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</p:sldIdLst>
  <p:sldSz cx="10287000" cy="1828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0" userDrawn="1">
          <p15:clr>
            <a:srgbClr val="A4A3A4"/>
          </p15:clr>
        </p15:guide>
        <p15:guide id="2" pos="32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26" d="100"/>
          <a:sy n="26" d="100"/>
        </p:scale>
        <p:origin x="2526" y="96"/>
      </p:cViewPr>
      <p:guideLst>
        <p:guide orient="horz" pos="57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EF12CE5-4308-4FAE-98C8-30BDC8FBE7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95500" y="2821338"/>
            <a:ext cx="8191500" cy="11506200"/>
          </a:xfrm>
          <a:custGeom>
            <a:avLst/>
            <a:gdLst>
              <a:gd name="connsiteX0" fmla="*/ 5753100 w 8191500"/>
              <a:gd name="connsiteY0" fmla="*/ 0 h 11506200"/>
              <a:gd name="connsiteX1" fmla="*/ 7992466 w 8191500"/>
              <a:gd name="connsiteY1" fmla="*/ 452107 h 11506200"/>
              <a:gd name="connsiteX2" fmla="*/ 8191500 w 8191500"/>
              <a:gd name="connsiteY2" fmla="*/ 542089 h 11506200"/>
              <a:gd name="connsiteX3" fmla="*/ 8191500 w 8191500"/>
              <a:gd name="connsiteY3" fmla="*/ 10964111 h 11506200"/>
              <a:gd name="connsiteX4" fmla="*/ 7992466 w 8191500"/>
              <a:gd name="connsiteY4" fmla="*/ 11054093 h 11506200"/>
              <a:gd name="connsiteX5" fmla="*/ 5753100 w 8191500"/>
              <a:gd name="connsiteY5" fmla="*/ 11506200 h 11506200"/>
              <a:gd name="connsiteX6" fmla="*/ 0 w 8191500"/>
              <a:gd name="connsiteY6" fmla="*/ 5753100 h 11506200"/>
              <a:gd name="connsiteX7" fmla="*/ 5753100 w 8191500"/>
              <a:gd name="connsiteY7" fmla="*/ 0 h 1150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11506200">
                <a:moveTo>
                  <a:pt x="5753100" y="0"/>
                </a:moveTo>
                <a:cubicBezTo>
                  <a:pt x="6547437" y="0"/>
                  <a:pt x="7304174" y="160985"/>
                  <a:pt x="7992466" y="452107"/>
                </a:cubicBezTo>
                <a:lnTo>
                  <a:pt x="8191500" y="542089"/>
                </a:lnTo>
                <a:lnTo>
                  <a:pt x="8191500" y="10964111"/>
                </a:lnTo>
                <a:lnTo>
                  <a:pt x="7992466" y="11054093"/>
                </a:lnTo>
                <a:cubicBezTo>
                  <a:pt x="7304174" y="11345216"/>
                  <a:pt x="6547437" y="11506200"/>
                  <a:pt x="5753100" y="11506200"/>
                </a:cubicBezTo>
                <a:cubicBezTo>
                  <a:pt x="2575751" y="11506200"/>
                  <a:pt x="0" y="8930449"/>
                  <a:pt x="0" y="5753100"/>
                </a:cubicBezTo>
                <a:cubicBezTo>
                  <a:pt x="0" y="2575751"/>
                  <a:pt x="2575751" y="0"/>
                  <a:pt x="5753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4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973671"/>
            <a:ext cx="8872538" cy="35348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4868333"/>
            <a:ext cx="8872538" cy="11603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16950271"/>
            <a:ext cx="2314575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EFF1F-0234-4FB4-845F-94901D69F3A8}" type="datetimeFigureOut">
              <a:rPr lang="en-US" smtClean="0"/>
              <a:t>03-Feb-20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16950271"/>
            <a:ext cx="3471863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16950271"/>
            <a:ext cx="2314575" cy="9736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6DDE9-99A3-4EA6-91AC-3F72CD383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8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49D40E5-EA5B-48E0-9DBA-CCBB18D40ACB}"/>
              </a:ext>
            </a:extLst>
          </p:cNvPr>
          <p:cNvSpPr/>
          <p:nvPr/>
        </p:nvSpPr>
        <p:spPr>
          <a:xfrm flipH="1">
            <a:off x="1857189" y="2516538"/>
            <a:ext cx="8458200" cy="12115800"/>
          </a:xfrm>
          <a:custGeom>
            <a:avLst/>
            <a:gdLst>
              <a:gd name="connsiteX0" fmla="*/ 2400300 w 8458200"/>
              <a:gd name="connsiteY0" fmla="*/ 0 h 12115800"/>
              <a:gd name="connsiteX1" fmla="*/ 8458200 w 8458200"/>
              <a:gd name="connsiteY1" fmla="*/ 6057900 h 12115800"/>
              <a:gd name="connsiteX2" fmla="*/ 2400300 w 8458200"/>
              <a:gd name="connsiteY2" fmla="*/ 12115800 h 12115800"/>
              <a:gd name="connsiteX3" fmla="*/ 42292 w 8458200"/>
              <a:gd name="connsiteY3" fmla="*/ 11639740 h 12115800"/>
              <a:gd name="connsiteX4" fmla="*/ 0 w 8458200"/>
              <a:gd name="connsiteY4" fmla="*/ 11620620 h 12115800"/>
              <a:gd name="connsiteX5" fmla="*/ 0 w 8458200"/>
              <a:gd name="connsiteY5" fmla="*/ 495180 h 12115800"/>
              <a:gd name="connsiteX6" fmla="*/ 42292 w 8458200"/>
              <a:gd name="connsiteY6" fmla="*/ 476060 h 12115800"/>
              <a:gd name="connsiteX7" fmla="*/ 2400300 w 8458200"/>
              <a:gd name="connsiteY7" fmla="*/ 0 h 1211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58200" h="12115800">
                <a:moveTo>
                  <a:pt x="2400300" y="0"/>
                </a:moveTo>
                <a:cubicBezTo>
                  <a:pt x="5745986" y="0"/>
                  <a:pt x="8458200" y="2712214"/>
                  <a:pt x="8458200" y="6057900"/>
                </a:cubicBezTo>
                <a:cubicBezTo>
                  <a:pt x="8458200" y="9403586"/>
                  <a:pt x="5745986" y="12115800"/>
                  <a:pt x="2400300" y="12115800"/>
                </a:cubicBezTo>
                <a:cubicBezTo>
                  <a:pt x="1563879" y="12115800"/>
                  <a:pt x="767049" y="11946287"/>
                  <a:pt x="42292" y="11639740"/>
                </a:cubicBezTo>
                <a:lnTo>
                  <a:pt x="0" y="11620620"/>
                </a:lnTo>
                <a:lnTo>
                  <a:pt x="0" y="495180"/>
                </a:lnTo>
                <a:lnTo>
                  <a:pt x="42292" y="476060"/>
                </a:lnTo>
                <a:cubicBezTo>
                  <a:pt x="767049" y="169514"/>
                  <a:pt x="1563879" y="0"/>
                  <a:pt x="24003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aphic 10">
            <a:extLst>
              <a:ext uri="{FF2B5EF4-FFF2-40B4-BE49-F238E27FC236}">
                <a16:creationId xmlns:a16="http://schemas.microsoft.com/office/drawing/2014/main" id="{D9C6E858-1BCA-4395-8C10-A0EE9E23009E}"/>
              </a:ext>
            </a:extLst>
          </p:cNvPr>
          <p:cNvGrpSpPr/>
          <p:nvPr/>
        </p:nvGrpSpPr>
        <p:grpSpPr>
          <a:xfrm flipH="1">
            <a:off x="430153" y="497652"/>
            <a:ext cx="780602" cy="7372349"/>
            <a:chOff x="8804126" y="857251"/>
            <a:chExt cx="780602" cy="7372349"/>
          </a:xfrm>
          <a:solidFill>
            <a:schemeClr val="tx1"/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D98F701-EEEE-4BBC-8AE0-4EADAFBBE0D9}"/>
                </a:ext>
              </a:extLst>
            </p:cNvPr>
            <p:cNvSpPr/>
            <p:nvPr/>
          </p:nvSpPr>
          <p:spPr>
            <a:xfrm>
              <a:off x="9402258" y="4725566"/>
              <a:ext cx="130100" cy="130100"/>
            </a:xfrm>
            <a:custGeom>
              <a:avLst/>
              <a:gdLst>
                <a:gd name="connsiteX0" fmla="*/ 82727 w 130100"/>
                <a:gd name="connsiteY0" fmla="*/ 164794 h 130100"/>
                <a:gd name="connsiteX1" fmla="*/ 165123 w 130100"/>
                <a:gd name="connsiteY1" fmla="*/ 82397 h 130100"/>
                <a:gd name="connsiteX2" fmla="*/ 82727 w 130100"/>
                <a:gd name="connsiteY2" fmla="*/ 0 h 130100"/>
                <a:gd name="connsiteX3" fmla="*/ 330 w 130100"/>
                <a:gd name="connsiteY3" fmla="*/ 82397 h 130100"/>
                <a:gd name="connsiteX4" fmla="*/ 82727 w 130100"/>
                <a:gd name="connsiteY4" fmla="*/ 164794 h 13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00" h="130100">
                  <a:moveTo>
                    <a:pt x="82727" y="164794"/>
                  </a:moveTo>
                  <a:cubicBezTo>
                    <a:pt x="130430" y="164794"/>
                    <a:pt x="165123" y="125764"/>
                    <a:pt x="165123" y="82397"/>
                  </a:cubicBezTo>
                  <a:cubicBezTo>
                    <a:pt x="165123" y="34694"/>
                    <a:pt x="126093" y="0"/>
                    <a:pt x="82727" y="0"/>
                  </a:cubicBezTo>
                  <a:cubicBezTo>
                    <a:pt x="35023" y="0"/>
                    <a:pt x="330" y="39030"/>
                    <a:pt x="330" y="82397"/>
                  </a:cubicBezTo>
                  <a:cubicBezTo>
                    <a:pt x="-4007" y="125764"/>
                    <a:pt x="35023" y="164794"/>
                    <a:pt x="82727" y="164794"/>
                  </a:cubicBezTo>
                  <a:close/>
                </a:path>
              </a:pathLst>
            </a:custGeom>
            <a:grpFill/>
            <a:ln w="42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A4DBE32-AFEA-4C42-8DBE-32EAE35B71AE}"/>
                </a:ext>
              </a:extLst>
            </p:cNvPr>
            <p:cNvSpPr/>
            <p:nvPr/>
          </p:nvSpPr>
          <p:spPr>
            <a:xfrm>
              <a:off x="8804126" y="4721229"/>
              <a:ext cx="130100" cy="130100"/>
            </a:xfrm>
            <a:custGeom>
              <a:avLst/>
              <a:gdLst>
                <a:gd name="connsiteX0" fmla="*/ 86734 w 130100"/>
                <a:gd name="connsiteY0" fmla="*/ 169130 h 130100"/>
                <a:gd name="connsiteX1" fmla="*/ 169130 w 130100"/>
                <a:gd name="connsiteY1" fmla="*/ 82397 h 130100"/>
                <a:gd name="connsiteX2" fmla="*/ 86734 w 130100"/>
                <a:gd name="connsiteY2" fmla="*/ 0 h 130100"/>
                <a:gd name="connsiteX3" fmla="*/ 0 w 130100"/>
                <a:gd name="connsiteY3" fmla="*/ 82397 h 130100"/>
                <a:gd name="connsiteX4" fmla="*/ 86734 w 130100"/>
                <a:gd name="connsiteY4" fmla="*/ 169130 h 13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00" h="130100">
                  <a:moveTo>
                    <a:pt x="86734" y="169130"/>
                  </a:moveTo>
                  <a:cubicBezTo>
                    <a:pt x="130100" y="169130"/>
                    <a:pt x="169130" y="130100"/>
                    <a:pt x="169130" y="82397"/>
                  </a:cubicBezTo>
                  <a:cubicBezTo>
                    <a:pt x="169130" y="39030"/>
                    <a:pt x="130100" y="0"/>
                    <a:pt x="86734" y="0"/>
                  </a:cubicBezTo>
                  <a:cubicBezTo>
                    <a:pt x="39030" y="0"/>
                    <a:pt x="0" y="39030"/>
                    <a:pt x="0" y="82397"/>
                  </a:cubicBezTo>
                  <a:cubicBezTo>
                    <a:pt x="0" y="130100"/>
                    <a:pt x="39030" y="169130"/>
                    <a:pt x="86734" y="169130"/>
                  </a:cubicBezTo>
                  <a:close/>
                </a:path>
              </a:pathLst>
            </a:custGeom>
            <a:grpFill/>
            <a:ln w="42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97E1E9-462A-4DBF-9EEB-F086FCB7D05B}"/>
                </a:ext>
              </a:extLst>
            </p:cNvPr>
            <p:cNvSpPr/>
            <p:nvPr/>
          </p:nvSpPr>
          <p:spPr>
            <a:xfrm>
              <a:off x="9402258" y="5289334"/>
              <a:ext cx="130100" cy="130100"/>
            </a:xfrm>
            <a:custGeom>
              <a:avLst/>
              <a:gdLst>
                <a:gd name="connsiteX0" fmla="*/ 82727 w 130100"/>
                <a:gd name="connsiteY0" fmla="*/ 164794 h 130100"/>
                <a:gd name="connsiteX1" fmla="*/ 165123 w 130100"/>
                <a:gd name="connsiteY1" fmla="*/ 82397 h 130100"/>
                <a:gd name="connsiteX2" fmla="*/ 82727 w 130100"/>
                <a:gd name="connsiteY2" fmla="*/ 0 h 130100"/>
                <a:gd name="connsiteX3" fmla="*/ 330 w 130100"/>
                <a:gd name="connsiteY3" fmla="*/ 82397 h 130100"/>
                <a:gd name="connsiteX4" fmla="*/ 82727 w 130100"/>
                <a:gd name="connsiteY4" fmla="*/ 164794 h 13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00" h="130100">
                  <a:moveTo>
                    <a:pt x="82727" y="164794"/>
                  </a:moveTo>
                  <a:cubicBezTo>
                    <a:pt x="130430" y="164794"/>
                    <a:pt x="165123" y="125764"/>
                    <a:pt x="165123" y="82397"/>
                  </a:cubicBezTo>
                  <a:cubicBezTo>
                    <a:pt x="165123" y="34694"/>
                    <a:pt x="126093" y="0"/>
                    <a:pt x="82727" y="0"/>
                  </a:cubicBezTo>
                  <a:cubicBezTo>
                    <a:pt x="35023" y="0"/>
                    <a:pt x="330" y="39030"/>
                    <a:pt x="330" y="82397"/>
                  </a:cubicBezTo>
                  <a:cubicBezTo>
                    <a:pt x="-4007" y="125764"/>
                    <a:pt x="35023" y="164794"/>
                    <a:pt x="82727" y="164794"/>
                  </a:cubicBezTo>
                  <a:close/>
                </a:path>
              </a:pathLst>
            </a:custGeom>
            <a:grpFill/>
            <a:ln w="42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D41D666-829E-4191-9A68-AFF7B5A68288}"/>
                </a:ext>
              </a:extLst>
            </p:cNvPr>
            <p:cNvSpPr/>
            <p:nvPr/>
          </p:nvSpPr>
          <p:spPr>
            <a:xfrm>
              <a:off x="8804126" y="5289334"/>
              <a:ext cx="130100" cy="130100"/>
            </a:xfrm>
            <a:custGeom>
              <a:avLst/>
              <a:gdLst>
                <a:gd name="connsiteX0" fmla="*/ 86734 w 130100"/>
                <a:gd name="connsiteY0" fmla="*/ 164794 h 130100"/>
                <a:gd name="connsiteX1" fmla="*/ 169130 w 130100"/>
                <a:gd name="connsiteY1" fmla="*/ 82397 h 130100"/>
                <a:gd name="connsiteX2" fmla="*/ 86734 w 130100"/>
                <a:gd name="connsiteY2" fmla="*/ 0 h 130100"/>
                <a:gd name="connsiteX3" fmla="*/ 0 w 130100"/>
                <a:gd name="connsiteY3" fmla="*/ 82397 h 130100"/>
                <a:gd name="connsiteX4" fmla="*/ 86734 w 130100"/>
                <a:gd name="connsiteY4" fmla="*/ 164794 h 13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00" h="130100">
                  <a:moveTo>
                    <a:pt x="86734" y="164794"/>
                  </a:moveTo>
                  <a:cubicBezTo>
                    <a:pt x="134437" y="164794"/>
                    <a:pt x="169130" y="125764"/>
                    <a:pt x="169130" y="82397"/>
                  </a:cubicBezTo>
                  <a:cubicBezTo>
                    <a:pt x="169130" y="34694"/>
                    <a:pt x="130100" y="0"/>
                    <a:pt x="86734" y="0"/>
                  </a:cubicBezTo>
                  <a:cubicBezTo>
                    <a:pt x="39030" y="0"/>
                    <a:pt x="0" y="39030"/>
                    <a:pt x="0" y="82397"/>
                  </a:cubicBezTo>
                  <a:cubicBezTo>
                    <a:pt x="0" y="125764"/>
                    <a:pt x="39030" y="164794"/>
                    <a:pt x="86734" y="164794"/>
                  </a:cubicBezTo>
                  <a:close/>
                </a:path>
              </a:pathLst>
            </a:custGeom>
            <a:grpFill/>
            <a:ln w="42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CD72F01-00BF-4E0F-B994-56383EC639D4}"/>
                </a:ext>
              </a:extLst>
            </p:cNvPr>
            <p:cNvSpPr/>
            <p:nvPr/>
          </p:nvSpPr>
          <p:spPr>
            <a:xfrm>
              <a:off x="9402258" y="5853101"/>
              <a:ext cx="130100" cy="130100"/>
            </a:xfrm>
            <a:custGeom>
              <a:avLst/>
              <a:gdLst>
                <a:gd name="connsiteX0" fmla="*/ 82727 w 130100"/>
                <a:gd name="connsiteY0" fmla="*/ 164794 h 130100"/>
                <a:gd name="connsiteX1" fmla="*/ 165123 w 130100"/>
                <a:gd name="connsiteY1" fmla="*/ 82397 h 130100"/>
                <a:gd name="connsiteX2" fmla="*/ 82727 w 130100"/>
                <a:gd name="connsiteY2" fmla="*/ 0 h 130100"/>
                <a:gd name="connsiteX3" fmla="*/ 330 w 130100"/>
                <a:gd name="connsiteY3" fmla="*/ 82397 h 130100"/>
                <a:gd name="connsiteX4" fmla="*/ 82727 w 130100"/>
                <a:gd name="connsiteY4" fmla="*/ 164794 h 13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00" h="130100">
                  <a:moveTo>
                    <a:pt x="82727" y="164794"/>
                  </a:moveTo>
                  <a:cubicBezTo>
                    <a:pt x="130430" y="164794"/>
                    <a:pt x="165123" y="125764"/>
                    <a:pt x="165123" y="82397"/>
                  </a:cubicBezTo>
                  <a:cubicBezTo>
                    <a:pt x="165123" y="34694"/>
                    <a:pt x="126093" y="0"/>
                    <a:pt x="82727" y="0"/>
                  </a:cubicBezTo>
                  <a:cubicBezTo>
                    <a:pt x="35023" y="0"/>
                    <a:pt x="330" y="39030"/>
                    <a:pt x="330" y="82397"/>
                  </a:cubicBezTo>
                  <a:cubicBezTo>
                    <a:pt x="-4007" y="125764"/>
                    <a:pt x="35023" y="164794"/>
                    <a:pt x="82727" y="164794"/>
                  </a:cubicBezTo>
                  <a:close/>
                </a:path>
              </a:pathLst>
            </a:custGeom>
            <a:grpFill/>
            <a:ln w="42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6C53797-C3CD-4505-A7F6-EFA9C259BD04}"/>
                </a:ext>
              </a:extLst>
            </p:cNvPr>
            <p:cNvSpPr/>
            <p:nvPr/>
          </p:nvSpPr>
          <p:spPr>
            <a:xfrm>
              <a:off x="8804126" y="5853101"/>
              <a:ext cx="130100" cy="130100"/>
            </a:xfrm>
            <a:custGeom>
              <a:avLst/>
              <a:gdLst>
                <a:gd name="connsiteX0" fmla="*/ 86734 w 130100"/>
                <a:gd name="connsiteY0" fmla="*/ 164794 h 130100"/>
                <a:gd name="connsiteX1" fmla="*/ 169130 w 130100"/>
                <a:gd name="connsiteY1" fmla="*/ 82397 h 130100"/>
                <a:gd name="connsiteX2" fmla="*/ 86734 w 130100"/>
                <a:gd name="connsiteY2" fmla="*/ 0 h 130100"/>
                <a:gd name="connsiteX3" fmla="*/ 0 w 130100"/>
                <a:gd name="connsiteY3" fmla="*/ 82397 h 130100"/>
                <a:gd name="connsiteX4" fmla="*/ 86734 w 130100"/>
                <a:gd name="connsiteY4" fmla="*/ 164794 h 13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00" h="130100">
                  <a:moveTo>
                    <a:pt x="86734" y="164794"/>
                  </a:moveTo>
                  <a:cubicBezTo>
                    <a:pt x="134437" y="164794"/>
                    <a:pt x="169130" y="125764"/>
                    <a:pt x="169130" y="82397"/>
                  </a:cubicBezTo>
                  <a:cubicBezTo>
                    <a:pt x="169130" y="34694"/>
                    <a:pt x="130100" y="0"/>
                    <a:pt x="86734" y="0"/>
                  </a:cubicBezTo>
                  <a:cubicBezTo>
                    <a:pt x="39030" y="0"/>
                    <a:pt x="0" y="39030"/>
                    <a:pt x="0" y="82397"/>
                  </a:cubicBezTo>
                  <a:cubicBezTo>
                    <a:pt x="0" y="125764"/>
                    <a:pt x="39030" y="164794"/>
                    <a:pt x="86734" y="164794"/>
                  </a:cubicBezTo>
                  <a:close/>
                </a:path>
              </a:pathLst>
            </a:custGeom>
            <a:grpFill/>
            <a:ln w="42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FFC4EDB-68BA-49E1-9F91-45072C2F31D2}"/>
                </a:ext>
              </a:extLst>
            </p:cNvPr>
            <p:cNvSpPr/>
            <p:nvPr/>
          </p:nvSpPr>
          <p:spPr>
            <a:xfrm>
              <a:off x="9402588" y="6412533"/>
              <a:ext cx="130100" cy="130100"/>
            </a:xfrm>
            <a:custGeom>
              <a:avLst/>
              <a:gdLst>
                <a:gd name="connsiteX0" fmla="*/ 82397 w 130100"/>
                <a:gd name="connsiteY0" fmla="*/ 164793 h 130100"/>
                <a:gd name="connsiteX1" fmla="*/ 164794 w 130100"/>
                <a:gd name="connsiteY1" fmla="*/ 82397 h 130100"/>
                <a:gd name="connsiteX2" fmla="*/ 82397 w 130100"/>
                <a:gd name="connsiteY2" fmla="*/ 0 h 130100"/>
                <a:gd name="connsiteX3" fmla="*/ 0 w 130100"/>
                <a:gd name="connsiteY3" fmla="*/ 82397 h 130100"/>
                <a:gd name="connsiteX4" fmla="*/ 82397 w 130100"/>
                <a:gd name="connsiteY4" fmla="*/ 164793 h 13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00" h="130100">
                  <a:moveTo>
                    <a:pt x="82397" y="164793"/>
                  </a:moveTo>
                  <a:cubicBezTo>
                    <a:pt x="130100" y="164793"/>
                    <a:pt x="164794" y="125763"/>
                    <a:pt x="164794" y="82397"/>
                  </a:cubicBezTo>
                  <a:cubicBezTo>
                    <a:pt x="164794" y="39030"/>
                    <a:pt x="125764" y="0"/>
                    <a:pt x="82397" y="0"/>
                  </a:cubicBezTo>
                  <a:cubicBezTo>
                    <a:pt x="34693" y="0"/>
                    <a:pt x="0" y="39030"/>
                    <a:pt x="0" y="82397"/>
                  </a:cubicBezTo>
                  <a:cubicBezTo>
                    <a:pt x="0" y="125763"/>
                    <a:pt x="34693" y="164793"/>
                    <a:pt x="82397" y="164793"/>
                  </a:cubicBezTo>
                  <a:close/>
                </a:path>
              </a:pathLst>
            </a:custGeom>
            <a:grpFill/>
            <a:ln w="42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770FA71-171F-4BB8-923D-6FDA44FF6E01}"/>
                </a:ext>
              </a:extLst>
            </p:cNvPr>
            <p:cNvSpPr/>
            <p:nvPr/>
          </p:nvSpPr>
          <p:spPr>
            <a:xfrm>
              <a:off x="8804126" y="6408196"/>
              <a:ext cx="130100" cy="130100"/>
            </a:xfrm>
            <a:custGeom>
              <a:avLst/>
              <a:gdLst>
                <a:gd name="connsiteX0" fmla="*/ 86734 w 130100"/>
                <a:gd name="connsiteY0" fmla="*/ 169130 h 130100"/>
                <a:gd name="connsiteX1" fmla="*/ 169130 w 130100"/>
                <a:gd name="connsiteY1" fmla="*/ 86734 h 130100"/>
                <a:gd name="connsiteX2" fmla="*/ 86734 w 130100"/>
                <a:gd name="connsiteY2" fmla="*/ 0 h 130100"/>
                <a:gd name="connsiteX3" fmla="*/ 0 w 130100"/>
                <a:gd name="connsiteY3" fmla="*/ 82397 h 130100"/>
                <a:gd name="connsiteX4" fmla="*/ 86734 w 130100"/>
                <a:gd name="connsiteY4" fmla="*/ 169130 h 13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00" h="130100">
                  <a:moveTo>
                    <a:pt x="86734" y="169130"/>
                  </a:moveTo>
                  <a:cubicBezTo>
                    <a:pt x="134437" y="169130"/>
                    <a:pt x="169130" y="130100"/>
                    <a:pt x="169130" y="86734"/>
                  </a:cubicBezTo>
                  <a:cubicBezTo>
                    <a:pt x="169130" y="43367"/>
                    <a:pt x="130100" y="0"/>
                    <a:pt x="86734" y="0"/>
                  </a:cubicBezTo>
                  <a:cubicBezTo>
                    <a:pt x="39030" y="0"/>
                    <a:pt x="0" y="39030"/>
                    <a:pt x="0" y="82397"/>
                  </a:cubicBezTo>
                  <a:cubicBezTo>
                    <a:pt x="0" y="125763"/>
                    <a:pt x="39030" y="169130"/>
                    <a:pt x="86734" y="169130"/>
                  </a:cubicBezTo>
                  <a:close/>
                </a:path>
              </a:pathLst>
            </a:custGeom>
            <a:grpFill/>
            <a:ln w="42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A6E0AE5-7C2B-4416-A1C9-508658EAE88D}"/>
                </a:ext>
              </a:extLst>
            </p:cNvPr>
            <p:cNvSpPr/>
            <p:nvPr/>
          </p:nvSpPr>
          <p:spPr>
            <a:xfrm>
              <a:off x="9402258" y="6954618"/>
              <a:ext cx="130100" cy="130100"/>
            </a:xfrm>
            <a:custGeom>
              <a:avLst/>
              <a:gdLst>
                <a:gd name="connsiteX0" fmla="*/ 82727 w 130100"/>
                <a:gd name="connsiteY0" fmla="*/ 164793 h 130100"/>
                <a:gd name="connsiteX1" fmla="*/ 165123 w 130100"/>
                <a:gd name="connsiteY1" fmla="*/ 82397 h 130100"/>
                <a:gd name="connsiteX2" fmla="*/ 82727 w 130100"/>
                <a:gd name="connsiteY2" fmla="*/ 0 h 130100"/>
                <a:gd name="connsiteX3" fmla="*/ 330 w 130100"/>
                <a:gd name="connsiteY3" fmla="*/ 82397 h 130100"/>
                <a:gd name="connsiteX4" fmla="*/ 82727 w 130100"/>
                <a:gd name="connsiteY4" fmla="*/ 164793 h 13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00" h="130100">
                  <a:moveTo>
                    <a:pt x="82727" y="164793"/>
                  </a:moveTo>
                  <a:cubicBezTo>
                    <a:pt x="130430" y="164793"/>
                    <a:pt x="165123" y="125763"/>
                    <a:pt x="165123" y="82397"/>
                  </a:cubicBezTo>
                  <a:cubicBezTo>
                    <a:pt x="165123" y="34693"/>
                    <a:pt x="126093" y="0"/>
                    <a:pt x="82727" y="0"/>
                  </a:cubicBezTo>
                  <a:cubicBezTo>
                    <a:pt x="35023" y="0"/>
                    <a:pt x="330" y="39030"/>
                    <a:pt x="330" y="82397"/>
                  </a:cubicBezTo>
                  <a:cubicBezTo>
                    <a:pt x="-4007" y="130100"/>
                    <a:pt x="35023" y="164793"/>
                    <a:pt x="82727" y="164793"/>
                  </a:cubicBezTo>
                  <a:close/>
                </a:path>
              </a:pathLst>
            </a:custGeom>
            <a:grpFill/>
            <a:ln w="42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18C9444-9536-4B58-9B24-32D28D821613}"/>
                </a:ext>
              </a:extLst>
            </p:cNvPr>
            <p:cNvSpPr/>
            <p:nvPr/>
          </p:nvSpPr>
          <p:spPr>
            <a:xfrm>
              <a:off x="8804126" y="6954618"/>
              <a:ext cx="130100" cy="130100"/>
            </a:xfrm>
            <a:custGeom>
              <a:avLst/>
              <a:gdLst>
                <a:gd name="connsiteX0" fmla="*/ 86734 w 130100"/>
                <a:gd name="connsiteY0" fmla="*/ 164793 h 130100"/>
                <a:gd name="connsiteX1" fmla="*/ 169130 w 130100"/>
                <a:gd name="connsiteY1" fmla="*/ 82397 h 130100"/>
                <a:gd name="connsiteX2" fmla="*/ 86734 w 130100"/>
                <a:gd name="connsiteY2" fmla="*/ 0 h 130100"/>
                <a:gd name="connsiteX3" fmla="*/ 0 w 130100"/>
                <a:gd name="connsiteY3" fmla="*/ 82397 h 130100"/>
                <a:gd name="connsiteX4" fmla="*/ 86734 w 130100"/>
                <a:gd name="connsiteY4" fmla="*/ 164793 h 13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00" h="130100">
                  <a:moveTo>
                    <a:pt x="86734" y="164793"/>
                  </a:moveTo>
                  <a:cubicBezTo>
                    <a:pt x="134437" y="164793"/>
                    <a:pt x="169130" y="125763"/>
                    <a:pt x="169130" y="82397"/>
                  </a:cubicBezTo>
                  <a:cubicBezTo>
                    <a:pt x="169130" y="34693"/>
                    <a:pt x="130100" y="0"/>
                    <a:pt x="86734" y="0"/>
                  </a:cubicBezTo>
                  <a:cubicBezTo>
                    <a:pt x="39030" y="0"/>
                    <a:pt x="0" y="39030"/>
                    <a:pt x="0" y="82397"/>
                  </a:cubicBezTo>
                  <a:cubicBezTo>
                    <a:pt x="0" y="130100"/>
                    <a:pt x="39030" y="164793"/>
                    <a:pt x="86734" y="164793"/>
                  </a:cubicBezTo>
                  <a:close/>
                </a:path>
              </a:pathLst>
            </a:custGeom>
            <a:grpFill/>
            <a:ln w="42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C98E634-F026-416A-8E44-FE36B2374CB9}"/>
                </a:ext>
              </a:extLst>
            </p:cNvPr>
            <p:cNvSpPr/>
            <p:nvPr/>
          </p:nvSpPr>
          <p:spPr>
            <a:xfrm>
              <a:off x="9402258" y="7514048"/>
              <a:ext cx="130100" cy="130100"/>
            </a:xfrm>
            <a:custGeom>
              <a:avLst/>
              <a:gdLst>
                <a:gd name="connsiteX0" fmla="*/ 82727 w 130100"/>
                <a:gd name="connsiteY0" fmla="*/ 164794 h 130100"/>
                <a:gd name="connsiteX1" fmla="*/ 165123 w 130100"/>
                <a:gd name="connsiteY1" fmla="*/ 82397 h 130100"/>
                <a:gd name="connsiteX2" fmla="*/ 82727 w 130100"/>
                <a:gd name="connsiteY2" fmla="*/ 0 h 130100"/>
                <a:gd name="connsiteX3" fmla="*/ 330 w 130100"/>
                <a:gd name="connsiteY3" fmla="*/ 82397 h 130100"/>
                <a:gd name="connsiteX4" fmla="*/ 82727 w 130100"/>
                <a:gd name="connsiteY4" fmla="*/ 164794 h 13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00" h="130100">
                  <a:moveTo>
                    <a:pt x="82727" y="164794"/>
                  </a:moveTo>
                  <a:cubicBezTo>
                    <a:pt x="130430" y="164794"/>
                    <a:pt x="165123" y="125763"/>
                    <a:pt x="165123" y="82397"/>
                  </a:cubicBezTo>
                  <a:cubicBezTo>
                    <a:pt x="165123" y="34694"/>
                    <a:pt x="126093" y="0"/>
                    <a:pt x="82727" y="0"/>
                  </a:cubicBezTo>
                  <a:cubicBezTo>
                    <a:pt x="35023" y="0"/>
                    <a:pt x="330" y="39030"/>
                    <a:pt x="330" y="82397"/>
                  </a:cubicBezTo>
                  <a:cubicBezTo>
                    <a:pt x="-4007" y="125763"/>
                    <a:pt x="35023" y="164794"/>
                    <a:pt x="82727" y="164794"/>
                  </a:cubicBezTo>
                  <a:close/>
                </a:path>
              </a:pathLst>
            </a:custGeom>
            <a:grpFill/>
            <a:ln w="42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110A077-C2BE-4EA2-90AC-F92873D39861}"/>
                </a:ext>
              </a:extLst>
            </p:cNvPr>
            <p:cNvSpPr/>
            <p:nvPr/>
          </p:nvSpPr>
          <p:spPr>
            <a:xfrm>
              <a:off x="8804126" y="7514048"/>
              <a:ext cx="130100" cy="130100"/>
            </a:xfrm>
            <a:custGeom>
              <a:avLst/>
              <a:gdLst>
                <a:gd name="connsiteX0" fmla="*/ 86734 w 130100"/>
                <a:gd name="connsiteY0" fmla="*/ 164794 h 130100"/>
                <a:gd name="connsiteX1" fmla="*/ 169130 w 130100"/>
                <a:gd name="connsiteY1" fmla="*/ 82397 h 130100"/>
                <a:gd name="connsiteX2" fmla="*/ 86734 w 130100"/>
                <a:gd name="connsiteY2" fmla="*/ 0 h 130100"/>
                <a:gd name="connsiteX3" fmla="*/ 0 w 130100"/>
                <a:gd name="connsiteY3" fmla="*/ 82397 h 130100"/>
                <a:gd name="connsiteX4" fmla="*/ 86734 w 130100"/>
                <a:gd name="connsiteY4" fmla="*/ 164794 h 13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00" h="130100">
                  <a:moveTo>
                    <a:pt x="86734" y="164794"/>
                  </a:moveTo>
                  <a:cubicBezTo>
                    <a:pt x="134437" y="164794"/>
                    <a:pt x="169130" y="125763"/>
                    <a:pt x="169130" y="82397"/>
                  </a:cubicBezTo>
                  <a:cubicBezTo>
                    <a:pt x="169130" y="34694"/>
                    <a:pt x="130100" y="0"/>
                    <a:pt x="86734" y="0"/>
                  </a:cubicBezTo>
                  <a:cubicBezTo>
                    <a:pt x="39030" y="0"/>
                    <a:pt x="0" y="39030"/>
                    <a:pt x="0" y="82397"/>
                  </a:cubicBezTo>
                  <a:cubicBezTo>
                    <a:pt x="0" y="125763"/>
                    <a:pt x="39030" y="164794"/>
                    <a:pt x="86734" y="164794"/>
                  </a:cubicBezTo>
                  <a:close/>
                </a:path>
              </a:pathLst>
            </a:custGeom>
            <a:grpFill/>
            <a:ln w="42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4602332-EFFC-47B4-ABEB-A02E9342FC58}"/>
                </a:ext>
              </a:extLst>
            </p:cNvPr>
            <p:cNvSpPr/>
            <p:nvPr/>
          </p:nvSpPr>
          <p:spPr>
            <a:xfrm>
              <a:off x="9402258" y="8056133"/>
              <a:ext cx="130100" cy="130100"/>
            </a:xfrm>
            <a:custGeom>
              <a:avLst/>
              <a:gdLst>
                <a:gd name="connsiteX0" fmla="*/ 82727 w 130100"/>
                <a:gd name="connsiteY0" fmla="*/ 164794 h 130100"/>
                <a:gd name="connsiteX1" fmla="*/ 165123 w 130100"/>
                <a:gd name="connsiteY1" fmla="*/ 82397 h 130100"/>
                <a:gd name="connsiteX2" fmla="*/ 82727 w 130100"/>
                <a:gd name="connsiteY2" fmla="*/ 0 h 130100"/>
                <a:gd name="connsiteX3" fmla="*/ 330 w 130100"/>
                <a:gd name="connsiteY3" fmla="*/ 82397 h 130100"/>
                <a:gd name="connsiteX4" fmla="*/ 82727 w 130100"/>
                <a:gd name="connsiteY4" fmla="*/ 164794 h 13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00" h="130100">
                  <a:moveTo>
                    <a:pt x="82727" y="164794"/>
                  </a:moveTo>
                  <a:cubicBezTo>
                    <a:pt x="130430" y="164794"/>
                    <a:pt x="165123" y="125763"/>
                    <a:pt x="165123" y="82397"/>
                  </a:cubicBezTo>
                  <a:cubicBezTo>
                    <a:pt x="165123" y="34694"/>
                    <a:pt x="126093" y="0"/>
                    <a:pt x="82727" y="0"/>
                  </a:cubicBezTo>
                  <a:cubicBezTo>
                    <a:pt x="35023" y="0"/>
                    <a:pt x="330" y="39030"/>
                    <a:pt x="330" y="82397"/>
                  </a:cubicBezTo>
                  <a:cubicBezTo>
                    <a:pt x="-4007" y="125763"/>
                    <a:pt x="35023" y="164794"/>
                    <a:pt x="82727" y="164794"/>
                  </a:cubicBezTo>
                  <a:close/>
                </a:path>
              </a:pathLst>
            </a:custGeom>
            <a:grpFill/>
            <a:ln w="42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3BA9ADB-A6BA-4B61-B878-F0E3A475236C}"/>
                </a:ext>
              </a:extLst>
            </p:cNvPr>
            <p:cNvSpPr/>
            <p:nvPr/>
          </p:nvSpPr>
          <p:spPr>
            <a:xfrm>
              <a:off x="8804126" y="8056133"/>
              <a:ext cx="130100" cy="130100"/>
            </a:xfrm>
            <a:custGeom>
              <a:avLst/>
              <a:gdLst>
                <a:gd name="connsiteX0" fmla="*/ 86734 w 130100"/>
                <a:gd name="connsiteY0" fmla="*/ 164794 h 130100"/>
                <a:gd name="connsiteX1" fmla="*/ 169130 w 130100"/>
                <a:gd name="connsiteY1" fmla="*/ 82397 h 130100"/>
                <a:gd name="connsiteX2" fmla="*/ 86734 w 130100"/>
                <a:gd name="connsiteY2" fmla="*/ 0 h 130100"/>
                <a:gd name="connsiteX3" fmla="*/ 0 w 130100"/>
                <a:gd name="connsiteY3" fmla="*/ 82397 h 130100"/>
                <a:gd name="connsiteX4" fmla="*/ 86734 w 130100"/>
                <a:gd name="connsiteY4" fmla="*/ 164794 h 13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00" h="130100">
                  <a:moveTo>
                    <a:pt x="86734" y="164794"/>
                  </a:moveTo>
                  <a:cubicBezTo>
                    <a:pt x="134437" y="164794"/>
                    <a:pt x="169130" y="125763"/>
                    <a:pt x="169130" y="82397"/>
                  </a:cubicBezTo>
                  <a:cubicBezTo>
                    <a:pt x="169130" y="34694"/>
                    <a:pt x="130100" y="0"/>
                    <a:pt x="86734" y="0"/>
                  </a:cubicBezTo>
                  <a:cubicBezTo>
                    <a:pt x="39030" y="0"/>
                    <a:pt x="0" y="39030"/>
                    <a:pt x="0" y="82397"/>
                  </a:cubicBezTo>
                  <a:cubicBezTo>
                    <a:pt x="0" y="125763"/>
                    <a:pt x="39030" y="164794"/>
                    <a:pt x="86734" y="164794"/>
                  </a:cubicBezTo>
                  <a:close/>
                </a:path>
              </a:pathLst>
            </a:custGeom>
            <a:grpFill/>
            <a:ln w="42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9BD5339-E2A5-42BE-BF17-36B95661E5BE}"/>
                </a:ext>
              </a:extLst>
            </p:cNvPr>
            <p:cNvSpPr/>
            <p:nvPr/>
          </p:nvSpPr>
          <p:spPr>
            <a:xfrm>
              <a:off x="9402258" y="861588"/>
              <a:ext cx="130100" cy="130100"/>
            </a:xfrm>
            <a:custGeom>
              <a:avLst/>
              <a:gdLst>
                <a:gd name="connsiteX0" fmla="*/ 82727 w 130100"/>
                <a:gd name="connsiteY0" fmla="*/ 164794 h 130100"/>
                <a:gd name="connsiteX1" fmla="*/ 165123 w 130100"/>
                <a:gd name="connsiteY1" fmla="*/ 82397 h 130100"/>
                <a:gd name="connsiteX2" fmla="*/ 82727 w 130100"/>
                <a:gd name="connsiteY2" fmla="*/ 0 h 130100"/>
                <a:gd name="connsiteX3" fmla="*/ 330 w 130100"/>
                <a:gd name="connsiteY3" fmla="*/ 82397 h 130100"/>
                <a:gd name="connsiteX4" fmla="*/ 82727 w 130100"/>
                <a:gd name="connsiteY4" fmla="*/ 164794 h 13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00" h="130100">
                  <a:moveTo>
                    <a:pt x="82727" y="164794"/>
                  </a:moveTo>
                  <a:cubicBezTo>
                    <a:pt x="130430" y="164794"/>
                    <a:pt x="165123" y="125764"/>
                    <a:pt x="165123" y="82397"/>
                  </a:cubicBezTo>
                  <a:cubicBezTo>
                    <a:pt x="165123" y="34693"/>
                    <a:pt x="126093" y="0"/>
                    <a:pt x="82727" y="0"/>
                  </a:cubicBezTo>
                  <a:cubicBezTo>
                    <a:pt x="35023" y="0"/>
                    <a:pt x="330" y="39030"/>
                    <a:pt x="330" y="82397"/>
                  </a:cubicBezTo>
                  <a:cubicBezTo>
                    <a:pt x="-4007" y="125764"/>
                    <a:pt x="35023" y="164794"/>
                    <a:pt x="82727" y="164794"/>
                  </a:cubicBezTo>
                  <a:close/>
                </a:path>
              </a:pathLst>
            </a:custGeom>
            <a:grpFill/>
            <a:ln w="42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003E57D-FB6A-44EC-A24A-9833C478B956}"/>
                </a:ext>
              </a:extLst>
            </p:cNvPr>
            <p:cNvSpPr/>
            <p:nvPr/>
          </p:nvSpPr>
          <p:spPr>
            <a:xfrm>
              <a:off x="8804126" y="857251"/>
              <a:ext cx="130100" cy="130100"/>
            </a:xfrm>
            <a:custGeom>
              <a:avLst/>
              <a:gdLst>
                <a:gd name="connsiteX0" fmla="*/ 86734 w 130100"/>
                <a:gd name="connsiteY0" fmla="*/ 169130 h 130100"/>
                <a:gd name="connsiteX1" fmla="*/ 169130 w 130100"/>
                <a:gd name="connsiteY1" fmla="*/ 82397 h 130100"/>
                <a:gd name="connsiteX2" fmla="*/ 86734 w 130100"/>
                <a:gd name="connsiteY2" fmla="*/ 0 h 130100"/>
                <a:gd name="connsiteX3" fmla="*/ 0 w 130100"/>
                <a:gd name="connsiteY3" fmla="*/ 82397 h 130100"/>
                <a:gd name="connsiteX4" fmla="*/ 86734 w 130100"/>
                <a:gd name="connsiteY4" fmla="*/ 169130 h 13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00" h="130100">
                  <a:moveTo>
                    <a:pt x="86734" y="169130"/>
                  </a:moveTo>
                  <a:cubicBezTo>
                    <a:pt x="130100" y="169130"/>
                    <a:pt x="169130" y="130100"/>
                    <a:pt x="169130" y="82397"/>
                  </a:cubicBezTo>
                  <a:cubicBezTo>
                    <a:pt x="169130" y="39030"/>
                    <a:pt x="130100" y="0"/>
                    <a:pt x="86734" y="0"/>
                  </a:cubicBezTo>
                  <a:cubicBezTo>
                    <a:pt x="39030" y="0"/>
                    <a:pt x="0" y="39030"/>
                    <a:pt x="0" y="82397"/>
                  </a:cubicBezTo>
                  <a:cubicBezTo>
                    <a:pt x="0" y="130100"/>
                    <a:pt x="39030" y="169130"/>
                    <a:pt x="86734" y="169130"/>
                  </a:cubicBezTo>
                  <a:close/>
                </a:path>
              </a:pathLst>
            </a:custGeom>
            <a:grpFill/>
            <a:ln w="42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09584E8-C4D0-4444-B2E9-F11BBE51BF1D}"/>
                </a:ext>
              </a:extLst>
            </p:cNvPr>
            <p:cNvSpPr/>
            <p:nvPr/>
          </p:nvSpPr>
          <p:spPr>
            <a:xfrm>
              <a:off x="9402258" y="1425356"/>
              <a:ext cx="130100" cy="130100"/>
            </a:xfrm>
            <a:custGeom>
              <a:avLst/>
              <a:gdLst>
                <a:gd name="connsiteX0" fmla="*/ 82727 w 130100"/>
                <a:gd name="connsiteY0" fmla="*/ 164794 h 130100"/>
                <a:gd name="connsiteX1" fmla="*/ 165123 w 130100"/>
                <a:gd name="connsiteY1" fmla="*/ 82397 h 130100"/>
                <a:gd name="connsiteX2" fmla="*/ 82727 w 130100"/>
                <a:gd name="connsiteY2" fmla="*/ 0 h 130100"/>
                <a:gd name="connsiteX3" fmla="*/ 330 w 130100"/>
                <a:gd name="connsiteY3" fmla="*/ 82397 h 130100"/>
                <a:gd name="connsiteX4" fmla="*/ 82727 w 130100"/>
                <a:gd name="connsiteY4" fmla="*/ 164794 h 13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00" h="130100">
                  <a:moveTo>
                    <a:pt x="82727" y="164794"/>
                  </a:moveTo>
                  <a:cubicBezTo>
                    <a:pt x="130430" y="164794"/>
                    <a:pt x="165123" y="125764"/>
                    <a:pt x="165123" y="82397"/>
                  </a:cubicBezTo>
                  <a:cubicBezTo>
                    <a:pt x="165123" y="34693"/>
                    <a:pt x="126093" y="0"/>
                    <a:pt x="82727" y="0"/>
                  </a:cubicBezTo>
                  <a:cubicBezTo>
                    <a:pt x="35023" y="0"/>
                    <a:pt x="330" y="39030"/>
                    <a:pt x="330" y="82397"/>
                  </a:cubicBezTo>
                  <a:cubicBezTo>
                    <a:pt x="-4007" y="125764"/>
                    <a:pt x="35023" y="164794"/>
                    <a:pt x="82727" y="164794"/>
                  </a:cubicBezTo>
                  <a:close/>
                </a:path>
              </a:pathLst>
            </a:custGeom>
            <a:grpFill/>
            <a:ln w="42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2E165A9-F89E-420F-A48B-F5E6E65EE0A1}"/>
                </a:ext>
              </a:extLst>
            </p:cNvPr>
            <p:cNvSpPr/>
            <p:nvPr/>
          </p:nvSpPr>
          <p:spPr>
            <a:xfrm>
              <a:off x="8804126" y="1421019"/>
              <a:ext cx="130100" cy="130100"/>
            </a:xfrm>
            <a:custGeom>
              <a:avLst/>
              <a:gdLst>
                <a:gd name="connsiteX0" fmla="*/ 86734 w 130100"/>
                <a:gd name="connsiteY0" fmla="*/ 169130 h 130100"/>
                <a:gd name="connsiteX1" fmla="*/ 169130 w 130100"/>
                <a:gd name="connsiteY1" fmla="*/ 86734 h 130100"/>
                <a:gd name="connsiteX2" fmla="*/ 86734 w 130100"/>
                <a:gd name="connsiteY2" fmla="*/ 0 h 130100"/>
                <a:gd name="connsiteX3" fmla="*/ 0 w 130100"/>
                <a:gd name="connsiteY3" fmla="*/ 82397 h 130100"/>
                <a:gd name="connsiteX4" fmla="*/ 86734 w 130100"/>
                <a:gd name="connsiteY4" fmla="*/ 169130 h 13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00" h="130100">
                  <a:moveTo>
                    <a:pt x="86734" y="169130"/>
                  </a:moveTo>
                  <a:cubicBezTo>
                    <a:pt x="134437" y="169130"/>
                    <a:pt x="169130" y="130100"/>
                    <a:pt x="169130" y="86734"/>
                  </a:cubicBezTo>
                  <a:cubicBezTo>
                    <a:pt x="169130" y="39030"/>
                    <a:pt x="130100" y="0"/>
                    <a:pt x="86734" y="0"/>
                  </a:cubicBezTo>
                  <a:cubicBezTo>
                    <a:pt x="39030" y="0"/>
                    <a:pt x="0" y="39030"/>
                    <a:pt x="0" y="82397"/>
                  </a:cubicBezTo>
                  <a:cubicBezTo>
                    <a:pt x="0" y="130100"/>
                    <a:pt x="39030" y="169130"/>
                    <a:pt x="86734" y="169130"/>
                  </a:cubicBezTo>
                  <a:close/>
                </a:path>
              </a:pathLst>
            </a:custGeom>
            <a:grpFill/>
            <a:ln w="42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50F094E-0627-491A-BFE5-F316F94EE883}"/>
                </a:ext>
              </a:extLst>
            </p:cNvPr>
            <p:cNvSpPr/>
            <p:nvPr/>
          </p:nvSpPr>
          <p:spPr>
            <a:xfrm>
              <a:off x="9402258" y="1989123"/>
              <a:ext cx="130100" cy="130100"/>
            </a:xfrm>
            <a:custGeom>
              <a:avLst/>
              <a:gdLst>
                <a:gd name="connsiteX0" fmla="*/ 82727 w 130100"/>
                <a:gd name="connsiteY0" fmla="*/ 164794 h 130100"/>
                <a:gd name="connsiteX1" fmla="*/ 165123 w 130100"/>
                <a:gd name="connsiteY1" fmla="*/ 82397 h 130100"/>
                <a:gd name="connsiteX2" fmla="*/ 82727 w 130100"/>
                <a:gd name="connsiteY2" fmla="*/ 0 h 130100"/>
                <a:gd name="connsiteX3" fmla="*/ 330 w 130100"/>
                <a:gd name="connsiteY3" fmla="*/ 82397 h 130100"/>
                <a:gd name="connsiteX4" fmla="*/ 82727 w 130100"/>
                <a:gd name="connsiteY4" fmla="*/ 164794 h 13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00" h="130100">
                  <a:moveTo>
                    <a:pt x="82727" y="164794"/>
                  </a:moveTo>
                  <a:cubicBezTo>
                    <a:pt x="130430" y="164794"/>
                    <a:pt x="165123" y="125764"/>
                    <a:pt x="165123" y="82397"/>
                  </a:cubicBezTo>
                  <a:cubicBezTo>
                    <a:pt x="165123" y="34693"/>
                    <a:pt x="126093" y="0"/>
                    <a:pt x="82727" y="0"/>
                  </a:cubicBezTo>
                  <a:cubicBezTo>
                    <a:pt x="35023" y="0"/>
                    <a:pt x="330" y="39030"/>
                    <a:pt x="330" y="82397"/>
                  </a:cubicBezTo>
                  <a:cubicBezTo>
                    <a:pt x="-4007" y="125764"/>
                    <a:pt x="35023" y="164794"/>
                    <a:pt x="82727" y="164794"/>
                  </a:cubicBezTo>
                  <a:close/>
                </a:path>
              </a:pathLst>
            </a:custGeom>
            <a:grpFill/>
            <a:ln w="42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D3F37EA-9FC8-46B0-AAF8-26DBDE109874}"/>
                </a:ext>
              </a:extLst>
            </p:cNvPr>
            <p:cNvSpPr/>
            <p:nvPr/>
          </p:nvSpPr>
          <p:spPr>
            <a:xfrm>
              <a:off x="8804126" y="1984787"/>
              <a:ext cx="130100" cy="130100"/>
            </a:xfrm>
            <a:custGeom>
              <a:avLst/>
              <a:gdLst>
                <a:gd name="connsiteX0" fmla="*/ 86734 w 130100"/>
                <a:gd name="connsiteY0" fmla="*/ 169130 h 130100"/>
                <a:gd name="connsiteX1" fmla="*/ 169130 w 130100"/>
                <a:gd name="connsiteY1" fmla="*/ 86734 h 130100"/>
                <a:gd name="connsiteX2" fmla="*/ 86734 w 130100"/>
                <a:gd name="connsiteY2" fmla="*/ 0 h 130100"/>
                <a:gd name="connsiteX3" fmla="*/ 0 w 130100"/>
                <a:gd name="connsiteY3" fmla="*/ 82397 h 130100"/>
                <a:gd name="connsiteX4" fmla="*/ 86734 w 130100"/>
                <a:gd name="connsiteY4" fmla="*/ 169130 h 13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00" h="130100">
                  <a:moveTo>
                    <a:pt x="86734" y="169130"/>
                  </a:moveTo>
                  <a:cubicBezTo>
                    <a:pt x="134437" y="169130"/>
                    <a:pt x="169130" y="130100"/>
                    <a:pt x="169130" y="86734"/>
                  </a:cubicBezTo>
                  <a:cubicBezTo>
                    <a:pt x="169130" y="34693"/>
                    <a:pt x="130100" y="0"/>
                    <a:pt x="86734" y="0"/>
                  </a:cubicBezTo>
                  <a:cubicBezTo>
                    <a:pt x="39030" y="0"/>
                    <a:pt x="0" y="39030"/>
                    <a:pt x="0" y="82397"/>
                  </a:cubicBezTo>
                  <a:cubicBezTo>
                    <a:pt x="0" y="130100"/>
                    <a:pt x="39030" y="169130"/>
                    <a:pt x="86734" y="169130"/>
                  </a:cubicBezTo>
                  <a:close/>
                </a:path>
              </a:pathLst>
            </a:custGeom>
            <a:grpFill/>
            <a:ln w="42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DFED96A-3C43-4285-9B20-111A6834C57F}"/>
                </a:ext>
              </a:extLst>
            </p:cNvPr>
            <p:cNvSpPr/>
            <p:nvPr/>
          </p:nvSpPr>
          <p:spPr>
            <a:xfrm>
              <a:off x="9402258" y="2552891"/>
              <a:ext cx="130100" cy="130100"/>
            </a:xfrm>
            <a:custGeom>
              <a:avLst/>
              <a:gdLst>
                <a:gd name="connsiteX0" fmla="*/ 82727 w 130100"/>
                <a:gd name="connsiteY0" fmla="*/ 164794 h 130100"/>
                <a:gd name="connsiteX1" fmla="*/ 165123 w 130100"/>
                <a:gd name="connsiteY1" fmla="*/ 82397 h 130100"/>
                <a:gd name="connsiteX2" fmla="*/ 82727 w 130100"/>
                <a:gd name="connsiteY2" fmla="*/ 0 h 130100"/>
                <a:gd name="connsiteX3" fmla="*/ 330 w 130100"/>
                <a:gd name="connsiteY3" fmla="*/ 82397 h 130100"/>
                <a:gd name="connsiteX4" fmla="*/ 82727 w 130100"/>
                <a:gd name="connsiteY4" fmla="*/ 164794 h 13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00" h="130100">
                  <a:moveTo>
                    <a:pt x="82727" y="164794"/>
                  </a:moveTo>
                  <a:cubicBezTo>
                    <a:pt x="130430" y="164794"/>
                    <a:pt x="165123" y="125764"/>
                    <a:pt x="165123" y="82397"/>
                  </a:cubicBezTo>
                  <a:cubicBezTo>
                    <a:pt x="165123" y="34694"/>
                    <a:pt x="126093" y="0"/>
                    <a:pt x="82727" y="0"/>
                  </a:cubicBezTo>
                  <a:cubicBezTo>
                    <a:pt x="35023" y="0"/>
                    <a:pt x="330" y="39030"/>
                    <a:pt x="330" y="82397"/>
                  </a:cubicBezTo>
                  <a:cubicBezTo>
                    <a:pt x="-4007" y="125764"/>
                    <a:pt x="35023" y="164794"/>
                    <a:pt x="82727" y="164794"/>
                  </a:cubicBezTo>
                  <a:close/>
                </a:path>
              </a:pathLst>
            </a:custGeom>
            <a:grpFill/>
            <a:ln w="42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E8F895-8B23-462E-A029-34495E8DDA2C}"/>
                </a:ext>
              </a:extLst>
            </p:cNvPr>
            <p:cNvSpPr/>
            <p:nvPr/>
          </p:nvSpPr>
          <p:spPr>
            <a:xfrm>
              <a:off x="8804126" y="2548555"/>
              <a:ext cx="130100" cy="130100"/>
            </a:xfrm>
            <a:custGeom>
              <a:avLst/>
              <a:gdLst>
                <a:gd name="connsiteX0" fmla="*/ 86734 w 130100"/>
                <a:gd name="connsiteY0" fmla="*/ 169130 h 130100"/>
                <a:gd name="connsiteX1" fmla="*/ 169130 w 130100"/>
                <a:gd name="connsiteY1" fmla="*/ 86734 h 130100"/>
                <a:gd name="connsiteX2" fmla="*/ 86734 w 130100"/>
                <a:gd name="connsiteY2" fmla="*/ 0 h 130100"/>
                <a:gd name="connsiteX3" fmla="*/ 0 w 130100"/>
                <a:gd name="connsiteY3" fmla="*/ 82397 h 130100"/>
                <a:gd name="connsiteX4" fmla="*/ 86734 w 130100"/>
                <a:gd name="connsiteY4" fmla="*/ 169130 h 13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00" h="130100">
                  <a:moveTo>
                    <a:pt x="86734" y="169130"/>
                  </a:moveTo>
                  <a:cubicBezTo>
                    <a:pt x="134437" y="169130"/>
                    <a:pt x="169130" y="130100"/>
                    <a:pt x="169130" y="86734"/>
                  </a:cubicBezTo>
                  <a:cubicBezTo>
                    <a:pt x="169130" y="34693"/>
                    <a:pt x="130100" y="0"/>
                    <a:pt x="86734" y="0"/>
                  </a:cubicBezTo>
                  <a:cubicBezTo>
                    <a:pt x="39030" y="0"/>
                    <a:pt x="0" y="39030"/>
                    <a:pt x="0" y="82397"/>
                  </a:cubicBezTo>
                  <a:cubicBezTo>
                    <a:pt x="0" y="130100"/>
                    <a:pt x="39030" y="169130"/>
                    <a:pt x="86734" y="169130"/>
                  </a:cubicBezTo>
                  <a:close/>
                </a:path>
              </a:pathLst>
            </a:custGeom>
            <a:grpFill/>
            <a:ln w="42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DE028C7-BC59-4CD7-9984-AEB03812CAA1}"/>
                </a:ext>
              </a:extLst>
            </p:cNvPr>
            <p:cNvSpPr/>
            <p:nvPr/>
          </p:nvSpPr>
          <p:spPr>
            <a:xfrm>
              <a:off x="9402258" y="3094976"/>
              <a:ext cx="130100" cy="130100"/>
            </a:xfrm>
            <a:custGeom>
              <a:avLst/>
              <a:gdLst>
                <a:gd name="connsiteX0" fmla="*/ 82727 w 130100"/>
                <a:gd name="connsiteY0" fmla="*/ 164794 h 130100"/>
                <a:gd name="connsiteX1" fmla="*/ 165123 w 130100"/>
                <a:gd name="connsiteY1" fmla="*/ 82397 h 130100"/>
                <a:gd name="connsiteX2" fmla="*/ 82727 w 130100"/>
                <a:gd name="connsiteY2" fmla="*/ 0 h 130100"/>
                <a:gd name="connsiteX3" fmla="*/ 330 w 130100"/>
                <a:gd name="connsiteY3" fmla="*/ 82397 h 130100"/>
                <a:gd name="connsiteX4" fmla="*/ 82727 w 130100"/>
                <a:gd name="connsiteY4" fmla="*/ 164794 h 13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00" h="130100">
                  <a:moveTo>
                    <a:pt x="82727" y="164794"/>
                  </a:moveTo>
                  <a:cubicBezTo>
                    <a:pt x="130430" y="164794"/>
                    <a:pt x="165123" y="125764"/>
                    <a:pt x="165123" y="82397"/>
                  </a:cubicBezTo>
                  <a:cubicBezTo>
                    <a:pt x="165123" y="34694"/>
                    <a:pt x="126093" y="0"/>
                    <a:pt x="82727" y="0"/>
                  </a:cubicBezTo>
                  <a:cubicBezTo>
                    <a:pt x="35023" y="0"/>
                    <a:pt x="330" y="39030"/>
                    <a:pt x="330" y="82397"/>
                  </a:cubicBezTo>
                  <a:cubicBezTo>
                    <a:pt x="-4007" y="125764"/>
                    <a:pt x="35023" y="164794"/>
                    <a:pt x="82727" y="164794"/>
                  </a:cubicBezTo>
                  <a:close/>
                </a:path>
              </a:pathLst>
            </a:custGeom>
            <a:grpFill/>
            <a:ln w="42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51ACEEB-86E1-4CCF-8198-7A50A190CE1A}"/>
                </a:ext>
              </a:extLst>
            </p:cNvPr>
            <p:cNvSpPr/>
            <p:nvPr/>
          </p:nvSpPr>
          <p:spPr>
            <a:xfrm>
              <a:off x="8804126" y="3094976"/>
              <a:ext cx="130100" cy="130100"/>
            </a:xfrm>
            <a:custGeom>
              <a:avLst/>
              <a:gdLst>
                <a:gd name="connsiteX0" fmla="*/ 86734 w 130100"/>
                <a:gd name="connsiteY0" fmla="*/ 164794 h 130100"/>
                <a:gd name="connsiteX1" fmla="*/ 169130 w 130100"/>
                <a:gd name="connsiteY1" fmla="*/ 82397 h 130100"/>
                <a:gd name="connsiteX2" fmla="*/ 86734 w 130100"/>
                <a:gd name="connsiteY2" fmla="*/ 0 h 130100"/>
                <a:gd name="connsiteX3" fmla="*/ 0 w 130100"/>
                <a:gd name="connsiteY3" fmla="*/ 82397 h 130100"/>
                <a:gd name="connsiteX4" fmla="*/ 86734 w 130100"/>
                <a:gd name="connsiteY4" fmla="*/ 164794 h 13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00" h="130100">
                  <a:moveTo>
                    <a:pt x="86734" y="164794"/>
                  </a:moveTo>
                  <a:cubicBezTo>
                    <a:pt x="134437" y="164794"/>
                    <a:pt x="169130" y="125764"/>
                    <a:pt x="169130" y="82397"/>
                  </a:cubicBezTo>
                  <a:cubicBezTo>
                    <a:pt x="169130" y="34694"/>
                    <a:pt x="130100" y="0"/>
                    <a:pt x="86734" y="0"/>
                  </a:cubicBezTo>
                  <a:cubicBezTo>
                    <a:pt x="39030" y="0"/>
                    <a:pt x="0" y="39030"/>
                    <a:pt x="0" y="82397"/>
                  </a:cubicBezTo>
                  <a:cubicBezTo>
                    <a:pt x="0" y="125764"/>
                    <a:pt x="39030" y="164794"/>
                    <a:pt x="86734" y="164794"/>
                  </a:cubicBezTo>
                  <a:close/>
                </a:path>
              </a:pathLst>
            </a:custGeom>
            <a:grpFill/>
            <a:ln w="42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8EAFF1-83CC-4E5A-9235-D972916EF5D7}"/>
                </a:ext>
              </a:extLst>
            </p:cNvPr>
            <p:cNvSpPr/>
            <p:nvPr/>
          </p:nvSpPr>
          <p:spPr>
            <a:xfrm>
              <a:off x="9402258" y="3650070"/>
              <a:ext cx="130100" cy="130100"/>
            </a:xfrm>
            <a:custGeom>
              <a:avLst/>
              <a:gdLst>
                <a:gd name="connsiteX0" fmla="*/ 82727 w 130100"/>
                <a:gd name="connsiteY0" fmla="*/ 164793 h 130100"/>
                <a:gd name="connsiteX1" fmla="*/ 165123 w 130100"/>
                <a:gd name="connsiteY1" fmla="*/ 82397 h 130100"/>
                <a:gd name="connsiteX2" fmla="*/ 82727 w 130100"/>
                <a:gd name="connsiteY2" fmla="*/ 0 h 130100"/>
                <a:gd name="connsiteX3" fmla="*/ 330 w 130100"/>
                <a:gd name="connsiteY3" fmla="*/ 82397 h 130100"/>
                <a:gd name="connsiteX4" fmla="*/ 82727 w 130100"/>
                <a:gd name="connsiteY4" fmla="*/ 164793 h 13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00" h="130100">
                  <a:moveTo>
                    <a:pt x="82727" y="164793"/>
                  </a:moveTo>
                  <a:cubicBezTo>
                    <a:pt x="130430" y="164793"/>
                    <a:pt x="165123" y="125764"/>
                    <a:pt x="165123" y="82397"/>
                  </a:cubicBezTo>
                  <a:cubicBezTo>
                    <a:pt x="165123" y="34693"/>
                    <a:pt x="126093" y="0"/>
                    <a:pt x="82727" y="0"/>
                  </a:cubicBezTo>
                  <a:cubicBezTo>
                    <a:pt x="35023" y="0"/>
                    <a:pt x="330" y="39030"/>
                    <a:pt x="330" y="82397"/>
                  </a:cubicBezTo>
                  <a:cubicBezTo>
                    <a:pt x="-4007" y="125764"/>
                    <a:pt x="35023" y="164793"/>
                    <a:pt x="82727" y="164793"/>
                  </a:cubicBezTo>
                  <a:close/>
                </a:path>
              </a:pathLst>
            </a:custGeom>
            <a:grpFill/>
            <a:ln w="42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F9B05D4-4F14-4B6C-8149-007A88128118}"/>
                </a:ext>
              </a:extLst>
            </p:cNvPr>
            <p:cNvSpPr/>
            <p:nvPr/>
          </p:nvSpPr>
          <p:spPr>
            <a:xfrm>
              <a:off x="8804126" y="3650070"/>
              <a:ext cx="130100" cy="130100"/>
            </a:xfrm>
            <a:custGeom>
              <a:avLst/>
              <a:gdLst>
                <a:gd name="connsiteX0" fmla="*/ 86734 w 130100"/>
                <a:gd name="connsiteY0" fmla="*/ 164793 h 130100"/>
                <a:gd name="connsiteX1" fmla="*/ 169130 w 130100"/>
                <a:gd name="connsiteY1" fmla="*/ 82397 h 130100"/>
                <a:gd name="connsiteX2" fmla="*/ 86734 w 130100"/>
                <a:gd name="connsiteY2" fmla="*/ 0 h 130100"/>
                <a:gd name="connsiteX3" fmla="*/ 0 w 130100"/>
                <a:gd name="connsiteY3" fmla="*/ 82397 h 130100"/>
                <a:gd name="connsiteX4" fmla="*/ 86734 w 130100"/>
                <a:gd name="connsiteY4" fmla="*/ 164793 h 13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00" h="130100">
                  <a:moveTo>
                    <a:pt x="86734" y="164793"/>
                  </a:moveTo>
                  <a:cubicBezTo>
                    <a:pt x="134437" y="164793"/>
                    <a:pt x="169130" y="125764"/>
                    <a:pt x="169130" y="82397"/>
                  </a:cubicBezTo>
                  <a:cubicBezTo>
                    <a:pt x="169130" y="34693"/>
                    <a:pt x="130100" y="0"/>
                    <a:pt x="86734" y="0"/>
                  </a:cubicBezTo>
                  <a:cubicBezTo>
                    <a:pt x="39030" y="0"/>
                    <a:pt x="0" y="39030"/>
                    <a:pt x="0" y="82397"/>
                  </a:cubicBezTo>
                  <a:cubicBezTo>
                    <a:pt x="0" y="125764"/>
                    <a:pt x="39030" y="164793"/>
                    <a:pt x="86734" y="164793"/>
                  </a:cubicBezTo>
                  <a:close/>
                </a:path>
              </a:pathLst>
            </a:custGeom>
            <a:grpFill/>
            <a:ln w="42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78716FD-6BEC-488A-8C93-1AB29AC5AF94}"/>
                </a:ext>
              </a:extLst>
            </p:cNvPr>
            <p:cNvSpPr/>
            <p:nvPr/>
          </p:nvSpPr>
          <p:spPr>
            <a:xfrm>
              <a:off x="9402258" y="4192155"/>
              <a:ext cx="130100" cy="130100"/>
            </a:xfrm>
            <a:custGeom>
              <a:avLst/>
              <a:gdLst>
                <a:gd name="connsiteX0" fmla="*/ 82727 w 130100"/>
                <a:gd name="connsiteY0" fmla="*/ 164793 h 130100"/>
                <a:gd name="connsiteX1" fmla="*/ 165123 w 130100"/>
                <a:gd name="connsiteY1" fmla="*/ 82397 h 130100"/>
                <a:gd name="connsiteX2" fmla="*/ 82727 w 130100"/>
                <a:gd name="connsiteY2" fmla="*/ 0 h 130100"/>
                <a:gd name="connsiteX3" fmla="*/ 330 w 130100"/>
                <a:gd name="connsiteY3" fmla="*/ 82397 h 130100"/>
                <a:gd name="connsiteX4" fmla="*/ 82727 w 130100"/>
                <a:gd name="connsiteY4" fmla="*/ 164793 h 13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00" h="130100">
                  <a:moveTo>
                    <a:pt x="82727" y="164793"/>
                  </a:moveTo>
                  <a:cubicBezTo>
                    <a:pt x="130430" y="164793"/>
                    <a:pt x="165123" y="125764"/>
                    <a:pt x="165123" y="82397"/>
                  </a:cubicBezTo>
                  <a:cubicBezTo>
                    <a:pt x="165123" y="34693"/>
                    <a:pt x="126093" y="0"/>
                    <a:pt x="82727" y="0"/>
                  </a:cubicBezTo>
                  <a:cubicBezTo>
                    <a:pt x="35023" y="0"/>
                    <a:pt x="330" y="39030"/>
                    <a:pt x="330" y="82397"/>
                  </a:cubicBezTo>
                  <a:cubicBezTo>
                    <a:pt x="-4007" y="125764"/>
                    <a:pt x="35023" y="164793"/>
                    <a:pt x="82727" y="164793"/>
                  </a:cubicBezTo>
                  <a:close/>
                </a:path>
              </a:pathLst>
            </a:custGeom>
            <a:grpFill/>
            <a:ln w="42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AEDB4C4-C24D-407A-A08C-DE2455EBEFB0}"/>
                </a:ext>
              </a:extLst>
            </p:cNvPr>
            <p:cNvSpPr/>
            <p:nvPr/>
          </p:nvSpPr>
          <p:spPr>
            <a:xfrm>
              <a:off x="8804126" y="4192155"/>
              <a:ext cx="130100" cy="130100"/>
            </a:xfrm>
            <a:custGeom>
              <a:avLst/>
              <a:gdLst>
                <a:gd name="connsiteX0" fmla="*/ 86734 w 130100"/>
                <a:gd name="connsiteY0" fmla="*/ 164793 h 130100"/>
                <a:gd name="connsiteX1" fmla="*/ 169130 w 130100"/>
                <a:gd name="connsiteY1" fmla="*/ 82397 h 130100"/>
                <a:gd name="connsiteX2" fmla="*/ 86734 w 130100"/>
                <a:gd name="connsiteY2" fmla="*/ 0 h 130100"/>
                <a:gd name="connsiteX3" fmla="*/ 0 w 130100"/>
                <a:gd name="connsiteY3" fmla="*/ 82397 h 130100"/>
                <a:gd name="connsiteX4" fmla="*/ 86734 w 130100"/>
                <a:gd name="connsiteY4" fmla="*/ 164793 h 13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00" h="130100">
                  <a:moveTo>
                    <a:pt x="86734" y="164793"/>
                  </a:moveTo>
                  <a:cubicBezTo>
                    <a:pt x="134437" y="164793"/>
                    <a:pt x="169130" y="125764"/>
                    <a:pt x="169130" y="82397"/>
                  </a:cubicBezTo>
                  <a:cubicBezTo>
                    <a:pt x="169130" y="34693"/>
                    <a:pt x="130100" y="0"/>
                    <a:pt x="86734" y="0"/>
                  </a:cubicBezTo>
                  <a:cubicBezTo>
                    <a:pt x="39030" y="0"/>
                    <a:pt x="0" y="39030"/>
                    <a:pt x="0" y="82397"/>
                  </a:cubicBezTo>
                  <a:cubicBezTo>
                    <a:pt x="0" y="125764"/>
                    <a:pt x="39030" y="164793"/>
                    <a:pt x="86734" y="164793"/>
                  </a:cubicBezTo>
                  <a:close/>
                </a:path>
              </a:pathLst>
            </a:custGeom>
            <a:grpFill/>
            <a:ln w="428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06463A04-129E-43C0-B623-7A675B50836C}"/>
              </a:ext>
            </a:extLst>
          </p:cNvPr>
          <p:cNvSpPr/>
          <p:nvPr/>
        </p:nvSpPr>
        <p:spPr>
          <a:xfrm flipH="1">
            <a:off x="6493827" y="15797622"/>
            <a:ext cx="3793172" cy="2490377"/>
          </a:xfrm>
          <a:custGeom>
            <a:avLst/>
            <a:gdLst>
              <a:gd name="connsiteX0" fmla="*/ 1371600 w 5541991"/>
              <a:gd name="connsiteY0" fmla="*/ 0 h 3638550"/>
              <a:gd name="connsiteX1" fmla="*/ 5533141 w 5541991"/>
              <a:gd name="connsiteY1" fmla="*/ 3568902 h 3638550"/>
              <a:gd name="connsiteX2" fmla="*/ 5541991 w 5541991"/>
              <a:gd name="connsiteY2" fmla="*/ 3638550 h 3638550"/>
              <a:gd name="connsiteX3" fmla="*/ 0 w 5541991"/>
              <a:gd name="connsiteY3" fmla="*/ 3638550 h 3638550"/>
              <a:gd name="connsiteX4" fmla="*/ 0 w 5541991"/>
              <a:gd name="connsiteY4" fmla="*/ 229764 h 3638550"/>
              <a:gd name="connsiteX5" fmla="*/ 119660 w 5541991"/>
              <a:gd name="connsiteY5" fmla="*/ 189276 h 3638550"/>
              <a:gd name="connsiteX6" fmla="*/ 1371600 w 5541991"/>
              <a:gd name="connsiteY6" fmla="*/ 0 h 36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41991" h="3638550">
                <a:moveTo>
                  <a:pt x="1371600" y="0"/>
                </a:moveTo>
                <a:cubicBezTo>
                  <a:pt x="3478764" y="0"/>
                  <a:pt x="5224361" y="1548051"/>
                  <a:pt x="5533141" y="3568902"/>
                </a:cubicBezTo>
                <a:lnTo>
                  <a:pt x="5541991" y="3638550"/>
                </a:lnTo>
                <a:lnTo>
                  <a:pt x="0" y="3638550"/>
                </a:lnTo>
                <a:lnTo>
                  <a:pt x="0" y="229764"/>
                </a:lnTo>
                <a:lnTo>
                  <a:pt x="119660" y="189276"/>
                </a:lnTo>
                <a:cubicBezTo>
                  <a:pt x="515148" y="66266"/>
                  <a:pt x="935635" y="0"/>
                  <a:pt x="13716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827E71D-9CCB-4840-89B5-8E3E3EDCC052}"/>
              </a:ext>
            </a:extLst>
          </p:cNvPr>
          <p:cNvSpPr/>
          <p:nvPr/>
        </p:nvSpPr>
        <p:spPr>
          <a:xfrm>
            <a:off x="544390" y="16377493"/>
            <a:ext cx="3684710" cy="1159704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SlantUp">
              <a:avLst>
                <a:gd name="adj" fmla="val 0"/>
              </a:avLst>
            </a:prstTxWarp>
            <a:spAutoFit/>
          </a:bodyPr>
          <a:lstStyle/>
          <a:p>
            <a:pPr algn="ctr"/>
            <a:r>
              <a:rPr lang="en-US" sz="6600" b="1" dirty="0">
                <a:ln w="0"/>
                <a:latin typeface="Plumpfull" panose="02000603080000020003" pitchFamily="2" charset="0"/>
              </a:rPr>
              <a:t>SALE</a:t>
            </a:r>
            <a:endParaRPr lang="en-US" sz="6600" b="1" cap="none" spc="0" dirty="0">
              <a:ln w="0"/>
              <a:latin typeface="Plumpfull" panose="02000603080000020003" pitchFamily="2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303D161-12C0-4DF8-B5C0-7E7BB2C2F237}"/>
              </a:ext>
            </a:extLst>
          </p:cNvPr>
          <p:cNvSpPr/>
          <p:nvPr/>
        </p:nvSpPr>
        <p:spPr>
          <a:xfrm>
            <a:off x="4420661" y="1557027"/>
            <a:ext cx="631929" cy="63192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33ECA42-5C9F-4607-A6F1-FFB69862233E}"/>
              </a:ext>
            </a:extLst>
          </p:cNvPr>
          <p:cNvSpPr/>
          <p:nvPr/>
        </p:nvSpPr>
        <p:spPr>
          <a:xfrm>
            <a:off x="3242232" y="947704"/>
            <a:ext cx="479223" cy="47922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F7B2B2E-9CED-476E-A8F7-42DD0D4755FE}"/>
              </a:ext>
            </a:extLst>
          </p:cNvPr>
          <p:cNvSpPr/>
          <p:nvPr/>
        </p:nvSpPr>
        <p:spPr>
          <a:xfrm rot="10800000">
            <a:off x="7682200" y="0"/>
            <a:ext cx="2604800" cy="1710161"/>
          </a:xfrm>
          <a:custGeom>
            <a:avLst/>
            <a:gdLst>
              <a:gd name="connsiteX0" fmla="*/ 1371600 w 5541991"/>
              <a:gd name="connsiteY0" fmla="*/ 0 h 3638550"/>
              <a:gd name="connsiteX1" fmla="*/ 5533141 w 5541991"/>
              <a:gd name="connsiteY1" fmla="*/ 3568902 h 3638550"/>
              <a:gd name="connsiteX2" fmla="*/ 5541991 w 5541991"/>
              <a:gd name="connsiteY2" fmla="*/ 3638550 h 3638550"/>
              <a:gd name="connsiteX3" fmla="*/ 0 w 5541991"/>
              <a:gd name="connsiteY3" fmla="*/ 3638550 h 3638550"/>
              <a:gd name="connsiteX4" fmla="*/ 0 w 5541991"/>
              <a:gd name="connsiteY4" fmla="*/ 229764 h 3638550"/>
              <a:gd name="connsiteX5" fmla="*/ 119660 w 5541991"/>
              <a:gd name="connsiteY5" fmla="*/ 189276 h 3638550"/>
              <a:gd name="connsiteX6" fmla="*/ 1371600 w 5541991"/>
              <a:gd name="connsiteY6" fmla="*/ 0 h 363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41991" h="3638550">
                <a:moveTo>
                  <a:pt x="1371600" y="0"/>
                </a:moveTo>
                <a:cubicBezTo>
                  <a:pt x="3478764" y="0"/>
                  <a:pt x="5224361" y="1548051"/>
                  <a:pt x="5533141" y="3568902"/>
                </a:cubicBezTo>
                <a:lnTo>
                  <a:pt x="5541991" y="3638550"/>
                </a:lnTo>
                <a:lnTo>
                  <a:pt x="0" y="3638550"/>
                </a:lnTo>
                <a:lnTo>
                  <a:pt x="0" y="229764"/>
                </a:lnTo>
                <a:lnTo>
                  <a:pt x="119660" y="189276"/>
                </a:lnTo>
                <a:cubicBezTo>
                  <a:pt x="515148" y="66266"/>
                  <a:pt x="935635" y="0"/>
                  <a:pt x="13716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Placeholder 43" descr="A picture containing person, yellow, indoor, red&#10;&#10;Description automatically generated">
            <a:extLst>
              <a:ext uri="{FF2B5EF4-FFF2-40B4-BE49-F238E27FC236}">
                <a16:creationId xmlns:a16="http://schemas.microsoft.com/office/drawing/2014/main" id="{51319F0B-432D-4988-B8ED-255558C22A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r="14404"/>
          <a:stretch>
            <a:fillRect/>
          </a:stretch>
        </p:blipFill>
        <p:spPr/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F49C5F61-711D-4613-9B9B-87B3B1B1A910}"/>
              </a:ext>
            </a:extLst>
          </p:cNvPr>
          <p:cNvSpPr/>
          <p:nvPr/>
        </p:nvSpPr>
        <p:spPr>
          <a:xfrm>
            <a:off x="969083" y="10947628"/>
            <a:ext cx="3684710" cy="36847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7D6B604-8EE0-4774-A44E-4537C2668D1F}"/>
              </a:ext>
            </a:extLst>
          </p:cNvPr>
          <p:cNvSpPr/>
          <p:nvPr/>
        </p:nvSpPr>
        <p:spPr>
          <a:xfrm>
            <a:off x="2014993" y="11679260"/>
            <a:ext cx="1188249" cy="359533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SlantUp">
              <a:avLst>
                <a:gd name="adj" fmla="val 0"/>
              </a:avLst>
            </a:prstTxWarp>
            <a:spAutoFit/>
          </a:bodyPr>
          <a:lstStyle/>
          <a:p>
            <a:pPr algn="ctr"/>
            <a:r>
              <a:rPr lang="en-US" sz="6600" b="1" dirty="0">
                <a:ln w="0"/>
                <a:solidFill>
                  <a:schemeClr val="bg1"/>
                </a:solidFill>
                <a:latin typeface="Plumpfull" panose="02000603080000020003" pitchFamily="2" charset="0"/>
              </a:rPr>
              <a:t>UP TO</a:t>
            </a:r>
            <a:endParaRPr lang="en-US" sz="6600" b="1" cap="none" spc="0" dirty="0">
              <a:ln w="0"/>
              <a:solidFill>
                <a:schemeClr val="bg1"/>
              </a:solidFill>
              <a:latin typeface="Plumpfull" panose="02000603080000020003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7124A6D-9709-4B7E-B8AA-8502AE670C25}"/>
              </a:ext>
            </a:extLst>
          </p:cNvPr>
          <p:cNvSpPr/>
          <p:nvPr/>
        </p:nvSpPr>
        <p:spPr>
          <a:xfrm>
            <a:off x="1450642" y="12195956"/>
            <a:ext cx="2667000" cy="1181100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SlantUp">
              <a:avLst>
                <a:gd name="adj" fmla="val 0"/>
              </a:avLst>
            </a:prstTxWarp>
            <a:spAutoFit/>
          </a:bodyPr>
          <a:lstStyle/>
          <a:p>
            <a:pPr algn="ctr"/>
            <a:r>
              <a:rPr lang="en-US" sz="6600" b="1" dirty="0">
                <a:ln w="0"/>
                <a:solidFill>
                  <a:schemeClr val="bg1"/>
                </a:solidFill>
                <a:latin typeface="Plumpfull" panose="02000603080000020003" pitchFamily="2" charset="0"/>
              </a:rPr>
              <a:t>50%</a:t>
            </a:r>
            <a:endParaRPr lang="en-US" sz="6600" b="1" cap="none" spc="0" dirty="0">
              <a:ln w="0"/>
              <a:solidFill>
                <a:schemeClr val="bg1"/>
              </a:solidFill>
              <a:latin typeface="Plumpfull" panose="02000603080000020003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DC946BF-A558-4B22-93E5-A71970900EAE}"/>
              </a:ext>
            </a:extLst>
          </p:cNvPr>
          <p:cNvSpPr/>
          <p:nvPr/>
        </p:nvSpPr>
        <p:spPr>
          <a:xfrm>
            <a:off x="2784142" y="13511615"/>
            <a:ext cx="933450" cy="41195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prstTxWarp prst="textSlantUp">
              <a:avLst>
                <a:gd name="adj" fmla="val 0"/>
              </a:avLst>
            </a:prstTxWarp>
            <a:spAutoFit/>
          </a:bodyPr>
          <a:lstStyle/>
          <a:p>
            <a:pPr algn="ctr"/>
            <a:r>
              <a:rPr lang="en-US" sz="6600" b="1" dirty="0">
                <a:ln w="0"/>
                <a:solidFill>
                  <a:schemeClr val="bg1"/>
                </a:solidFill>
                <a:latin typeface="Plumpfull" panose="02000603080000020003" pitchFamily="2" charset="0"/>
              </a:rPr>
              <a:t>OFF</a:t>
            </a:r>
            <a:endParaRPr lang="en-US" sz="6600" b="1" cap="none" spc="0" dirty="0">
              <a:ln w="0"/>
              <a:solidFill>
                <a:schemeClr val="bg1"/>
              </a:solidFill>
              <a:latin typeface="Plumpfull" panose="0200060308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51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6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Plumpfull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Ragil</dc:creator>
  <cp:lastModifiedBy>Ragil</cp:lastModifiedBy>
  <cp:revision>2</cp:revision>
  <dcterms:created xsi:type="dcterms:W3CDTF">2020-02-02T22:34:15Z</dcterms:created>
  <dcterms:modified xsi:type="dcterms:W3CDTF">2020-02-02T23:09:12Z</dcterms:modified>
</cp:coreProperties>
</file>