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66" r:id="rId8"/>
    <p:sldId id="265" r:id="rId9"/>
    <p:sldId id="267" r:id="rId10"/>
    <p:sldId id="263" r:id="rId11"/>
    <p:sldId id="271" r:id="rId12"/>
    <p:sldId id="272" r:id="rId13"/>
    <p:sldId id="273" r:id="rId14"/>
    <p:sldId id="274" r:id="rId15"/>
    <p:sldId id="270" r:id="rId16"/>
    <p:sldId id="279" r:id="rId17"/>
    <p:sldId id="275" r:id="rId18"/>
    <p:sldId id="278" r:id="rId19"/>
    <p:sldId id="269" r:id="rId20"/>
    <p:sldId id="276" r:id="rId21"/>
    <p:sldId id="277" r:id="rId22"/>
    <p:sldId id="268" r:id="rId23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11">
          <p15:clr>
            <a:srgbClr val="A4A3A4"/>
          </p15:clr>
        </p15:guide>
        <p15:guide id="2" pos="7083">
          <p15:clr>
            <a:srgbClr val="A4A3A4"/>
          </p15:clr>
        </p15:guide>
        <p15:guide id="3" orient="horz" pos="391">
          <p15:clr>
            <a:srgbClr val="A4A3A4"/>
          </p15:clr>
        </p15:guide>
        <p15:guide id="4" orient="horz" pos="4104">
          <p15:clr>
            <a:srgbClr val="A4A3A4"/>
          </p15:clr>
        </p15:guide>
        <p15:guide id="5" pos="551">
          <p15:clr>
            <a:srgbClr val="A4A3A4"/>
          </p15:clr>
        </p15:guide>
        <p15:guide id="6" pos="4747">
          <p15:clr>
            <a:srgbClr val="A4A3A4"/>
          </p15:clr>
        </p15:guide>
        <p15:guide id="7" orient="horz" pos="187">
          <p15:clr>
            <a:srgbClr val="A4A3A4"/>
          </p15:clr>
        </p15:guide>
        <p15:guide id="8" pos="3205">
          <p15:clr>
            <a:srgbClr val="A4A3A4"/>
          </p15:clr>
        </p15:guide>
        <p15:guide id="9" pos="4543">
          <p15:clr>
            <a:srgbClr val="A4A3A4"/>
          </p15:clr>
        </p15:guide>
        <p15:guide id="10" pos="4951">
          <p15:clr>
            <a:srgbClr val="A4A3A4"/>
          </p15:clr>
        </p15:guide>
        <p15:guide id="11" pos="4641">
          <p15:clr>
            <a:srgbClr val="A4A3A4"/>
          </p15:clr>
        </p15:guide>
        <p15:guide id="12" pos="4857">
          <p15:clr>
            <a:srgbClr val="A4A3A4"/>
          </p15:clr>
        </p15:guide>
        <p15:guide id="13" orient="horz" pos="2137">
          <p15:clr>
            <a:srgbClr val="A4A3A4"/>
          </p15:clr>
        </p15:guide>
        <p15:guide id="14" orient="horz" pos="414">
          <p15:clr>
            <a:srgbClr val="A4A3A4"/>
          </p15:clr>
        </p15:guide>
        <p15:guide id="15" pos="5949">
          <p15:clr>
            <a:srgbClr val="A4A3A4"/>
          </p15:clr>
        </p15:guide>
        <p15:guide id="16" pos="665">
          <p15:clr>
            <a:srgbClr val="A4A3A4"/>
          </p15:clr>
        </p15:guide>
        <p15:guide id="17" pos="1640">
          <p15:clr>
            <a:srgbClr val="A4A3A4"/>
          </p15:clr>
        </p15:guide>
        <p15:guide id="18" pos="28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66D"/>
    <a:srgbClr val="FFFFFF"/>
    <a:srgbClr val="EF7F29"/>
    <a:srgbClr val="65D0E5"/>
    <a:srgbClr val="7267E9"/>
    <a:srgbClr val="2A1BBD"/>
    <a:srgbClr val="F0F0F0"/>
    <a:srgbClr val="005978"/>
    <a:srgbClr val="009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42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315" y="58"/>
      </p:cViewPr>
      <p:guideLst>
        <p:guide pos="211"/>
        <p:guide pos="7083"/>
        <p:guide orient="horz" pos="391"/>
        <p:guide orient="horz" pos="4104"/>
        <p:guide pos="551"/>
        <p:guide pos="4747"/>
        <p:guide orient="horz" pos="187"/>
        <p:guide pos="3205"/>
        <p:guide pos="4543"/>
        <p:guide pos="4951"/>
        <p:guide pos="4641"/>
        <p:guide pos="4857"/>
        <p:guide orient="horz" pos="2137"/>
        <p:guide orient="horz" pos="414"/>
        <p:guide pos="5949"/>
        <p:guide pos="665"/>
        <p:guide pos="1640"/>
        <p:guide pos="28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>
              <a:outerShdw blurRad="203200" dist="38100" dir="16200000" rotWithShape="0">
                <a:schemeClr val="accent4">
                  <a:alpha val="14000"/>
                </a:scheme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一季度</c:v>
                </c:pt>
                <c:pt idx="1">
                  <c:v>二季度</c:v>
                </c:pt>
                <c:pt idx="2">
                  <c:v>三季度</c:v>
                </c:pt>
                <c:pt idx="3">
                  <c:v>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50-4AAC-80BB-0D99A703E9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gradFill>
              <a:gsLst>
                <a:gs pos="100000">
                  <a:schemeClr val="bg1"/>
                </a:gs>
                <a:gs pos="0">
                  <a:schemeClr val="accent4">
                    <a:lumMod val="20000"/>
                    <a:lumOff val="80000"/>
                    <a:alpha val="40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gradFill>
                <a:gsLst>
                  <a:gs pos="100000">
                    <a:schemeClr val="bg1"/>
                  </a:gs>
                  <a:gs pos="26000">
                    <a:schemeClr val="accent4"/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650-4AAC-80BB-0D99A703E9B5}"/>
              </c:ext>
            </c:extLst>
          </c:dPt>
          <c:cat>
            <c:strRef>
              <c:f>Sheet1!$A$2:$A$5</c:f>
              <c:strCache>
                <c:ptCount val="4"/>
                <c:pt idx="0">
                  <c:v>一季度</c:v>
                </c:pt>
                <c:pt idx="1">
                  <c:v>二季度</c:v>
                </c:pt>
                <c:pt idx="2">
                  <c:v>三季度</c:v>
                </c:pt>
                <c:pt idx="3">
                  <c:v>四季度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50-4AAC-80BB-0D99A703E9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00"/>
        <c:axId val="454229823"/>
        <c:axId val="454221919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650-4AAC-80BB-0D99A703E9B5}"/>
                </c:ext>
              </c:extLst>
            </c:dLbl>
            <c:dLbl>
              <c:idx val="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650-4AAC-80BB-0D99A703E9B5}"/>
                </c:ext>
              </c:extLst>
            </c:dLbl>
            <c:dLbl>
              <c:idx val="2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650-4AAC-80BB-0D99A703E9B5}"/>
                </c:ext>
              </c:extLst>
            </c:dLbl>
            <c:dLbl>
              <c:idx val="3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650-4AAC-80BB-0D99A703E9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一季度</c:v>
                </c:pt>
                <c:pt idx="1">
                  <c:v>二季度</c:v>
                </c:pt>
                <c:pt idx="2">
                  <c:v>三季度</c:v>
                </c:pt>
                <c:pt idx="3">
                  <c:v>四季度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9650-4AAC-80BB-0D99A703E9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4229823"/>
        <c:axId val="454221919"/>
      </c:lineChart>
      <c:catAx>
        <c:axId val="45422982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accent4"/>
                </a:solidFill>
                <a:effectLst>
                  <a:outerShdw blurRad="279400" dist="139700" dir="5400000" algn="t" rotWithShape="0">
                    <a:schemeClr val="accent5">
                      <a:alpha val="20000"/>
                    </a:scheme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+mn-cs"/>
              </a:defRPr>
            </a:pPr>
            <a:endParaRPr lang="zh-TW"/>
          </a:p>
        </c:txPr>
        <c:crossAx val="454221919"/>
        <c:crosses val="autoZero"/>
        <c:auto val="1"/>
        <c:lblAlgn val="ctr"/>
        <c:lblOffset val="100"/>
        <c:noMultiLvlLbl val="0"/>
      </c:catAx>
      <c:valAx>
        <c:axId val="454221919"/>
        <c:scaling>
          <c:orientation val="minMax"/>
          <c:max val="7"/>
        </c:scaling>
        <c:delete val="0"/>
        <c:axPos val="l"/>
        <c:majorGridlines>
          <c:spPr>
            <a:ln w="9525" cap="flat" cmpd="sng" algn="ctr">
              <a:solidFill>
                <a:schemeClr val="accent4">
                  <a:alpha val="3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24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542298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TW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0.20072</cdr:x>
      <cdr:y>0.36237</cdr:y>
    </cdr:from>
    <cdr:to>
      <cdr:x>0.89794</cdr:x>
      <cdr:y>0.69372</cdr:y>
    </cdr:to>
    <cdr:sp macro="" textlink="">
      <cdr:nvSpPr>
        <cdr:cNvPr id="2" name="任意多边形 1"/>
        <cdr:cNvSpPr/>
      </cdr:nvSpPr>
      <cdr:spPr>
        <a:xfrm xmlns:a="http://schemas.openxmlformats.org/drawingml/2006/main">
          <a:off x="1104734" y="1329605"/>
          <a:ext cx="3837402" cy="1215803"/>
        </a:xfrm>
        <a:custGeom xmlns:a="http://schemas.openxmlformats.org/drawingml/2006/main">
          <a:avLst/>
          <a:gdLst>
            <a:gd name="connsiteX0" fmla="*/ 0 w 4419600"/>
            <a:gd name="connsiteY0" fmla="*/ 1060434 h 1400293"/>
            <a:gd name="connsiteX1" fmla="*/ 624840 w 4419600"/>
            <a:gd name="connsiteY1" fmla="*/ 511794 h 1400293"/>
            <a:gd name="connsiteX2" fmla="*/ 1104900 w 4419600"/>
            <a:gd name="connsiteY2" fmla="*/ 100314 h 1400293"/>
            <a:gd name="connsiteX3" fmla="*/ 1470660 w 4419600"/>
            <a:gd name="connsiteY3" fmla="*/ 8874 h 1400293"/>
            <a:gd name="connsiteX4" fmla="*/ 1897380 w 4419600"/>
            <a:gd name="connsiteY4" fmla="*/ 260334 h 1400293"/>
            <a:gd name="connsiteX5" fmla="*/ 2400300 w 4419600"/>
            <a:gd name="connsiteY5" fmla="*/ 892794 h 1400293"/>
            <a:gd name="connsiteX6" fmla="*/ 2758440 w 4419600"/>
            <a:gd name="connsiteY6" fmla="*/ 1266174 h 1400293"/>
            <a:gd name="connsiteX7" fmla="*/ 3040380 w 4419600"/>
            <a:gd name="connsiteY7" fmla="*/ 1388094 h 1400293"/>
            <a:gd name="connsiteX8" fmla="*/ 3497580 w 4419600"/>
            <a:gd name="connsiteY8" fmla="*/ 1334754 h 1400293"/>
            <a:gd name="connsiteX9" fmla="*/ 4419600 w 4419600"/>
            <a:gd name="connsiteY9" fmla="*/ 847074 h 1400293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</a:cxnLst>
          <a:rect l="l" t="t" r="r" b="b"/>
          <a:pathLst>
            <a:path w="4419600" h="1400293">
              <a:moveTo>
                <a:pt x="0" y="1060434"/>
              </a:moveTo>
              <a:lnTo>
                <a:pt x="624840" y="511794"/>
              </a:lnTo>
              <a:cubicBezTo>
                <a:pt x="808990" y="351774"/>
                <a:pt x="963930" y="184134"/>
                <a:pt x="1104900" y="100314"/>
              </a:cubicBezTo>
              <a:cubicBezTo>
                <a:pt x="1245870" y="16494"/>
                <a:pt x="1338580" y="-17796"/>
                <a:pt x="1470660" y="8874"/>
              </a:cubicBezTo>
              <a:cubicBezTo>
                <a:pt x="1602740" y="35544"/>
                <a:pt x="1742440" y="113014"/>
                <a:pt x="1897380" y="260334"/>
              </a:cubicBezTo>
              <a:cubicBezTo>
                <a:pt x="2052320" y="407654"/>
                <a:pt x="2256790" y="725154"/>
                <a:pt x="2400300" y="892794"/>
              </a:cubicBezTo>
              <a:cubicBezTo>
                <a:pt x="2543810" y="1060434"/>
                <a:pt x="2651760" y="1183624"/>
                <a:pt x="2758440" y="1266174"/>
              </a:cubicBezTo>
              <a:cubicBezTo>
                <a:pt x="2865120" y="1348724"/>
                <a:pt x="2917190" y="1376664"/>
                <a:pt x="3040380" y="1388094"/>
              </a:cubicBezTo>
              <a:cubicBezTo>
                <a:pt x="3163570" y="1399524"/>
                <a:pt x="3267710" y="1424924"/>
                <a:pt x="3497580" y="1334754"/>
              </a:cubicBezTo>
              <a:cubicBezTo>
                <a:pt x="3727450" y="1244584"/>
                <a:pt x="4073525" y="1045829"/>
                <a:pt x="4419600" y="847074"/>
              </a:cubicBezTo>
            </a:path>
          </a:pathLst>
        </a:custGeom>
        <a:noFill xmlns:a="http://schemas.openxmlformats.org/drawingml/2006/main"/>
        <a:ln xmlns:a="http://schemas.openxmlformats.org/drawingml/2006/main" w="31750">
          <a:gradFill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0"/>
          </a:gradFill>
        </a:ln>
        <a:effectLst xmlns:a="http://schemas.openxmlformats.org/drawingml/2006/main">
          <a:outerShdw blurRad="127000" dist="76200" dir="5400000" algn="t" rotWithShape="0">
            <a:schemeClr val="accent4">
              <a:alpha val="35000"/>
            </a:scheme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vert="horz" wrap="none" lIns="45720" tIns="45720" rIns="45720" bIns="45720" anchor="t" anchorCtr="0">
          <a:normAutofit/>
        </a:bodyPr>
        <a:lstStyle xmlns:a="http://schemas.openxmlformats.org/drawingml/2006/main"/>
        <a:p xmlns:a="http://schemas.openxmlformats.org/drawingml/2006/main">
          <a:endParaRPr lang="zh-CN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9AE5-05E2-486B-B220-C818CFD7F442}" type="datetimeFigureOut">
              <a:rPr lang="zh-CN" altLang="en-US" smtClean="0"/>
              <a:t>2023/6/27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5AC55-CCD9-4C4F-943E-276A8C72116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B9AE5-05E2-486B-B220-C818CFD7F442}" type="datetimeFigureOut">
              <a:rPr lang="zh-CN" altLang="en-US" smtClean="0"/>
              <a:t>2023/6/27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5AC55-CCD9-4C4F-943E-276A8C72116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1.jpeg"/><Relationship Id="rId18" Type="http://schemas.openxmlformats.org/officeDocument/2006/relationships/image" Target="../media/image34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openxmlformats.org/officeDocument/2006/relationships/image" Target="../media/image21.jpeg"/><Relationship Id="rId16" Type="http://schemas.openxmlformats.org/officeDocument/2006/relationships/image" Target="../media/image33.pn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microsoft.com/office/2007/relationships/hdphoto" Target="../media/hdphoto3.wdp"/><Relationship Id="rId10" Type="http://schemas.openxmlformats.org/officeDocument/2006/relationships/image" Target="../media/image29.svg"/><Relationship Id="rId19" Type="http://schemas.microsoft.com/office/2007/relationships/hdphoto" Target="../media/hdphoto5.wdp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4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33.png"/><Relationship Id="rId2" Type="http://schemas.openxmlformats.org/officeDocument/2006/relationships/image" Target="../media/image21.jpe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5" Type="http://schemas.openxmlformats.org/officeDocument/2006/relationships/image" Target="../media/image38.png"/><Relationship Id="rId15" Type="http://schemas.microsoft.com/office/2007/relationships/hdphoto" Target="../media/hdphoto5.wdp"/><Relationship Id="rId10" Type="http://schemas.openxmlformats.org/officeDocument/2006/relationships/image" Target="../media/image32.png"/><Relationship Id="rId4" Type="http://schemas.openxmlformats.org/officeDocument/2006/relationships/image" Target="../media/image37.png"/><Relationship Id="rId9" Type="http://schemas.microsoft.com/office/2007/relationships/hdphoto" Target="../media/hdphoto6.wdp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4.wdp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12" Type="http://schemas.openxmlformats.org/officeDocument/2006/relationships/image" Target="../media/image33.png"/><Relationship Id="rId2" Type="http://schemas.openxmlformats.org/officeDocument/2006/relationships/image" Target="../media/image21.jpe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microsoft.com/office/2007/relationships/hdphoto" Target="../media/hdphoto5.wdp"/><Relationship Id="rId10" Type="http://schemas.microsoft.com/office/2007/relationships/hdphoto" Target="../media/hdphoto6.wdp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60.jpeg"/><Relationship Id="rId12" Type="http://schemas.openxmlformats.org/officeDocument/2006/relationships/image" Target="../media/image65.sv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20.jpe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>
            <a:off x="230321" y="6191250"/>
            <a:ext cx="53054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00">
                <a:solidFill>
                  <a:schemeClr val="accent2">
                    <a:alpha val="23000"/>
                  </a:schemeClr>
                </a:solidFill>
              </a:defRPr>
            </a:lvl1pPr>
          </a:lstStyle>
          <a:p>
            <a:r>
              <a:rPr lang="en-US" altLang="zh-CN" dirty="0">
                <a:solidFill>
                  <a:schemeClr val="accent2">
                    <a:alpha val="10000"/>
                  </a:schemeClr>
                </a:solidFill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47" name="矩形 46"/>
          <p:cNvSpPr/>
          <p:nvPr/>
        </p:nvSpPr>
        <p:spPr>
          <a:xfrm>
            <a:off x="1376" y="1128712"/>
            <a:ext cx="9789859" cy="4600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图形 22"/>
          <p:cNvSpPr/>
          <p:nvPr/>
        </p:nvSpPr>
        <p:spPr>
          <a:xfrm rot="10800000">
            <a:off x="5213377" y="449112"/>
            <a:ext cx="7515652" cy="698230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" name="图形 22"/>
          <p:cNvSpPr/>
          <p:nvPr/>
        </p:nvSpPr>
        <p:spPr>
          <a:xfrm rot="10800000">
            <a:off x="5583371" y="792849"/>
            <a:ext cx="6775664" cy="6294830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10800000" sx="101000" sy="101000" algn="r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57444" y="2567523"/>
            <a:ext cx="513855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工作彙報範本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57444" y="1736526"/>
            <a:ext cx="3305963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000" dirty="0">
                <a:solidFill>
                  <a:schemeClr val="accent4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簡約通用</a:t>
            </a:r>
            <a:endParaRPr lang="en-US" altLang="zh-CN" sz="6000" dirty="0">
              <a:solidFill>
                <a:schemeClr val="accent4"/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57444" y="3536168"/>
            <a:ext cx="4740576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ea typeface="思源黑体 Medium" panose="020B0600000000000000" pitchFamily="34" charset="-122"/>
              </a:rPr>
              <a:t>JIAN YUE TONG YONG GONG ZUO HUI BAO MU BAN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ea typeface="思源黑体 Medium" panose="020B0600000000000000" pitchFamily="34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1060632" y="4129401"/>
            <a:ext cx="1761226" cy="36139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122819" y="4174471"/>
            <a:ext cx="1966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演講人：</a:t>
            </a:r>
            <a:r>
              <a:rPr lang="en-US" altLang="zh-CN" sz="1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MKTGTOOL</a:t>
            </a:r>
            <a:endParaRPr lang="zh-CN" altLang="en-US" sz="1200" dirty="0">
              <a:solidFill>
                <a:schemeClr val="bg1"/>
              </a:solidFill>
              <a:ea typeface="思源黑体 Regular" panose="020B0500000000000000" pitchFamily="34" charset="-122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1060632" y="4675762"/>
            <a:ext cx="1131252" cy="3077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016381" y="4702650"/>
            <a:ext cx="1321171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時間：</a:t>
            </a:r>
            <a:r>
              <a:rPr lang="en-US" altLang="zh-CN" sz="1000" dirty="0">
                <a:solidFill>
                  <a:schemeClr val="bg1"/>
                </a:solidFill>
                <a:latin typeface="Bahnschrift" panose="020B0502040204020203" pitchFamily="34" charset="0"/>
                <a:ea typeface="思源黑体 Regular" panose="020B0500000000000000" pitchFamily="34" charset="-122"/>
              </a:rPr>
              <a:t>05/13/20XX</a:t>
            </a:r>
            <a:endParaRPr lang="zh-CN" altLang="en-US" sz="1000" dirty="0">
              <a:solidFill>
                <a:schemeClr val="bg1"/>
              </a:solidFill>
              <a:latin typeface="Bahnschrift" panose="020B0502040204020203" pitchFamily="34" charset="0"/>
              <a:ea typeface="思源黑体 Regular" panose="020B0500000000000000" pitchFamily="34" charset="-122"/>
            </a:endParaRPr>
          </a:p>
        </p:txBody>
      </p:sp>
      <p:pic>
        <p:nvPicPr>
          <p:cNvPr id="15" name="图片 14" descr="穿着白色衬衫的男人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8930" y="327299"/>
            <a:ext cx="4684547" cy="7911679"/>
          </a:xfrm>
          <a:prstGeom prst="rect">
            <a:avLst/>
          </a:prstGeom>
          <a:effectLst>
            <a:outerShdw blurRad="279400" dist="190500" algn="l" rotWithShape="0">
              <a:prstClr val="black">
                <a:alpha val="24000"/>
              </a:prstClr>
            </a:outerShdw>
          </a:effectLst>
        </p:spPr>
      </p:pic>
      <p:sp>
        <p:nvSpPr>
          <p:cNvPr id="30" name="矩形: 圆角 29"/>
          <p:cNvSpPr/>
          <p:nvPr/>
        </p:nvSpPr>
        <p:spPr>
          <a:xfrm>
            <a:off x="10836793" y="1362384"/>
            <a:ext cx="789640" cy="789640"/>
          </a:xfrm>
          <a:prstGeom prst="roundRect">
            <a:avLst>
              <a:gd name="adj" fmla="val 19792"/>
            </a:avLst>
          </a:prstGeom>
          <a:solidFill>
            <a:schemeClr val="accent4">
              <a:lumMod val="60000"/>
              <a:lumOff val="40000"/>
            </a:schemeClr>
          </a:solidFill>
          <a:ln w="63500">
            <a:solidFill>
              <a:schemeClr val="bg1"/>
            </a:solidFill>
          </a:ln>
          <a:effectLst>
            <a:outerShdw blurRad="190500" sx="117000" sy="117000" algn="ctr" rotWithShape="0">
              <a:schemeClr val="accent4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形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5861" y="1519909"/>
            <a:ext cx="444755" cy="444755"/>
          </a:xfrm>
          <a:prstGeom prst="rect">
            <a:avLst/>
          </a:prstGeom>
        </p:spPr>
      </p:pic>
      <p:sp>
        <p:nvSpPr>
          <p:cNvPr id="34" name="矩形: 圆角 33"/>
          <p:cNvSpPr/>
          <p:nvPr/>
        </p:nvSpPr>
        <p:spPr>
          <a:xfrm>
            <a:off x="5228617" y="4594049"/>
            <a:ext cx="789640" cy="789640"/>
          </a:xfrm>
          <a:prstGeom prst="roundRect">
            <a:avLst>
              <a:gd name="adj" fmla="val 19792"/>
            </a:avLst>
          </a:prstGeom>
          <a:solidFill>
            <a:schemeClr val="accent4">
              <a:lumMod val="60000"/>
              <a:lumOff val="40000"/>
            </a:schemeClr>
          </a:solidFill>
          <a:ln w="63500">
            <a:solidFill>
              <a:schemeClr val="bg1"/>
            </a:solidFill>
          </a:ln>
          <a:effectLst>
            <a:outerShdw blurRad="190500" sx="117000" sy="117000" algn="ctr" rotWithShape="0">
              <a:schemeClr val="accent4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形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8683" y="4769191"/>
            <a:ext cx="458405" cy="458405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217915" y="381185"/>
            <a:ext cx="197325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4">
                    <a:alpha val="35000"/>
                  </a:schemeClr>
                </a:solidFill>
              </a:rPr>
              <a:t>05/13/20XX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DESIGN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333375" y="685800"/>
            <a:ext cx="840264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1457043" y="429285"/>
            <a:ext cx="390977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ln>
                  <a:solidFill>
                    <a:schemeClr val="accent5">
                      <a:alpha val="10000"/>
                    </a:schemeClr>
                  </a:solidFill>
                </a:ln>
                <a:noFill/>
              </a:rPr>
              <a:t>PPT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3606719" y="411893"/>
            <a:ext cx="3929570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0" b="1" dirty="0">
                <a:ln>
                  <a:solidFill>
                    <a:schemeClr val="accent5">
                      <a:alpha val="10000"/>
                    </a:schemeClr>
                  </a:solidFill>
                </a:ln>
                <a:noFill/>
              </a:rPr>
              <a:t>DESIGN</a:t>
            </a:r>
            <a:endParaRPr lang="zh-CN" altLang="en-US" sz="8000" b="1" dirty="0">
              <a:ln>
                <a:solidFill>
                  <a:schemeClr val="accent5">
                    <a:alpha val="10000"/>
                  </a:schemeClr>
                </a:solidFill>
              </a:ln>
              <a:noFill/>
            </a:endParaRPr>
          </a:p>
        </p:txBody>
      </p:sp>
      <p:sp>
        <p:nvSpPr>
          <p:cNvPr id="3" name="矩形: 圆角 2"/>
          <p:cNvSpPr/>
          <p:nvPr/>
        </p:nvSpPr>
        <p:spPr>
          <a:xfrm flipH="1">
            <a:off x="4308263" y="2096340"/>
            <a:ext cx="1299622" cy="39756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>
            <a:off x="4494057" y="2288349"/>
            <a:ext cx="1832235" cy="0"/>
          </a:xfrm>
          <a:prstGeom prst="straightConnector1">
            <a:avLst/>
          </a:prstGeom>
          <a:ln w="34925">
            <a:gradFill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0" scaled="0"/>
            </a:gra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图形 22"/>
          <p:cNvSpPr/>
          <p:nvPr/>
        </p:nvSpPr>
        <p:spPr>
          <a:xfrm rot="2856851">
            <a:off x="-2458496" y="-1971226"/>
            <a:ext cx="3323937" cy="308805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</a:gradFill>
          <a:ln w="42577" cap="flat">
            <a:noFill/>
            <a:prstDash val="solid"/>
            <a:miter/>
          </a:ln>
          <a:effectLst>
            <a:outerShdw blurRad="139700" dist="76200" dir="10800000" algn="r" rotWithShape="0">
              <a:schemeClr val="tx1">
                <a:lumMod val="75000"/>
                <a:lumOff val="25000"/>
                <a:alpha val="26000"/>
              </a:schemeClr>
            </a:outerShdw>
            <a:softEdge rad="495300"/>
          </a:effectLst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一群人正在聊天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 b="1447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4"/>
          <p:cNvSpPr/>
          <p:nvPr/>
        </p:nvSpPr>
        <p:spPr>
          <a:xfrm rot="12600000">
            <a:off x="1327596" y="53723"/>
            <a:ext cx="7385774" cy="7309158"/>
          </a:xfrm>
          <a:custGeom>
            <a:avLst/>
            <a:gdLst>
              <a:gd name="connsiteX0" fmla="*/ 0 w 7074354"/>
              <a:gd name="connsiteY0" fmla="*/ 3537177 h 7074354"/>
              <a:gd name="connsiteX1" fmla="*/ 3537177 w 7074354"/>
              <a:gd name="connsiteY1" fmla="*/ 0 h 7074354"/>
              <a:gd name="connsiteX2" fmla="*/ 7074354 w 7074354"/>
              <a:gd name="connsiteY2" fmla="*/ 3537177 h 7074354"/>
              <a:gd name="connsiteX3" fmla="*/ 3537177 w 7074354"/>
              <a:gd name="connsiteY3" fmla="*/ 7074354 h 7074354"/>
              <a:gd name="connsiteX4" fmla="*/ 0 w 7074354"/>
              <a:gd name="connsiteY4" fmla="*/ 3537177 h 7074354"/>
              <a:gd name="connsiteX0-1" fmla="*/ 0 w 6900182"/>
              <a:gd name="connsiteY0-2" fmla="*/ 4846502 h 7137865"/>
              <a:gd name="connsiteX1-3" fmla="*/ 3363005 w 6900182"/>
              <a:gd name="connsiteY1-4" fmla="*/ 17554 h 7137865"/>
              <a:gd name="connsiteX2-5" fmla="*/ 6900182 w 6900182"/>
              <a:gd name="connsiteY2-6" fmla="*/ 3554731 h 7137865"/>
              <a:gd name="connsiteX3-7" fmla="*/ 3363005 w 6900182"/>
              <a:gd name="connsiteY3-8" fmla="*/ 7091908 h 7137865"/>
              <a:gd name="connsiteX4-9" fmla="*/ 0 w 6900182"/>
              <a:gd name="connsiteY4-10" fmla="*/ 4846502 h 7137865"/>
              <a:gd name="connsiteX0-11" fmla="*/ 6150 w 6906332"/>
              <a:gd name="connsiteY0-12" fmla="*/ 4673984 h 6942801"/>
              <a:gd name="connsiteX1-13" fmla="*/ 2657955 w 6906332"/>
              <a:gd name="connsiteY1-14" fmla="*/ 19207 h 6942801"/>
              <a:gd name="connsiteX2-15" fmla="*/ 6906332 w 6906332"/>
              <a:gd name="connsiteY2-16" fmla="*/ 3382213 h 6942801"/>
              <a:gd name="connsiteX3-17" fmla="*/ 3369155 w 6906332"/>
              <a:gd name="connsiteY3-18" fmla="*/ 6919390 h 6942801"/>
              <a:gd name="connsiteX4-19" fmla="*/ 6150 w 6906332"/>
              <a:gd name="connsiteY4-20" fmla="*/ 4673984 h 6942801"/>
              <a:gd name="connsiteX0-21" fmla="*/ 3892 w 6904074"/>
              <a:gd name="connsiteY0-22" fmla="*/ 4401553 h 6669698"/>
              <a:gd name="connsiteX1-23" fmla="*/ 2786325 w 6904074"/>
              <a:gd name="connsiteY1-24" fmla="*/ 22547 h 6669698"/>
              <a:gd name="connsiteX2-25" fmla="*/ 6904074 w 6904074"/>
              <a:gd name="connsiteY2-26" fmla="*/ 3109782 h 6669698"/>
              <a:gd name="connsiteX3-27" fmla="*/ 3366897 w 6904074"/>
              <a:gd name="connsiteY3-28" fmla="*/ 6646959 h 6669698"/>
              <a:gd name="connsiteX4-29" fmla="*/ 3892 w 6904074"/>
              <a:gd name="connsiteY4-30" fmla="*/ 4401553 h 6669698"/>
              <a:gd name="connsiteX0-31" fmla="*/ 26077 w 6926259"/>
              <a:gd name="connsiteY0-32" fmla="*/ 4401553 h 6985677"/>
              <a:gd name="connsiteX1-33" fmla="*/ 2808510 w 6926259"/>
              <a:gd name="connsiteY1-34" fmla="*/ 22547 h 6985677"/>
              <a:gd name="connsiteX2-35" fmla="*/ 6926259 w 6926259"/>
              <a:gd name="connsiteY2-36" fmla="*/ 3109782 h 6985677"/>
              <a:gd name="connsiteX3-37" fmla="*/ 4434110 w 6926259"/>
              <a:gd name="connsiteY3-38" fmla="*/ 6966273 h 6985677"/>
              <a:gd name="connsiteX4-39" fmla="*/ 26077 w 6926259"/>
              <a:gd name="connsiteY4-40" fmla="*/ 4401553 h 6985677"/>
              <a:gd name="connsiteX0-41" fmla="*/ 24808 w 7055619"/>
              <a:gd name="connsiteY0-42" fmla="*/ 4162689 h 6971614"/>
              <a:gd name="connsiteX1-43" fmla="*/ 2937870 w 7055619"/>
              <a:gd name="connsiteY1-44" fmla="*/ 15911 h 6971614"/>
              <a:gd name="connsiteX2-45" fmla="*/ 7055619 w 7055619"/>
              <a:gd name="connsiteY2-46" fmla="*/ 3103146 h 6971614"/>
              <a:gd name="connsiteX3-47" fmla="*/ 4563470 w 7055619"/>
              <a:gd name="connsiteY3-48" fmla="*/ 6959637 h 6971614"/>
              <a:gd name="connsiteX4-49" fmla="*/ 24808 w 7055619"/>
              <a:gd name="connsiteY4-50" fmla="*/ 4162689 h 6971614"/>
              <a:gd name="connsiteX0-51" fmla="*/ 18098 w 7048909"/>
              <a:gd name="connsiteY0-52" fmla="*/ 4162689 h 6975786"/>
              <a:gd name="connsiteX1-53" fmla="*/ 2931160 w 7048909"/>
              <a:gd name="connsiteY1-54" fmla="*/ 15911 h 6975786"/>
              <a:gd name="connsiteX2-55" fmla="*/ 7048909 w 7048909"/>
              <a:gd name="connsiteY2-56" fmla="*/ 3103146 h 6975786"/>
              <a:gd name="connsiteX3-57" fmla="*/ 4556760 w 7048909"/>
              <a:gd name="connsiteY3-58" fmla="*/ 6959637 h 6975786"/>
              <a:gd name="connsiteX4-59" fmla="*/ 18098 w 7048909"/>
              <a:gd name="connsiteY4-60" fmla="*/ 4162689 h 69757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048909" h="6975786">
                <a:moveTo>
                  <a:pt x="18098" y="4162689"/>
                </a:moveTo>
                <a:cubicBezTo>
                  <a:pt x="-209292" y="2482887"/>
                  <a:pt x="1759358" y="192502"/>
                  <a:pt x="2931160" y="15911"/>
                </a:cubicBezTo>
                <a:cubicBezTo>
                  <a:pt x="4102962" y="-160680"/>
                  <a:pt x="7048909" y="1149617"/>
                  <a:pt x="7048909" y="3103146"/>
                </a:cubicBezTo>
                <a:cubicBezTo>
                  <a:pt x="7048909" y="5056675"/>
                  <a:pt x="5728562" y="6783047"/>
                  <a:pt x="4556760" y="6959637"/>
                </a:cubicBezTo>
                <a:cubicBezTo>
                  <a:pt x="3384958" y="7136228"/>
                  <a:pt x="245488" y="5842491"/>
                  <a:pt x="18098" y="4162689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8487601" y="2676464"/>
            <a:ext cx="143621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latin typeface="思源黑体 CN Bold" panose="020B0800000000000000" charset="-122"/>
                <a:ea typeface="思源黑体 CN Bold" panose="020B0800000000000000" charset="-122"/>
              </a:rPr>
              <a:t>技能特長</a:t>
            </a:r>
          </a:p>
        </p:txBody>
      </p:sp>
      <p:sp>
        <p:nvSpPr>
          <p:cNvPr id="38" name="矩形: 圆角 37"/>
          <p:cNvSpPr/>
          <p:nvPr/>
        </p:nvSpPr>
        <p:spPr>
          <a:xfrm flipH="1">
            <a:off x="7891771" y="1561281"/>
            <a:ext cx="1299622" cy="39756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8003990" y="1595706"/>
            <a:ext cx="109423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創意總監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9327626" y="3196607"/>
            <a:ext cx="175900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安裝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Office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0" name="图形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16197" y="3173031"/>
            <a:ext cx="427306" cy="427306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pic>
        <p:nvPicPr>
          <p:cNvPr id="56" name="图形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31874" y="3955451"/>
            <a:ext cx="371014" cy="371014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sp>
        <p:nvSpPr>
          <p:cNvPr id="93" name="文本框 92"/>
          <p:cNvSpPr txBox="1"/>
          <p:nvPr/>
        </p:nvSpPr>
        <p:spPr>
          <a:xfrm>
            <a:off x="9327626" y="3940834"/>
            <a:ext cx="175900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打開</a:t>
            </a:r>
            <a:r>
              <a:rPr lang="en-US" altLang="zh-CN" dirty="0"/>
              <a:t>Windows</a:t>
            </a:r>
            <a:endParaRPr lang="zh-CN" altLang="en-US" dirty="0"/>
          </a:p>
        </p:txBody>
      </p:sp>
      <p:pic>
        <p:nvPicPr>
          <p:cNvPr id="52" name="图形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48693" y="4692022"/>
            <a:ext cx="344985" cy="344985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sp>
        <p:nvSpPr>
          <p:cNvPr id="101" name="文本框 100"/>
          <p:cNvSpPr txBox="1"/>
          <p:nvPr/>
        </p:nvSpPr>
        <p:spPr>
          <a:xfrm>
            <a:off x="9327626" y="4685061"/>
            <a:ext cx="175900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安裝</a:t>
            </a:r>
            <a:r>
              <a:rPr lang="en-US" altLang="zh-CN" dirty="0"/>
              <a:t>Photoshop</a:t>
            </a:r>
            <a:endParaRPr lang="zh-CN" altLang="en-US" dirty="0"/>
          </a:p>
        </p:txBody>
      </p:sp>
      <p:pic>
        <p:nvPicPr>
          <p:cNvPr id="58" name="图形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57902" y="5445843"/>
            <a:ext cx="344986" cy="344986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sp>
        <p:nvSpPr>
          <p:cNvPr id="118" name="文本框 117"/>
          <p:cNvSpPr txBox="1"/>
          <p:nvPr/>
        </p:nvSpPr>
        <p:spPr>
          <a:xfrm>
            <a:off x="9327626" y="5429289"/>
            <a:ext cx="175900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更換電腦牆紙</a:t>
            </a:r>
          </a:p>
        </p:txBody>
      </p:sp>
      <p:sp>
        <p:nvSpPr>
          <p:cNvPr id="144" name="任意多边形: 形状 143"/>
          <p:cNvSpPr/>
          <p:nvPr/>
        </p:nvSpPr>
        <p:spPr>
          <a:xfrm rot="5400000">
            <a:off x="7956099" y="178964"/>
            <a:ext cx="4414864" cy="4056937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5" name="任意多边形: 形状 144"/>
          <p:cNvSpPr/>
          <p:nvPr/>
        </p:nvSpPr>
        <p:spPr>
          <a:xfrm rot="5400000">
            <a:off x="8719917" y="146694"/>
            <a:ext cx="3618776" cy="3325390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8100000" algn="tr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7792108" y="998352"/>
            <a:ext cx="126018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思源黑体 CN Bold" panose="020B0800000000000000" charset="-122"/>
                <a:ea typeface="思源黑体 CN Bold" panose="020B0800000000000000" charset="-122"/>
              </a:rPr>
              <a:t>張一二</a:t>
            </a:r>
          </a:p>
        </p:txBody>
      </p:sp>
      <p:cxnSp>
        <p:nvCxnSpPr>
          <p:cNvPr id="40" name="直接连接符 39"/>
          <p:cNvCxnSpPr/>
          <p:nvPr/>
        </p:nvCxnSpPr>
        <p:spPr>
          <a:xfrm flipH="1">
            <a:off x="9052291" y="1065109"/>
            <a:ext cx="106117" cy="383003"/>
          </a:xfrm>
          <a:prstGeom prst="line">
            <a:avLst/>
          </a:prstGeom>
          <a:ln w="381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9205710" y="980422"/>
            <a:ext cx="2307957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Source Han Sans Regular" panose="020B0500000000000000" pitchFamily="34" charset="-122"/>
              </a:rPr>
              <a:t>YIER ZHANG 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Source Han Sans Regular" panose="020B0500000000000000" pitchFamily="34" charset="-122"/>
            </a:endParaRPr>
          </a:p>
        </p:txBody>
      </p:sp>
      <p:sp>
        <p:nvSpPr>
          <p:cNvPr id="147" name="图形 22"/>
          <p:cNvSpPr/>
          <p:nvPr/>
        </p:nvSpPr>
        <p:spPr>
          <a:xfrm rot="1814064">
            <a:off x="-5763855" y="6119344"/>
            <a:ext cx="12403137" cy="1152294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8" name="图形 22"/>
          <p:cNvSpPr/>
          <p:nvPr/>
        </p:nvSpPr>
        <p:spPr>
          <a:xfrm rot="1814064">
            <a:off x="-5398853" y="6266222"/>
            <a:ext cx="11181930" cy="1038840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9" name="图形 22"/>
          <p:cNvSpPr/>
          <p:nvPr/>
        </p:nvSpPr>
        <p:spPr>
          <a:xfrm rot="1814064">
            <a:off x="-7350665" y="4310668"/>
            <a:ext cx="9924019" cy="9219761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0" name="图形 22"/>
          <p:cNvSpPr/>
          <p:nvPr/>
        </p:nvSpPr>
        <p:spPr>
          <a:xfrm rot="1814064">
            <a:off x="-7096793" y="4441838"/>
            <a:ext cx="8946904" cy="831198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3" name="文本框 152"/>
          <p:cNvSpPr txBox="1"/>
          <p:nvPr/>
        </p:nvSpPr>
        <p:spPr>
          <a:xfrm>
            <a:off x="217716" y="201526"/>
            <a:ext cx="21146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工作成果</a:t>
            </a:r>
          </a:p>
        </p:txBody>
      </p:sp>
      <p:sp>
        <p:nvSpPr>
          <p:cNvPr id="154" name="文本框 153"/>
          <p:cNvSpPr txBox="1"/>
          <p:nvPr/>
        </p:nvSpPr>
        <p:spPr>
          <a:xfrm>
            <a:off x="2121693" y="590907"/>
            <a:ext cx="678657" cy="245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" dirty="0">
                <a:solidFill>
                  <a:schemeClr val="accent4">
                    <a:lumMod val="40000"/>
                    <a:lumOff val="60000"/>
                  </a:schemeClr>
                </a:solidFill>
                <a:latin typeface="Source Han Sans Regular" panose="020B0500000000000000" pitchFamily="34" charset="-122"/>
                <a:ea typeface="Source Han Sans Regular" panose="020B0500000000000000" pitchFamily="34" charset="-122"/>
              </a:rPr>
              <a:t>PART </a:t>
            </a:r>
            <a:endParaRPr lang="zh-CN" altLang="en-US" sz="1000" dirty="0">
              <a:solidFill>
                <a:schemeClr val="accent4">
                  <a:lumMod val="40000"/>
                  <a:lumOff val="60000"/>
                </a:schemeClr>
              </a:solidFill>
              <a:latin typeface="Source Han Sans Regular" panose="020B0500000000000000" pitchFamily="34" charset="-122"/>
              <a:ea typeface="Source Han Sans Regular" panose="020B0500000000000000" pitchFamily="34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2100114" y="143218"/>
            <a:ext cx="966528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accent4"/>
                </a:solidFill>
                <a:latin typeface="+mn-lt"/>
              </a:rPr>
              <a:t>02</a:t>
            </a:r>
            <a:endParaRPr lang="zh-CN" altLang="en-US" sz="3600" dirty="0">
              <a:solidFill>
                <a:schemeClr val="accent4"/>
              </a:solidFill>
              <a:latin typeface="+mn-lt"/>
            </a:endParaRPr>
          </a:p>
        </p:txBody>
      </p:sp>
      <p:pic>
        <p:nvPicPr>
          <p:cNvPr id="157" name="图片 156" descr="女人有长发&#10;&#10;描述已自动生成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8" r="15608" b="1381"/>
          <a:stretch>
            <a:fillRect/>
          </a:stretch>
        </p:blipFill>
        <p:spPr>
          <a:xfrm>
            <a:off x="873027" y="2874270"/>
            <a:ext cx="732372" cy="729586"/>
          </a:xfrm>
          <a:custGeom>
            <a:avLst/>
            <a:gdLst>
              <a:gd name="connsiteX0" fmla="*/ 338550 w 732372"/>
              <a:gd name="connsiteY0" fmla="*/ 0 h 729586"/>
              <a:gd name="connsiteX1" fmla="*/ 393823 w 732372"/>
              <a:gd name="connsiteY1" fmla="*/ 0 h 729586"/>
              <a:gd name="connsiteX2" fmla="*/ 439985 w 732372"/>
              <a:gd name="connsiteY2" fmla="*/ 4654 h 729586"/>
              <a:gd name="connsiteX3" fmla="*/ 732372 w 732372"/>
              <a:gd name="connsiteY3" fmla="*/ 363400 h 729586"/>
              <a:gd name="connsiteX4" fmla="*/ 366186 w 732372"/>
              <a:gd name="connsiteY4" fmla="*/ 729586 h 729586"/>
              <a:gd name="connsiteX5" fmla="*/ 0 w 732372"/>
              <a:gd name="connsiteY5" fmla="*/ 363400 h 729586"/>
              <a:gd name="connsiteX6" fmla="*/ 292387 w 732372"/>
              <a:gd name="connsiteY6" fmla="*/ 4654 h 72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2372" h="729586">
                <a:moveTo>
                  <a:pt x="338550" y="0"/>
                </a:moveTo>
                <a:lnTo>
                  <a:pt x="393823" y="0"/>
                </a:lnTo>
                <a:lnTo>
                  <a:pt x="439985" y="4654"/>
                </a:lnTo>
                <a:cubicBezTo>
                  <a:pt x="606850" y="38799"/>
                  <a:pt x="732372" y="186441"/>
                  <a:pt x="732372" y="363400"/>
                </a:cubicBezTo>
                <a:cubicBezTo>
                  <a:pt x="732372" y="565639"/>
                  <a:pt x="568425" y="729586"/>
                  <a:pt x="366186" y="729586"/>
                </a:cubicBezTo>
                <a:cubicBezTo>
                  <a:pt x="163947" y="729586"/>
                  <a:pt x="0" y="565639"/>
                  <a:pt x="0" y="363400"/>
                </a:cubicBezTo>
                <a:cubicBezTo>
                  <a:pt x="0" y="186441"/>
                  <a:pt x="125522" y="38799"/>
                  <a:pt x="292387" y="4654"/>
                </a:cubicBezTo>
                <a:close/>
              </a:path>
            </a:pathLst>
          </a:custGeom>
        </p:spPr>
      </p:pic>
      <p:pic>
        <p:nvPicPr>
          <p:cNvPr id="126" name="图片 125" descr="男人站在那里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t="7938" r="39158" b="32499"/>
          <a:stretch>
            <a:fillRect/>
          </a:stretch>
        </p:blipFill>
        <p:spPr>
          <a:xfrm rot="359270">
            <a:off x="909229" y="2087906"/>
            <a:ext cx="732372" cy="732372"/>
          </a:xfrm>
          <a:custGeom>
            <a:avLst/>
            <a:gdLst>
              <a:gd name="connsiteX0" fmla="*/ 515019 w 1030038"/>
              <a:gd name="connsiteY0" fmla="*/ 0 h 1030038"/>
              <a:gd name="connsiteX1" fmla="*/ 1030038 w 1030038"/>
              <a:gd name="connsiteY1" fmla="*/ 515019 h 1030038"/>
              <a:gd name="connsiteX2" fmla="*/ 515019 w 1030038"/>
              <a:gd name="connsiteY2" fmla="*/ 1030038 h 1030038"/>
              <a:gd name="connsiteX3" fmla="*/ 0 w 1030038"/>
              <a:gd name="connsiteY3" fmla="*/ 515019 h 1030038"/>
              <a:gd name="connsiteX4" fmla="*/ 515019 w 1030038"/>
              <a:gd name="connsiteY4" fmla="*/ 0 h 103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038" h="1030038">
                <a:moveTo>
                  <a:pt x="515019" y="0"/>
                </a:moveTo>
                <a:cubicBezTo>
                  <a:pt x="799456" y="0"/>
                  <a:pt x="1030038" y="230582"/>
                  <a:pt x="1030038" y="515019"/>
                </a:cubicBezTo>
                <a:cubicBezTo>
                  <a:pt x="1030038" y="799456"/>
                  <a:pt x="799456" y="1030038"/>
                  <a:pt x="515019" y="1030038"/>
                </a:cubicBezTo>
                <a:cubicBezTo>
                  <a:pt x="230582" y="1030038"/>
                  <a:pt x="0" y="799456"/>
                  <a:pt x="0" y="515019"/>
                </a:cubicBezTo>
                <a:cubicBezTo>
                  <a:pt x="0" y="230582"/>
                  <a:pt x="230582" y="0"/>
                  <a:pt x="515019" y="0"/>
                </a:cubicBezTo>
                <a:close/>
              </a:path>
            </a:pathLst>
          </a:custGeom>
          <a:effectLst>
            <a:outerShdw blurRad="165100" sx="105000" sy="105000" algn="ctr" rotWithShape="0">
              <a:schemeClr val="accent4">
                <a:alpha val="18000"/>
              </a:schemeClr>
            </a:outerShdw>
          </a:effectLst>
        </p:spPr>
      </p:pic>
      <p:pic>
        <p:nvPicPr>
          <p:cNvPr id="159" name="图片 158" descr="穿西装的男子站在砖墙前的男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41" t="30995" r="16243" b="36578"/>
          <a:stretch>
            <a:fillRect/>
          </a:stretch>
        </p:blipFill>
        <p:spPr>
          <a:xfrm>
            <a:off x="873027" y="3655062"/>
            <a:ext cx="732372" cy="732372"/>
          </a:xfrm>
          <a:custGeom>
            <a:avLst/>
            <a:gdLst>
              <a:gd name="connsiteX0" fmla="*/ 366186 w 732372"/>
              <a:gd name="connsiteY0" fmla="*/ 0 h 732372"/>
              <a:gd name="connsiteX1" fmla="*/ 732372 w 732372"/>
              <a:gd name="connsiteY1" fmla="*/ 366186 h 732372"/>
              <a:gd name="connsiteX2" fmla="*/ 366186 w 732372"/>
              <a:gd name="connsiteY2" fmla="*/ 732372 h 732372"/>
              <a:gd name="connsiteX3" fmla="*/ 0 w 732372"/>
              <a:gd name="connsiteY3" fmla="*/ 366186 h 732372"/>
              <a:gd name="connsiteX4" fmla="*/ 366186 w 732372"/>
              <a:gd name="connsiteY4" fmla="*/ 0 h 73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372" h="732372">
                <a:moveTo>
                  <a:pt x="366186" y="0"/>
                </a:moveTo>
                <a:cubicBezTo>
                  <a:pt x="568425" y="0"/>
                  <a:pt x="732372" y="163947"/>
                  <a:pt x="732372" y="366186"/>
                </a:cubicBezTo>
                <a:cubicBezTo>
                  <a:pt x="732372" y="568425"/>
                  <a:pt x="568425" y="732372"/>
                  <a:pt x="366186" y="732372"/>
                </a:cubicBezTo>
                <a:cubicBezTo>
                  <a:pt x="163947" y="732372"/>
                  <a:pt x="0" y="568425"/>
                  <a:pt x="0" y="366186"/>
                </a:cubicBezTo>
                <a:cubicBezTo>
                  <a:pt x="0" y="163947"/>
                  <a:pt x="163947" y="0"/>
                  <a:pt x="366186" y="0"/>
                </a:cubicBezTo>
                <a:close/>
              </a:path>
            </a:pathLst>
          </a:custGeom>
        </p:spPr>
      </p:pic>
      <p:pic>
        <p:nvPicPr>
          <p:cNvPr id="162" name="图片 161" descr="女人戴着眼镜&#10;&#10;描述已自动生成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93" t="1873" r="32689" b="10641"/>
          <a:stretch>
            <a:fillRect/>
          </a:stretch>
        </p:blipFill>
        <p:spPr>
          <a:xfrm>
            <a:off x="873027" y="4438639"/>
            <a:ext cx="732372" cy="732372"/>
          </a:xfrm>
          <a:custGeom>
            <a:avLst/>
            <a:gdLst>
              <a:gd name="connsiteX0" fmla="*/ 366186 w 732372"/>
              <a:gd name="connsiteY0" fmla="*/ 0 h 732372"/>
              <a:gd name="connsiteX1" fmla="*/ 732372 w 732372"/>
              <a:gd name="connsiteY1" fmla="*/ 366186 h 732372"/>
              <a:gd name="connsiteX2" fmla="*/ 366186 w 732372"/>
              <a:gd name="connsiteY2" fmla="*/ 732372 h 732372"/>
              <a:gd name="connsiteX3" fmla="*/ 0 w 732372"/>
              <a:gd name="connsiteY3" fmla="*/ 366186 h 732372"/>
              <a:gd name="connsiteX4" fmla="*/ 366186 w 732372"/>
              <a:gd name="connsiteY4" fmla="*/ 0 h 73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372" h="732372">
                <a:moveTo>
                  <a:pt x="366186" y="0"/>
                </a:moveTo>
                <a:cubicBezTo>
                  <a:pt x="568425" y="0"/>
                  <a:pt x="732372" y="163947"/>
                  <a:pt x="732372" y="366186"/>
                </a:cubicBezTo>
                <a:cubicBezTo>
                  <a:pt x="732372" y="568425"/>
                  <a:pt x="568425" y="732372"/>
                  <a:pt x="366186" y="732372"/>
                </a:cubicBezTo>
                <a:cubicBezTo>
                  <a:pt x="163947" y="732372"/>
                  <a:pt x="0" y="568425"/>
                  <a:pt x="0" y="366186"/>
                </a:cubicBezTo>
                <a:cubicBezTo>
                  <a:pt x="0" y="163947"/>
                  <a:pt x="163947" y="0"/>
                  <a:pt x="366186" y="0"/>
                </a:cubicBezTo>
                <a:close/>
              </a:path>
            </a:pathLst>
          </a:custGeom>
        </p:spPr>
      </p:pic>
      <p:pic>
        <p:nvPicPr>
          <p:cNvPr id="165" name="图片 164" descr="电脑前的男人&#10;&#10;中度可信度描述已自动生成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91" t="5562" r="2719" b="6722"/>
          <a:stretch>
            <a:fillRect/>
          </a:stretch>
        </p:blipFill>
        <p:spPr>
          <a:xfrm flipH="1">
            <a:off x="873027" y="5222216"/>
            <a:ext cx="732372" cy="732372"/>
          </a:xfrm>
          <a:custGeom>
            <a:avLst/>
            <a:gdLst>
              <a:gd name="connsiteX0" fmla="*/ 366186 w 732372"/>
              <a:gd name="connsiteY0" fmla="*/ 0 h 732372"/>
              <a:gd name="connsiteX1" fmla="*/ 0 w 732372"/>
              <a:gd name="connsiteY1" fmla="*/ 366186 h 732372"/>
              <a:gd name="connsiteX2" fmla="*/ 366186 w 732372"/>
              <a:gd name="connsiteY2" fmla="*/ 732372 h 732372"/>
              <a:gd name="connsiteX3" fmla="*/ 732372 w 732372"/>
              <a:gd name="connsiteY3" fmla="*/ 366186 h 732372"/>
              <a:gd name="connsiteX4" fmla="*/ 366186 w 732372"/>
              <a:gd name="connsiteY4" fmla="*/ 0 h 73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372" h="732372">
                <a:moveTo>
                  <a:pt x="366186" y="0"/>
                </a:moveTo>
                <a:cubicBezTo>
                  <a:pt x="163947" y="0"/>
                  <a:pt x="0" y="163947"/>
                  <a:pt x="0" y="366186"/>
                </a:cubicBezTo>
                <a:cubicBezTo>
                  <a:pt x="0" y="568425"/>
                  <a:pt x="163947" y="732372"/>
                  <a:pt x="366186" y="732372"/>
                </a:cubicBezTo>
                <a:cubicBezTo>
                  <a:pt x="568425" y="732372"/>
                  <a:pt x="732372" y="568425"/>
                  <a:pt x="732372" y="366186"/>
                </a:cubicBezTo>
                <a:cubicBezTo>
                  <a:pt x="732372" y="163947"/>
                  <a:pt x="568425" y="0"/>
                  <a:pt x="366186" y="0"/>
                </a:cubicBezTo>
                <a:close/>
              </a:path>
            </a:pathLst>
          </a:custGeom>
        </p:spPr>
      </p:pic>
      <p:sp>
        <p:nvSpPr>
          <p:cNvPr id="166" name="矩形: 圆角 165"/>
          <p:cNvSpPr/>
          <p:nvPr/>
        </p:nvSpPr>
        <p:spPr>
          <a:xfrm flipH="1">
            <a:off x="821248" y="1357223"/>
            <a:ext cx="1511150" cy="39756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文本框 151"/>
          <p:cNvSpPr txBox="1"/>
          <p:nvPr/>
        </p:nvSpPr>
        <p:spPr>
          <a:xfrm>
            <a:off x="910149" y="1368034"/>
            <a:ext cx="15111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3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創意團隊</a:t>
            </a:r>
          </a:p>
        </p:txBody>
      </p:sp>
      <p:sp>
        <p:nvSpPr>
          <p:cNvPr id="170" name="文本框 169"/>
          <p:cNvSpPr txBox="1"/>
          <p:nvPr/>
        </p:nvSpPr>
        <p:spPr>
          <a:xfrm>
            <a:off x="10279926" y="6254948"/>
            <a:ext cx="197325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4">
                    <a:alpha val="35000"/>
                  </a:schemeClr>
                </a:solidFill>
              </a:rPr>
              <a:t>05/13/20XX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DESIGN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71" name="直接连接符 170"/>
          <p:cNvCxnSpPr/>
          <p:nvPr/>
        </p:nvCxnSpPr>
        <p:spPr>
          <a:xfrm>
            <a:off x="11046936" y="6515100"/>
            <a:ext cx="840264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椭圆 43"/>
          <p:cNvSpPr/>
          <p:nvPr/>
        </p:nvSpPr>
        <p:spPr>
          <a:xfrm>
            <a:off x="9442761" y="3573078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9723196" y="3573078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10003631" y="3573078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10284067" y="3573078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/>
          <p:cNvSpPr/>
          <p:nvPr/>
        </p:nvSpPr>
        <p:spPr>
          <a:xfrm>
            <a:off x="9442761" y="4317305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/>
          <p:cNvSpPr/>
          <p:nvPr/>
        </p:nvSpPr>
        <p:spPr>
          <a:xfrm>
            <a:off x="9723196" y="4317305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10003631" y="4317305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/>
          <p:cNvSpPr/>
          <p:nvPr/>
        </p:nvSpPr>
        <p:spPr>
          <a:xfrm>
            <a:off x="9442761" y="5061532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椭圆 103"/>
          <p:cNvSpPr/>
          <p:nvPr/>
        </p:nvSpPr>
        <p:spPr>
          <a:xfrm>
            <a:off x="9723196" y="5061532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椭圆 104"/>
          <p:cNvSpPr/>
          <p:nvPr/>
        </p:nvSpPr>
        <p:spPr>
          <a:xfrm>
            <a:off x="10003631" y="5061532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椭圆 119"/>
          <p:cNvSpPr/>
          <p:nvPr/>
        </p:nvSpPr>
        <p:spPr>
          <a:xfrm>
            <a:off x="9442761" y="5805760"/>
            <a:ext cx="169439" cy="1694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/>
          <p:cNvSpPr/>
          <p:nvPr/>
        </p:nvSpPr>
        <p:spPr>
          <a:xfrm>
            <a:off x="9723197" y="5805760"/>
            <a:ext cx="169439" cy="1694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椭圆 121"/>
          <p:cNvSpPr/>
          <p:nvPr/>
        </p:nvSpPr>
        <p:spPr>
          <a:xfrm>
            <a:off x="10003633" y="5805760"/>
            <a:ext cx="169439" cy="1694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任意多边形: 形状 138"/>
          <p:cNvSpPr/>
          <p:nvPr/>
        </p:nvSpPr>
        <p:spPr>
          <a:xfrm>
            <a:off x="10284069" y="5807669"/>
            <a:ext cx="84719" cy="169440"/>
          </a:xfrm>
          <a:custGeom>
            <a:avLst/>
            <a:gdLst>
              <a:gd name="connsiteX0" fmla="*/ 84719 w 84719"/>
              <a:gd name="connsiteY0" fmla="*/ 0 h 169440"/>
              <a:gd name="connsiteX1" fmla="*/ 84719 w 84719"/>
              <a:gd name="connsiteY1" fmla="*/ 169440 h 169440"/>
              <a:gd name="connsiteX2" fmla="*/ 51743 w 84719"/>
              <a:gd name="connsiteY2" fmla="*/ 162783 h 169440"/>
              <a:gd name="connsiteX3" fmla="*/ 0 w 84719"/>
              <a:gd name="connsiteY3" fmla="*/ 84720 h 169440"/>
              <a:gd name="connsiteX4" fmla="*/ 51743 w 84719"/>
              <a:gd name="connsiteY4" fmla="*/ 6658 h 16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19" h="169440">
                <a:moveTo>
                  <a:pt x="84719" y="0"/>
                </a:moveTo>
                <a:lnTo>
                  <a:pt x="84719" y="169440"/>
                </a:lnTo>
                <a:lnTo>
                  <a:pt x="51743" y="162783"/>
                </a:lnTo>
                <a:cubicBezTo>
                  <a:pt x="21336" y="149921"/>
                  <a:pt x="0" y="119813"/>
                  <a:pt x="0" y="84720"/>
                </a:cubicBezTo>
                <a:cubicBezTo>
                  <a:pt x="0" y="49628"/>
                  <a:pt x="21336" y="19519"/>
                  <a:pt x="51743" y="66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0" name="椭圆 139"/>
          <p:cNvSpPr/>
          <p:nvPr/>
        </p:nvSpPr>
        <p:spPr>
          <a:xfrm>
            <a:off x="10284069" y="5805760"/>
            <a:ext cx="169439" cy="16943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2" name="椭圆 141"/>
          <p:cNvSpPr/>
          <p:nvPr/>
        </p:nvSpPr>
        <p:spPr>
          <a:xfrm>
            <a:off x="10564503" y="5805760"/>
            <a:ext cx="169439" cy="16943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10564503" y="3573078"/>
            <a:ext cx="169439" cy="169439"/>
          </a:xfrm>
          <a:prstGeom prst="ellipse">
            <a:avLst/>
          </a:prstGeom>
          <a:noFill/>
          <a:ln w="9525">
            <a:solidFill>
              <a:schemeClr val="accent1"/>
            </a:solidFill>
          </a:ln>
          <a:effectLst>
            <a:outerShdw blurRad="1143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/>
          <p:cNvSpPr/>
          <p:nvPr/>
        </p:nvSpPr>
        <p:spPr>
          <a:xfrm>
            <a:off x="10284067" y="4317305"/>
            <a:ext cx="169439" cy="169439"/>
          </a:xfrm>
          <a:prstGeom prst="ellipse">
            <a:avLst/>
          </a:prstGeom>
          <a:noFill/>
          <a:ln w="9525">
            <a:solidFill>
              <a:schemeClr val="accent1"/>
            </a:solidFill>
          </a:ln>
          <a:effectLst>
            <a:outerShdw blurRad="1143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/>
          <p:cNvSpPr/>
          <p:nvPr/>
        </p:nvSpPr>
        <p:spPr>
          <a:xfrm>
            <a:off x="10564503" y="4317305"/>
            <a:ext cx="169439" cy="169439"/>
          </a:xfrm>
          <a:prstGeom prst="ellipse">
            <a:avLst/>
          </a:prstGeom>
          <a:noFill/>
          <a:ln w="9525">
            <a:solidFill>
              <a:schemeClr val="accent1"/>
            </a:solidFill>
          </a:ln>
          <a:effectLst>
            <a:outerShdw blurRad="1143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椭圆 105"/>
          <p:cNvSpPr/>
          <p:nvPr/>
        </p:nvSpPr>
        <p:spPr>
          <a:xfrm>
            <a:off x="10284067" y="5061532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任意多边形: 形状 136"/>
          <p:cNvSpPr/>
          <p:nvPr/>
        </p:nvSpPr>
        <p:spPr>
          <a:xfrm>
            <a:off x="10564503" y="5061531"/>
            <a:ext cx="84719" cy="169440"/>
          </a:xfrm>
          <a:custGeom>
            <a:avLst/>
            <a:gdLst>
              <a:gd name="connsiteX0" fmla="*/ 84719 w 84719"/>
              <a:gd name="connsiteY0" fmla="*/ 0 h 169440"/>
              <a:gd name="connsiteX1" fmla="*/ 84719 w 84719"/>
              <a:gd name="connsiteY1" fmla="*/ 169440 h 169440"/>
              <a:gd name="connsiteX2" fmla="*/ 51743 w 84719"/>
              <a:gd name="connsiteY2" fmla="*/ 162783 h 169440"/>
              <a:gd name="connsiteX3" fmla="*/ 0 w 84719"/>
              <a:gd name="connsiteY3" fmla="*/ 84720 h 169440"/>
              <a:gd name="connsiteX4" fmla="*/ 51743 w 84719"/>
              <a:gd name="connsiteY4" fmla="*/ 6658 h 16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19" h="169440">
                <a:moveTo>
                  <a:pt x="84719" y="0"/>
                </a:moveTo>
                <a:lnTo>
                  <a:pt x="84719" y="169440"/>
                </a:lnTo>
                <a:lnTo>
                  <a:pt x="51743" y="162783"/>
                </a:lnTo>
                <a:cubicBezTo>
                  <a:pt x="21336" y="149921"/>
                  <a:pt x="0" y="119813"/>
                  <a:pt x="0" y="84720"/>
                </a:cubicBezTo>
                <a:cubicBezTo>
                  <a:pt x="0" y="49628"/>
                  <a:pt x="21336" y="19519"/>
                  <a:pt x="51743" y="66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8" name="椭圆 137"/>
          <p:cNvSpPr/>
          <p:nvPr/>
        </p:nvSpPr>
        <p:spPr>
          <a:xfrm>
            <a:off x="10564503" y="5059622"/>
            <a:ext cx="169439" cy="169439"/>
          </a:xfrm>
          <a:prstGeom prst="ellipse">
            <a:avLst/>
          </a:prstGeom>
          <a:noFill/>
          <a:ln w="9525">
            <a:solidFill>
              <a:schemeClr val="accent1"/>
            </a:solidFill>
          </a:ln>
          <a:effectLst>
            <a:outerShdw blurRad="1143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图形 22"/>
          <p:cNvSpPr/>
          <p:nvPr/>
        </p:nvSpPr>
        <p:spPr>
          <a:xfrm rot="2856851">
            <a:off x="-2458496" y="-1971226"/>
            <a:ext cx="3323937" cy="308805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</a:gradFill>
          <a:ln w="42577" cap="flat">
            <a:noFill/>
            <a:prstDash val="solid"/>
            <a:miter/>
          </a:ln>
          <a:effectLst>
            <a:outerShdw blurRad="139700" dist="76200" dir="10800000" algn="r" rotWithShape="0">
              <a:schemeClr val="tx1">
                <a:lumMod val="75000"/>
                <a:lumOff val="25000"/>
                <a:alpha val="26000"/>
              </a:schemeClr>
            </a:outerShdw>
            <a:softEdge rad="495300"/>
          </a:effectLst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27" name="主图" descr="男人站在那里&#10;&#10;描述已自动生成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t="5576" r="34622" b="19604"/>
          <a:stretch>
            <a:fillRect/>
          </a:stretch>
        </p:blipFill>
        <p:spPr>
          <a:xfrm>
            <a:off x="1684811" y="258497"/>
            <a:ext cx="6652069" cy="6680473"/>
          </a:xfrm>
          <a:custGeom>
            <a:avLst/>
            <a:gdLst>
              <a:gd name="connsiteX0" fmla="*/ 3467394 w 6652069"/>
              <a:gd name="connsiteY0" fmla="*/ 470 h 6680473"/>
              <a:gd name="connsiteX1" fmla="*/ 4134476 w 6652069"/>
              <a:gd name="connsiteY1" fmla="*/ 107246 h 6680473"/>
              <a:gd name="connsiteX2" fmla="*/ 6537065 w 6652069"/>
              <a:gd name="connsiteY2" fmla="*/ 4558803 h 6680473"/>
              <a:gd name="connsiteX3" fmla="*/ 2176012 w 6652069"/>
              <a:gd name="connsiteY3" fmla="*/ 6584285 h 6680473"/>
              <a:gd name="connsiteX4" fmla="*/ 257016 w 6652069"/>
              <a:gd name="connsiteY4" fmla="*/ 2093883 h 6680473"/>
              <a:gd name="connsiteX5" fmla="*/ 3467394 w 6652069"/>
              <a:gd name="connsiteY5" fmla="*/ 470 h 668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52069" h="6680473">
                <a:moveTo>
                  <a:pt x="3467394" y="470"/>
                </a:moveTo>
                <a:cubicBezTo>
                  <a:pt x="3711833" y="-4518"/>
                  <a:pt x="3938225" y="30217"/>
                  <a:pt x="4134476" y="107246"/>
                </a:cubicBezTo>
                <a:cubicBezTo>
                  <a:pt x="5181151" y="518066"/>
                  <a:pt x="7147148" y="3070593"/>
                  <a:pt x="6537065" y="4558803"/>
                </a:cubicBezTo>
                <a:cubicBezTo>
                  <a:pt x="5926981" y="6047014"/>
                  <a:pt x="3222688" y="6995105"/>
                  <a:pt x="2176012" y="6584285"/>
                </a:cubicBezTo>
                <a:cubicBezTo>
                  <a:pt x="1129337" y="6173466"/>
                  <a:pt x="-669781" y="3699143"/>
                  <a:pt x="257016" y="2093883"/>
                </a:cubicBezTo>
                <a:cubicBezTo>
                  <a:pt x="1010038" y="789610"/>
                  <a:pt x="2408160" y="22084"/>
                  <a:pt x="3467394" y="470"/>
                </a:cubicBezTo>
                <a:close/>
              </a:path>
            </a:pathLst>
          </a:custGeom>
          <a:effectLst>
            <a:outerShdw blurRad="279400" sx="103000" sy="103000" algn="ctr" rotWithShape="0">
              <a:schemeClr val="accent4">
                <a:alpha val="25000"/>
              </a:schemeClr>
            </a:outerShdw>
          </a:effectLst>
        </p:spPr>
      </p:pic>
      <p:cxnSp>
        <p:nvCxnSpPr>
          <p:cNvPr id="167" name="直接箭头连接符 166"/>
          <p:cNvCxnSpPr/>
          <p:nvPr/>
        </p:nvCxnSpPr>
        <p:spPr>
          <a:xfrm>
            <a:off x="1654623" y="2439173"/>
            <a:ext cx="1832235" cy="0"/>
          </a:xfrm>
          <a:prstGeom prst="straightConnector1">
            <a:avLst/>
          </a:prstGeom>
          <a:ln w="34925">
            <a:gradFill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0" scaled="0"/>
            </a:gra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一群人正在聊天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 b="1447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4"/>
          <p:cNvSpPr/>
          <p:nvPr/>
        </p:nvSpPr>
        <p:spPr>
          <a:xfrm rot="12600000">
            <a:off x="1327596" y="53723"/>
            <a:ext cx="7385774" cy="7309158"/>
          </a:xfrm>
          <a:custGeom>
            <a:avLst/>
            <a:gdLst>
              <a:gd name="connsiteX0" fmla="*/ 0 w 7074354"/>
              <a:gd name="connsiteY0" fmla="*/ 3537177 h 7074354"/>
              <a:gd name="connsiteX1" fmla="*/ 3537177 w 7074354"/>
              <a:gd name="connsiteY1" fmla="*/ 0 h 7074354"/>
              <a:gd name="connsiteX2" fmla="*/ 7074354 w 7074354"/>
              <a:gd name="connsiteY2" fmla="*/ 3537177 h 7074354"/>
              <a:gd name="connsiteX3" fmla="*/ 3537177 w 7074354"/>
              <a:gd name="connsiteY3" fmla="*/ 7074354 h 7074354"/>
              <a:gd name="connsiteX4" fmla="*/ 0 w 7074354"/>
              <a:gd name="connsiteY4" fmla="*/ 3537177 h 7074354"/>
              <a:gd name="connsiteX0-1" fmla="*/ 0 w 6900182"/>
              <a:gd name="connsiteY0-2" fmla="*/ 4846502 h 7137865"/>
              <a:gd name="connsiteX1-3" fmla="*/ 3363005 w 6900182"/>
              <a:gd name="connsiteY1-4" fmla="*/ 17554 h 7137865"/>
              <a:gd name="connsiteX2-5" fmla="*/ 6900182 w 6900182"/>
              <a:gd name="connsiteY2-6" fmla="*/ 3554731 h 7137865"/>
              <a:gd name="connsiteX3-7" fmla="*/ 3363005 w 6900182"/>
              <a:gd name="connsiteY3-8" fmla="*/ 7091908 h 7137865"/>
              <a:gd name="connsiteX4-9" fmla="*/ 0 w 6900182"/>
              <a:gd name="connsiteY4-10" fmla="*/ 4846502 h 7137865"/>
              <a:gd name="connsiteX0-11" fmla="*/ 6150 w 6906332"/>
              <a:gd name="connsiteY0-12" fmla="*/ 4673984 h 6942801"/>
              <a:gd name="connsiteX1-13" fmla="*/ 2657955 w 6906332"/>
              <a:gd name="connsiteY1-14" fmla="*/ 19207 h 6942801"/>
              <a:gd name="connsiteX2-15" fmla="*/ 6906332 w 6906332"/>
              <a:gd name="connsiteY2-16" fmla="*/ 3382213 h 6942801"/>
              <a:gd name="connsiteX3-17" fmla="*/ 3369155 w 6906332"/>
              <a:gd name="connsiteY3-18" fmla="*/ 6919390 h 6942801"/>
              <a:gd name="connsiteX4-19" fmla="*/ 6150 w 6906332"/>
              <a:gd name="connsiteY4-20" fmla="*/ 4673984 h 6942801"/>
              <a:gd name="connsiteX0-21" fmla="*/ 3892 w 6904074"/>
              <a:gd name="connsiteY0-22" fmla="*/ 4401553 h 6669698"/>
              <a:gd name="connsiteX1-23" fmla="*/ 2786325 w 6904074"/>
              <a:gd name="connsiteY1-24" fmla="*/ 22547 h 6669698"/>
              <a:gd name="connsiteX2-25" fmla="*/ 6904074 w 6904074"/>
              <a:gd name="connsiteY2-26" fmla="*/ 3109782 h 6669698"/>
              <a:gd name="connsiteX3-27" fmla="*/ 3366897 w 6904074"/>
              <a:gd name="connsiteY3-28" fmla="*/ 6646959 h 6669698"/>
              <a:gd name="connsiteX4-29" fmla="*/ 3892 w 6904074"/>
              <a:gd name="connsiteY4-30" fmla="*/ 4401553 h 6669698"/>
              <a:gd name="connsiteX0-31" fmla="*/ 26077 w 6926259"/>
              <a:gd name="connsiteY0-32" fmla="*/ 4401553 h 6985677"/>
              <a:gd name="connsiteX1-33" fmla="*/ 2808510 w 6926259"/>
              <a:gd name="connsiteY1-34" fmla="*/ 22547 h 6985677"/>
              <a:gd name="connsiteX2-35" fmla="*/ 6926259 w 6926259"/>
              <a:gd name="connsiteY2-36" fmla="*/ 3109782 h 6985677"/>
              <a:gd name="connsiteX3-37" fmla="*/ 4434110 w 6926259"/>
              <a:gd name="connsiteY3-38" fmla="*/ 6966273 h 6985677"/>
              <a:gd name="connsiteX4-39" fmla="*/ 26077 w 6926259"/>
              <a:gd name="connsiteY4-40" fmla="*/ 4401553 h 6985677"/>
              <a:gd name="connsiteX0-41" fmla="*/ 24808 w 7055619"/>
              <a:gd name="connsiteY0-42" fmla="*/ 4162689 h 6971614"/>
              <a:gd name="connsiteX1-43" fmla="*/ 2937870 w 7055619"/>
              <a:gd name="connsiteY1-44" fmla="*/ 15911 h 6971614"/>
              <a:gd name="connsiteX2-45" fmla="*/ 7055619 w 7055619"/>
              <a:gd name="connsiteY2-46" fmla="*/ 3103146 h 6971614"/>
              <a:gd name="connsiteX3-47" fmla="*/ 4563470 w 7055619"/>
              <a:gd name="connsiteY3-48" fmla="*/ 6959637 h 6971614"/>
              <a:gd name="connsiteX4-49" fmla="*/ 24808 w 7055619"/>
              <a:gd name="connsiteY4-50" fmla="*/ 4162689 h 6971614"/>
              <a:gd name="connsiteX0-51" fmla="*/ 18098 w 7048909"/>
              <a:gd name="connsiteY0-52" fmla="*/ 4162689 h 6975786"/>
              <a:gd name="connsiteX1-53" fmla="*/ 2931160 w 7048909"/>
              <a:gd name="connsiteY1-54" fmla="*/ 15911 h 6975786"/>
              <a:gd name="connsiteX2-55" fmla="*/ 7048909 w 7048909"/>
              <a:gd name="connsiteY2-56" fmla="*/ 3103146 h 6975786"/>
              <a:gd name="connsiteX3-57" fmla="*/ 4556760 w 7048909"/>
              <a:gd name="connsiteY3-58" fmla="*/ 6959637 h 6975786"/>
              <a:gd name="connsiteX4-59" fmla="*/ 18098 w 7048909"/>
              <a:gd name="connsiteY4-60" fmla="*/ 4162689 h 69757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048909" h="6975786">
                <a:moveTo>
                  <a:pt x="18098" y="4162689"/>
                </a:moveTo>
                <a:cubicBezTo>
                  <a:pt x="-209292" y="2482887"/>
                  <a:pt x="1759358" y="192502"/>
                  <a:pt x="2931160" y="15911"/>
                </a:cubicBezTo>
                <a:cubicBezTo>
                  <a:pt x="4102962" y="-160680"/>
                  <a:pt x="7048909" y="1149617"/>
                  <a:pt x="7048909" y="3103146"/>
                </a:cubicBezTo>
                <a:cubicBezTo>
                  <a:pt x="7048909" y="5056675"/>
                  <a:pt x="5728562" y="6783047"/>
                  <a:pt x="4556760" y="6959637"/>
                </a:cubicBezTo>
                <a:cubicBezTo>
                  <a:pt x="3384958" y="7136228"/>
                  <a:pt x="245488" y="5842491"/>
                  <a:pt x="18098" y="4162689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8487601" y="2676464"/>
            <a:ext cx="143621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latin typeface="思源黑体 CN Bold" panose="020B0800000000000000" charset="-122"/>
                <a:ea typeface="思源黑体 CN Bold" panose="020B0800000000000000" charset="-122"/>
              </a:rPr>
              <a:t>技能特長</a:t>
            </a:r>
          </a:p>
        </p:txBody>
      </p:sp>
      <p:sp>
        <p:nvSpPr>
          <p:cNvPr id="38" name="矩形: 圆角 37"/>
          <p:cNvSpPr/>
          <p:nvPr/>
        </p:nvSpPr>
        <p:spPr>
          <a:xfrm flipH="1">
            <a:off x="7891771" y="1561281"/>
            <a:ext cx="1299622" cy="39756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8003990" y="1595706"/>
            <a:ext cx="109423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創意總監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9327626" y="3196607"/>
            <a:ext cx="175900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安裝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Office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0" name="图形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197" y="3173031"/>
            <a:ext cx="427306" cy="427306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pic>
        <p:nvPicPr>
          <p:cNvPr id="56" name="图形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874" y="3955451"/>
            <a:ext cx="371014" cy="371014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sp>
        <p:nvSpPr>
          <p:cNvPr id="93" name="文本框 92"/>
          <p:cNvSpPr txBox="1"/>
          <p:nvPr/>
        </p:nvSpPr>
        <p:spPr>
          <a:xfrm>
            <a:off x="9327626" y="3940834"/>
            <a:ext cx="175900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打開</a:t>
            </a:r>
            <a:r>
              <a:rPr lang="en-US" altLang="zh-CN" dirty="0"/>
              <a:t>Windows</a:t>
            </a:r>
            <a:endParaRPr lang="zh-CN" altLang="en-US" dirty="0"/>
          </a:p>
        </p:txBody>
      </p:sp>
      <p:pic>
        <p:nvPicPr>
          <p:cNvPr id="52" name="图形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3" y="4692022"/>
            <a:ext cx="344985" cy="344985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sp>
        <p:nvSpPr>
          <p:cNvPr id="101" name="文本框 100"/>
          <p:cNvSpPr txBox="1"/>
          <p:nvPr/>
        </p:nvSpPr>
        <p:spPr>
          <a:xfrm>
            <a:off x="9327626" y="4685061"/>
            <a:ext cx="175900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安裝</a:t>
            </a:r>
            <a:r>
              <a:rPr lang="en-US" altLang="zh-CN" dirty="0"/>
              <a:t>Photoshop</a:t>
            </a:r>
            <a:endParaRPr lang="zh-CN" altLang="en-US" dirty="0"/>
          </a:p>
        </p:txBody>
      </p:sp>
      <p:pic>
        <p:nvPicPr>
          <p:cNvPr id="58" name="图形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902" y="5445843"/>
            <a:ext cx="344986" cy="344986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sp>
        <p:nvSpPr>
          <p:cNvPr id="118" name="文本框 117"/>
          <p:cNvSpPr txBox="1"/>
          <p:nvPr/>
        </p:nvSpPr>
        <p:spPr>
          <a:xfrm>
            <a:off x="9327626" y="5429289"/>
            <a:ext cx="175900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更換電腦牆紙</a:t>
            </a:r>
          </a:p>
        </p:txBody>
      </p:sp>
      <p:sp>
        <p:nvSpPr>
          <p:cNvPr id="144" name="任意多边形: 形状 143"/>
          <p:cNvSpPr/>
          <p:nvPr/>
        </p:nvSpPr>
        <p:spPr>
          <a:xfrm rot="5400000">
            <a:off x="7956099" y="178964"/>
            <a:ext cx="4414864" cy="4056937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5" name="任意多边形: 形状 144"/>
          <p:cNvSpPr/>
          <p:nvPr/>
        </p:nvSpPr>
        <p:spPr>
          <a:xfrm rot="5400000">
            <a:off x="8719917" y="146694"/>
            <a:ext cx="3618776" cy="3325390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8100000" algn="tr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7792108" y="998352"/>
            <a:ext cx="126018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思源黑体 CN Bold" panose="020B0800000000000000" charset="-122"/>
                <a:ea typeface="思源黑体 CN Bold" panose="020B0800000000000000" charset="-122"/>
              </a:rPr>
              <a:t>張二三</a:t>
            </a:r>
          </a:p>
        </p:txBody>
      </p:sp>
      <p:cxnSp>
        <p:nvCxnSpPr>
          <p:cNvPr id="40" name="直接连接符 39"/>
          <p:cNvCxnSpPr/>
          <p:nvPr/>
        </p:nvCxnSpPr>
        <p:spPr>
          <a:xfrm flipH="1">
            <a:off x="9052291" y="1065109"/>
            <a:ext cx="106117" cy="383003"/>
          </a:xfrm>
          <a:prstGeom prst="line">
            <a:avLst/>
          </a:prstGeom>
          <a:ln w="381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9205710" y="980422"/>
            <a:ext cx="268149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Source Han Sans Regular" panose="020B0500000000000000" pitchFamily="34" charset="-122"/>
              </a:rPr>
              <a:t>ERSAN ZHANG 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Source Han Sans Regular" panose="020B0500000000000000" pitchFamily="34" charset="-122"/>
            </a:endParaRPr>
          </a:p>
        </p:txBody>
      </p:sp>
      <p:sp>
        <p:nvSpPr>
          <p:cNvPr id="147" name="图形 22"/>
          <p:cNvSpPr/>
          <p:nvPr/>
        </p:nvSpPr>
        <p:spPr>
          <a:xfrm rot="1814064">
            <a:off x="-5763855" y="6119344"/>
            <a:ext cx="12403137" cy="1152294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8" name="图形 22"/>
          <p:cNvSpPr/>
          <p:nvPr/>
        </p:nvSpPr>
        <p:spPr>
          <a:xfrm rot="1814064">
            <a:off x="-5398853" y="6266222"/>
            <a:ext cx="11181930" cy="1038840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9" name="图形 22"/>
          <p:cNvSpPr/>
          <p:nvPr/>
        </p:nvSpPr>
        <p:spPr>
          <a:xfrm rot="1814064">
            <a:off x="-7350665" y="4310668"/>
            <a:ext cx="9924019" cy="9219761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0" name="图形 22"/>
          <p:cNvSpPr/>
          <p:nvPr/>
        </p:nvSpPr>
        <p:spPr>
          <a:xfrm rot="1814064">
            <a:off x="-7096793" y="4441838"/>
            <a:ext cx="8946904" cy="831198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3" name="文本框 152"/>
          <p:cNvSpPr txBox="1"/>
          <p:nvPr/>
        </p:nvSpPr>
        <p:spPr>
          <a:xfrm>
            <a:off x="217716" y="201526"/>
            <a:ext cx="21146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工作成果</a:t>
            </a:r>
          </a:p>
        </p:txBody>
      </p:sp>
      <p:sp>
        <p:nvSpPr>
          <p:cNvPr id="154" name="文本框 153"/>
          <p:cNvSpPr txBox="1"/>
          <p:nvPr/>
        </p:nvSpPr>
        <p:spPr>
          <a:xfrm>
            <a:off x="2121693" y="590907"/>
            <a:ext cx="678657" cy="245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" dirty="0">
                <a:solidFill>
                  <a:schemeClr val="accent4">
                    <a:lumMod val="40000"/>
                    <a:lumOff val="60000"/>
                  </a:schemeClr>
                </a:solidFill>
                <a:latin typeface="Source Han Sans Regular" panose="020B0500000000000000" pitchFamily="34" charset="-122"/>
                <a:ea typeface="Source Han Sans Regular" panose="020B0500000000000000" pitchFamily="34" charset="-122"/>
              </a:rPr>
              <a:t>PART </a:t>
            </a:r>
            <a:endParaRPr lang="zh-CN" altLang="en-US" sz="1000" dirty="0">
              <a:solidFill>
                <a:schemeClr val="accent4">
                  <a:lumMod val="40000"/>
                  <a:lumOff val="60000"/>
                </a:schemeClr>
              </a:solidFill>
              <a:latin typeface="Source Han Sans Regular" panose="020B0500000000000000" pitchFamily="34" charset="-122"/>
              <a:ea typeface="Source Han Sans Regular" panose="020B0500000000000000" pitchFamily="34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2100114" y="143218"/>
            <a:ext cx="966528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accent4"/>
                </a:solidFill>
                <a:latin typeface="+mn-lt"/>
              </a:rPr>
              <a:t>02</a:t>
            </a:r>
            <a:endParaRPr lang="zh-CN" altLang="en-US" sz="3600" dirty="0">
              <a:solidFill>
                <a:schemeClr val="accent4"/>
              </a:solidFill>
              <a:latin typeface="+mn-lt"/>
            </a:endParaRPr>
          </a:p>
        </p:txBody>
      </p:sp>
      <p:pic>
        <p:nvPicPr>
          <p:cNvPr id="157" name="图片 156" descr="女人有长发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r="15608" b="1381"/>
          <a:stretch>
            <a:fillRect/>
          </a:stretch>
        </p:blipFill>
        <p:spPr>
          <a:xfrm>
            <a:off x="873027" y="2874270"/>
            <a:ext cx="732372" cy="729586"/>
          </a:xfrm>
          <a:custGeom>
            <a:avLst/>
            <a:gdLst>
              <a:gd name="connsiteX0" fmla="*/ 338550 w 732372"/>
              <a:gd name="connsiteY0" fmla="*/ 0 h 729586"/>
              <a:gd name="connsiteX1" fmla="*/ 393823 w 732372"/>
              <a:gd name="connsiteY1" fmla="*/ 0 h 729586"/>
              <a:gd name="connsiteX2" fmla="*/ 439985 w 732372"/>
              <a:gd name="connsiteY2" fmla="*/ 4654 h 729586"/>
              <a:gd name="connsiteX3" fmla="*/ 732372 w 732372"/>
              <a:gd name="connsiteY3" fmla="*/ 363400 h 729586"/>
              <a:gd name="connsiteX4" fmla="*/ 366186 w 732372"/>
              <a:gd name="connsiteY4" fmla="*/ 729586 h 729586"/>
              <a:gd name="connsiteX5" fmla="*/ 0 w 732372"/>
              <a:gd name="connsiteY5" fmla="*/ 363400 h 729586"/>
              <a:gd name="connsiteX6" fmla="*/ 292387 w 732372"/>
              <a:gd name="connsiteY6" fmla="*/ 4654 h 72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2372" h="729586">
                <a:moveTo>
                  <a:pt x="338550" y="0"/>
                </a:moveTo>
                <a:lnTo>
                  <a:pt x="393823" y="0"/>
                </a:lnTo>
                <a:lnTo>
                  <a:pt x="439985" y="4654"/>
                </a:lnTo>
                <a:cubicBezTo>
                  <a:pt x="606850" y="38799"/>
                  <a:pt x="732372" y="186441"/>
                  <a:pt x="732372" y="363400"/>
                </a:cubicBezTo>
                <a:cubicBezTo>
                  <a:pt x="732372" y="565639"/>
                  <a:pt x="568425" y="729586"/>
                  <a:pt x="366186" y="729586"/>
                </a:cubicBezTo>
                <a:cubicBezTo>
                  <a:pt x="163947" y="729586"/>
                  <a:pt x="0" y="565639"/>
                  <a:pt x="0" y="363400"/>
                </a:cubicBezTo>
                <a:cubicBezTo>
                  <a:pt x="0" y="186441"/>
                  <a:pt x="125522" y="38799"/>
                  <a:pt x="292387" y="4654"/>
                </a:cubicBezTo>
                <a:close/>
              </a:path>
            </a:pathLst>
          </a:custGeom>
        </p:spPr>
      </p:pic>
      <p:pic>
        <p:nvPicPr>
          <p:cNvPr id="126" name="图片 125" descr="男人站在那里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38" t="7938" r="39158" b="32499"/>
          <a:stretch>
            <a:fillRect/>
          </a:stretch>
        </p:blipFill>
        <p:spPr>
          <a:xfrm rot="359270">
            <a:off x="909229" y="2087906"/>
            <a:ext cx="732372" cy="732372"/>
          </a:xfrm>
          <a:custGeom>
            <a:avLst/>
            <a:gdLst>
              <a:gd name="connsiteX0" fmla="*/ 366186 w 732372"/>
              <a:gd name="connsiteY0" fmla="*/ 0 h 732372"/>
              <a:gd name="connsiteX1" fmla="*/ 732372 w 732372"/>
              <a:gd name="connsiteY1" fmla="*/ 366186 h 732372"/>
              <a:gd name="connsiteX2" fmla="*/ 366186 w 732372"/>
              <a:gd name="connsiteY2" fmla="*/ 732372 h 732372"/>
              <a:gd name="connsiteX3" fmla="*/ 0 w 732372"/>
              <a:gd name="connsiteY3" fmla="*/ 366186 h 732372"/>
              <a:gd name="connsiteX4" fmla="*/ 366186 w 732372"/>
              <a:gd name="connsiteY4" fmla="*/ 0 h 73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372" h="732372">
                <a:moveTo>
                  <a:pt x="366186" y="0"/>
                </a:moveTo>
                <a:cubicBezTo>
                  <a:pt x="568425" y="0"/>
                  <a:pt x="732372" y="163947"/>
                  <a:pt x="732372" y="366186"/>
                </a:cubicBezTo>
                <a:cubicBezTo>
                  <a:pt x="732372" y="568425"/>
                  <a:pt x="568425" y="732372"/>
                  <a:pt x="366186" y="732372"/>
                </a:cubicBezTo>
                <a:cubicBezTo>
                  <a:pt x="163947" y="732372"/>
                  <a:pt x="0" y="568425"/>
                  <a:pt x="0" y="366186"/>
                </a:cubicBezTo>
                <a:cubicBezTo>
                  <a:pt x="0" y="163947"/>
                  <a:pt x="163947" y="0"/>
                  <a:pt x="366186" y="0"/>
                </a:cubicBezTo>
                <a:close/>
              </a:path>
            </a:pathLst>
          </a:custGeom>
        </p:spPr>
      </p:pic>
      <p:pic>
        <p:nvPicPr>
          <p:cNvPr id="159" name="图片 158" descr="穿西装的男子站在砖墙前的男人&#10;&#10;描述已自动生成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41" t="30995" r="16243" b="36578"/>
          <a:stretch>
            <a:fillRect/>
          </a:stretch>
        </p:blipFill>
        <p:spPr>
          <a:xfrm>
            <a:off x="873027" y="3655062"/>
            <a:ext cx="732372" cy="732372"/>
          </a:xfrm>
          <a:custGeom>
            <a:avLst/>
            <a:gdLst>
              <a:gd name="connsiteX0" fmla="*/ 366186 w 732372"/>
              <a:gd name="connsiteY0" fmla="*/ 0 h 732372"/>
              <a:gd name="connsiteX1" fmla="*/ 732372 w 732372"/>
              <a:gd name="connsiteY1" fmla="*/ 366186 h 732372"/>
              <a:gd name="connsiteX2" fmla="*/ 366186 w 732372"/>
              <a:gd name="connsiteY2" fmla="*/ 732372 h 732372"/>
              <a:gd name="connsiteX3" fmla="*/ 0 w 732372"/>
              <a:gd name="connsiteY3" fmla="*/ 366186 h 732372"/>
              <a:gd name="connsiteX4" fmla="*/ 366186 w 732372"/>
              <a:gd name="connsiteY4" fmla="*/ 0 h 73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372" h="732372">
                <a:moveTo>
                  <a:pt x="366186" y="0"/>
                </a:moveTo>
                <a:cubicBezTo>
                  <a:pt x="568425" y="0"/>
                  <a:pt x="732372" y="163947"/>
                  <a:pt x="732372" y="366186"/>
                </a:cubicBezTo>
                <a:cubicBezTo>
                  <a:pt x="732372" y="568425"/>
                  <a:pt x="568425" y="732372"/>
                  <a:pt x="366186" y="732372"/>
                </a:cubicBezTo>
                <a:cubicBezTo>
                  <a:pt x="163947" y="732372"/>
                  <a:pt x="0" y="568425"/>
                  <a:pt x="0" y="366186"/>
                </a:cubicBezTo>
                <a:cubicBezTo>
                  <a:pt x="0" y="163947"/>
                  <a:pt x="163947" y="0"/>
                  <a:pt x="366186" y="0"/>
                </a:cubicBezTo>
                <a:close/>
              </a:path>
            </a:pathLst>
          </a:custGeom>
        </p:spPr>
      </p:pic>
      <p:pic>
        <p:nvPicPr>
          <p:cNvPr id="162" name="图片 161" descr="女人戴着眼镜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93" t="1873" r="32689" b="10641"/>
          <a:stretch>
            <a:fillRect/>
          </a:stretch>
        </p:blipFill>
        <p:spPr>
          <a:xfrm>
            <a:off x="873027" y="4438639"/>
            <a:ext cx="732372" cy="732372"/>
          </a:xfrm>
          <a:custGeom>
            <a:avLst/>
            <a:gdLst>
              <a:gd name="connsiteX0" fmla="*/ 366186 w 732372"/>
              <a:gd name="connsiteY0" fmla="*/ 0 h 732372"/>
              <a:gd name="connsiteX1" fmla="*/ 732372 w 732372"/>
              <a:gd name="connsiteY1" fmla="*/ 366186 h 732372"/>
              <a:gd name="connsiteX2" fmla="*/ 366186 w 732372"/>
              <a:gd name="connsiteY2" fmla="*/ 732372 h 732372"/>
              <a:gd name="connsiteX3" fmla="*/ 0 w 732372"/>
              <a:gd name="connsiteY3" fmla="*/ 366186 h 732372"/>
              <a:gd name="connsiteX4" fmla="*/ 366186 w 732372"/>
              <a:gd name="connsiteY4" fmla="*/ 0 h 73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372" h="732372">
                <a:moveTo>
                  <a:pt x="366186" y="0"/>
                </a:moveTo>
                <a:cubicBezTo>
                  <a:pt x="568425" y="0"/>
                  <a:pt x="732372" y="163947"/>
                  <a:pt x="732372" y="366186"/>
                </a:cubicBezTo>
                <a:cubicBezTo>
                  <a:pt x="732372" y="568425"/>
                  <a:pt x="568425" y="732372"/>
                  <a:pt x="366186" y="732372"/>
                </a:cubicBezTo>
                <a:cubicBezTo>
                  <a:pt x="163947" y="732372"/>
                  <a:pt x="0" y="568425"/>
                  <a:pt x="0" y="366186"/>
                </a:cubicBezTo>
                <a:cubicBezTo>
                  <a:pt x="0" y="163947"/>
                  <a:pt x="163947" y="0"/>
                  <a:pt x="366186" y="0"/>
                </a:cubicBezTo>
                <a:close/>
              </a:path>
            </a:pathLst>
          </a:custGeom>
        </p:spPr>
      </p:pic>
      <p:pic>
        <p:nvPicPr>
          <p:cNvPr id="165" name="图片 164" descr="电脑前的男人&#10;&#10;中度可信度描述已自动生成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91" t="5562" r="2719" b="6722"/>
          <a:stretch>
            <a:fillRect/>
          </a:stretch>
        </p:blipFill>
        <p:spPr>
          <a:xfrm flipH="1">
            <a:off x="873027" y="5222216"/>
            <a:ext cx="732372" cy="732372"/>
          </a:xfrm>
          <a:custGeom>
            <a:avLst/>
            <a:gdLst>
              <a:gd name="connsiteX0" fmla="*/ 366186 w 732372"/>
              <a:gd name="connsiteY0" fmla="*/ 0 h 732372"/>
              <a:gd name="connsiteX1" fmla="*/ 0 w 732372"/>
              <a:gd name="connsiteY1" fmla="*/ 366186 h 732372"/>
              <a:gd name="connsiteX2" fmla="*/ 366186 w 732372"/>
              <a:gd name="connsiteY2" fmla="*/ 732372 h 732372"/>
              <a:gd name="connsiteX3" fmla="*/ 732372 w 732372"/>
              <a:gd name="connsiteY3" fmla="*/ 366186 h 732372"/>
              <a:gd name="connsiteX4" fmla="*/ 366186 w 732372"/>
              <a:gd name="connsiteY4" fmla="*/ 0 h 73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372" h="732372">
                <a:moveTo>
                  <a:pt x="366186" y="0"/>
                </a:moveTo>
                <a:cubicBezTo>
                  <a:pt x="163947" y="0"/>
                  <a:pt x="0" y="163947"/>
                  <a:pt x="0" y="366186"/>
                </a:cubicBezTo>
                <a:cubicBezTo>
                  <a:pt x="0" y="568425"/>
                  <a:pt x="163947" y="732372"/>
                  <a:pt x="366186" y="732372"/>
                </a:cubicBezTo>
                <a:cubicBezTo>
                  <a:pt x="568425" y="732372"/>
                  <a:pt x="732372" y="568425"/>
                  <a:pt x="732372" y="366186"/>
                </a:cubicBezTo>
                <a:cubicBezTo>
                  <a:pt x="732372" y="163947"/>
                  <a:pt x="568425" y="0"/>
                  <a:pt x="366186" y="0"/>
                </a:cubicBezTo>
                <a:close/>
              </a:path>
            </a:pathLst>
          </a:custGeom>
        </p:spPr>
      </p:pic>
      <p:sp>
        <p:nvSpPr>
          <p:cNvPr id="166" name="矩形: 圆角 165"/>
          <p:cNvSpPr/>
          <p:nvPr/>
        </p:nvSpPr>
        <p:spPr>
          <a:xfrm flipH="1">
            <a:off x="821248" y="1357223"/>
            <a:ext cx="1511150" cy="39756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文本框 151"/>
          <p:cNvSpPr txBox="1"/>
          <p:nvPr/>
        </p:nvSpPr>
        <p:spPr>
          <a:xfrm>
            <a:off x="910149" y="1368034"/>
            <a:ext cx="15111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3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創意團隊</a:t>
            </a:r>
          </a:p>
        </p:txBody>
      </p:sp>
      <p:sp>
        <p:nvSpPr>
          <p:cNvPr id="170" name="文本框 169"/>
          <p:cNvSpPr txBox="1"/>
          <p:nvPr/>
        </p:nvSpPr>
        <p:spPr>
          <a:xfrm>
            <a:off x="10279926" y="6254948"/>
            <a:ext cx="197325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4">
                    <a:alpha val="35000"/>
                  </a:schemeClr>
                </a:solidFill>
              </a:rPr>
              <a:t>05/13/20XX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DESIGN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71" name="直接连接符 170"/>
          <p:cNvCxnSpPr/>
          <p:nvPr/>
        </p:nvCxnSpPr>
        <p:spPr>
          <a:xfrm>
            <a:off x="11046936" y="6515100"/>
            <a:ext cx="840264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椭圆 43"/>
          <p:cNvSpPr/>
          <p:nvPr/>
        </p:nvSpPr>
        <p:spPr>
          <a:xfrm>
            <a:off x="9442761" y="3573078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9723196" y="3573078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10003631" y="3573078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10284067" y="3573078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/>
          <p:cNvSpPr/>
          <p:nvPr/>
        </p:nvSpPr>
        <p:spPr>
          <a:xfrm>
            <a:off x="9442761" y="4317305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/>
          <p:cNvSpPr/>
          <p:nvPr/>
        </p:nvSpPr>
        <p:spPr>
          <a:xfrm>
            <a:off x="9723196" y="4317305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10003631" y="4317305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/>
          <p:cNvSpPr/>
          <p:nvPr/>
        </p:nvSpPr>
        <p:spPr>
          <a:xfrm>
            <a:off x="9442761" y="5061532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椭圆 103"/>
          <p:cNvSpPr/>
          <p:nvPr/>
        </p:nvSpPr>
        <p:spPr>
          <a:xfrm>
            <a:off x="9723196" y="5061532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椭圆 104"/>
          <p:cNvSpPr/>
          <p:nvPr/>
        </p:nvSpPr>
        <p:spPr>
          <a:xfrm>
            <a:off x="10003631" y="5061532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椭圆 119"/>
          <p:cNvSpPr/>
          <p:nvPr/>
        </p:nvSpPr>
        <p:spPr>
          <a:xfrm>
            <a:off x="9442761" y="5805760"/>
            <a:ext cx="169439" cy="1694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/>
          <p:cNvSpPr/>
          <p:nvPr/>
        </p:nvSpPr>
        <p:spPr>
          <a:xfrm>
            <a:off x="9723197" y="5805760"/>
            <a:ext cx="169439" cy="1694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椭圆 121"/>
          <p:cNvSpPr/>
          <p:nvPr/>
        </p:nvSpPr>
        <p:spPr>
          <a:xfrm>
            <a:off x="10003633" y="5805760"/>
            <a:ext cx="169439" cy="1694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任意多边形: 形状 138"/>
          <p:cNvSpPr/>
          <p:nvPr/>
        </p:nvSpPr>
        <p:spPr>
          <a:xfrm>
            <a:off x="10284069" y="5807669"/>
            <a:ext cx="84719" cy="169440"/>
          </a:xfrm>
          <a:custGeom>
            <a:avLst/>
            <a:gdLst>
              <a:gd name="connsiteX0" fmla="*/ 84719 w 84719"/>
              <a:gd name="connsiteY0" fmla="*/ 0 h 169440"/>
              <a:gd name="connsiteX1" fmla="*/ 84719 w 84719"/>
              <a:gd name="connsiteY1" fmla="*/ 169440 h 169440"/>
              <a:gd name="connsiteX2" fmla="*/ 51743 w 84719"/>
              <a:gd name="connsiteY2" fmla="*/ 162783 h 169440"/>
              <a:gd name="connsiteX3" fmla="*/ 0 w 84719"/>
              <a:gd name="connsiteY3" fmla="*/ 84720 h 169440"/>
              <a:gd name="connsiteX4" fmla="*/ 51743 w 84719"/>
              <a:gd name="connsiteY4" fmla="*/ 6658 h 16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19" h="169440">
                <a:moveTo>
                  <a:pt x="84719" y="0"/>
                </a:moveTo>
                <a:lnTo>
                  <a:pt x="84719" y="169440"/>
                </a:lnTo>
                <a:lnTo>
                  <a:pt x="51743" y="162783"/>
                </a:lnTo>
                <a:cubicBezTo>
                  <a:pt x="21336" y="149921"/>
                  <a:pt x="0" y="119813"/>
                  <a:pt x="0" y="84720"/>
                </a:cubicBezTo>
                <a:cubicBezTo>
                  <a:pt x="0" y="49628"/>
                  <a:pt x="21336" y="19519"/>
                  <a:pt x="51743" y="66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0" name="椭圆 139"/>
          <p:cNvSpPr/>
          <p:nvPr/>
        </p:nvSpPr>
        <p:spPr>
          <a:xfrm>
            <a:off x="10284069" y="5805760"/>
            <a:ext cx="169439" cy="16943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2" name="椭圆 141"/>
          <p:cNvSpPr/>
          <p:nvPr/>
        </p:nvSpPr>
        <p:spPr>
          <a:xfrm>
            <a:off x="10564503" y="5805760"/>
            <a:ext cx="169439" cy="16943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10564503" y="3573078"/>
            <a:ext cx="169439" cy="169439"/>
          </a:xfrm>
          <a:prstGeom prst="ellipse">
            <a:avLst/>
          </a:prstGeom>
          <a:noFill/>
          <a:ln w="9525">
            <a:solidFill>
              <a:schemeClr val="accent1"/>
            </a:solidFill>
          </a:ln>
          <a:effectLst>
            <a:outerShdw blurRad="1143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/>
          <p:cNvSpPr/>
          <p:nvPr/>
        </p:nvSpPr>
        <p:spPr>
          <a:xfrm>
            <a:off x="10284067" y="4317305"/>
            <a:ext cx="169439" cy="169439"/>
          </a:xfrm>
          <a:prstGeom prst="ellipse">
            <a:avLst/>
          </a:prstGeom>
          <a:noFill/>
          <a:ln w="9525">
            <a:solidFill>
              <a:schemeClr val="accent1"/>
            </a:solidFill>
          </a:ln>
          <a:effectLst>
            <a:outerShdw blurRad="1143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/>
          <p:cNvSpPr/>
          <p:nvPr/>
        </p:nvSpPr>
        <p:spPr>
          <a:xfrm>
            <a:off x="10564503" y="4317305"/>
            <a:ext cx="169439" cy="169439"/>
          </a:xfrm>
          <a:prstGeom prst="ellipse">
            <a:avLst/>
          </a:prstGeom>
          <a:noFill/>
          <a:ln w="9525">
            <a:solidFill>
              <a:schemeClr val="accent1"/>
            </a:solidFill>
          </a:ln>
          <a:effectLst>
            <a:outerShdw blurRad="1143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椭圆 105"/>
          <p:cNvSpPr/>
          <p:nvPr/>
        </p:nvSpPr>
        <p:spPr>
          <a:xfrm>
            <a:off x="10284067" y="5061532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任意多边形: 形状 136"/>
          <p:cNvSpPr/>
          <p:nvPr/>
        </p:nvSpPr>
        <p:spPr>
          <a:xfrm>
            <a:off x="10564503" y="5061531"/>
            <a:ext cx="84719" cy="169440"/>
          </a:xfrm>
          <a:custGeom>
            <a:avLst/>
            <a:gdLst>
              <a:gd name="connsiteX0" fmla="*/ 84719 w 84719"/>
              <a:gd name="connsiteY0" fmla="*/ 0 h 169440"/>
              <a:gd name="connsiteX1" fmla="*/ 84719 w 84719"/>
              <a:gd name="connsiteY1" fmla="*/ 169440 h 169440"/>
              <a:gd name="connsiteX2" fmla="*/ 51743 w 84719"/>
              <a:gd name="connsiteY2" fmla="*/ 162783 h 169440"/>
              <a:gd name="connsiteX3" fmla="*/ 0 w 84719"/>
              <a:gd name="connsiteY3" fmla="*/ 84720 h 169440"/>
              <a:gd name="connsiteX4" fmla="*/ 51743 w 84719"/>
              <a:gd name="connsiteY4" fmla="*/ 6658 h 16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19" h="169440">
                <a:moveTo>
                  <a:pt x="84719" y="0"/>
                </a:moveTo>
                <a:lnTo>
                  <a:pt x="84719" y="169440"/>
                </a:lnTo>
                <a:lnTo>
                  <a:pt x="51743" y="162783"/>
                </a:lnTo>
                <a:cubicBezTo>
                  <a:pt x="21336" y="149921"/>
                  <a:pt x="0" y="119813"/>
                  <a:pt x="0" y="84720"/>
                </a:cubicBezTo>
                <a:cubicBezTo>
                  <a:pt x="0" y="49628"/>
                  <a:pt x="21336" y="19519"/>
                  <a:pt x="51743" y="66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8" name="椭圆 137"/>
          <p:cNvSpPr/>
          <p:nvPr/>
        </p:nvSpPr>
        <p:spPr>
          <a:xfrm>
            <a:off x="10564503" y="5059622"/>
            <a:ext cx="169439" cy="169439"/>
          </a:xfrm>
          <a:prstGeom prst="ellipse">
            <a:avLst/>
          </a:prstGeom>
          <a:noFill/>
          <a:ln w="9525">
            <a:solidFill>
              <a:schemeClr val="accent1"/>
            </a:solidFill>
          </a:ln>
          <a:effectLst>
            <a:outerShdw blurRad="1143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图形 22"/>
          <p:cNvSpPr/>
          <p:nvPr/>
        </p:nvSpPr>
        <p:spPr>
          <a:xfrm rot="2856851">
            <a:off x="-2458496" y="-1971226"/>
            <a:ext cx="3323937" cy="308805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</a:gradFill>
          <a:ln w="42577" cap="flat">
            <a:noFill/>
            <a:prstDash val="solid"/>
            <a:miter/>
          </a:ln>
          <a:effectLst>
            <a:outerShdw blurRad="139700" dist="76200" dir="10800000" algn="r" rotWithShape="0">
              <a:schemeClr val="tx1">
                <a:lumMod val="75000"/>
                <a:lumOff val="25000"/>
                <a:alpha val="26000"/>
              </a:schemeClr>
            </a:outerShdw>
            <a:softEdge rad="495300"/>
          </a:effectLst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69" name="主图" descr="女人有长发&#10;&#10;描述已自动生成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7" t="2542" r="16181" b="783"/>
          <a:stretch>
            <a:fillRect/>
          </a:stretch>
        </p:blipFill>
        <p:spPr>
          <a:xfrm>
            <a:off x="1684812" y="258498"/>
            <a:ext cx="6652069" cy="6680473"/>
          </a:xfrm>
          <a:custGeom>
            <a:avLst/>
            <a:gdLst>
              <a:gd name="connsiteX0" fmla="*/ 3467394 w 6652069"/>
              <a:gd name="connsiteY0" fmla="*/ 470 h 6680473"/>
              <a:gd name="connsiteX1" fmla="*/ 4134476 w 6652069"/>
              <a:gd name="connsiteY1" fmla="*/ 107246 h 6680473"/>
              <a:gd name="connsiteX2" fmla="*/ 6537065 w 6652069"/>
              <a:gd name="connsiteY2" fmla="*/ 4558803 h 6680473"/>
              <a:gd name="connsiteX3" fmla="*/ 2176012 w 6652069"/>
              <a:gd name="connsiteY3" fmla="*/ 6584285 h 6680473"/>
              <a:gd name="connsiteX4" fmla="*/ 257016 w 6652069"/>
              <a:gd name="connsiteY4" fmla="*/ 2093883 h 6680473"/>
              <a:gd name="connsiteX5" fmla="*/ 3467394 w 6652069"/>
              <a:gd name="connsiteY5" fmla="*/ 470 h 668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52069" h="6680473">
                <a:moveTo>
                  <a:pt x="3467394" y="470"/>
                </a:moveTo>
                <a:cubicBezTo>
                  <a:pt x="3711833" y="-4518"/>
                  <a:pt x="3938225" y="30217"/>
                  <a:pt x="4134476" y="107246"/>
                </a:cubicBezTo>
                <a:cubicBezTo>
                  <a:pt x="5181151" y="518066"/>
                  <a:pt x="7147148" y="3070593"/>
                  <a:pt x="6537065" y="4558803"/>
                </a:cubicBezTo>
                <a:cubicBezTo>
                  <a:pt x="5926981" y="6047014"/>
                  <a:pt x="3222688" y="6995105"/>
                  <a:pt x="2176012" y="6584285"/>
                </a:cubicBezTo>
                <a:cubicBezTo>
                  <a:pt x="1129337" y="6173466"/>
                  <a:pt x="-669781" y="3699143"/>
                  <a:pt x="257016" y="2093883"/>
                </a:cubicBezTo>
                <a:cubicBezTo>
                  <a:pt x="1010038" y="789610"/>
                  <a:pt x="2408160" y="22084"/>
                  <a:pt x="3467394" y="470"/>
                </a:cubicBezTo>
                <a:close/>
              </a:path>
            </a:pathLst>
          </a:custGeom>
          <a:effectLst>
            <a:outerShdw blurRad="279400" sx="103000" sy="103000" algn="ctr" rotWithShape="0">
              <a:schemeClr val="accent4">
                <a:alpha val="25000"/>
              </a:schemeClr>
            </a:outerShdw>
          </a:effectLst>
        </p:spPr>
      </p:pic>
      <p:cxnSp>
        <p:nvCxnSpPr>
          <p:cNvPr id="167" name="直接箭头连接符 166"/>
          <p:cNvCxnSpPr/>
          <p:nvPr/>
        </p:nvCxnSpPr>
        <p:spPr>
          <a:xfrm>
            <a:off x="1654623" y="3239063"/>
            <a:ext cx="1832235" cy="0"/>
          </a:xfrm>
          <a:prstGeom prst="straightConnector1">
            <a:avLst/>
          </a:prstGeom>
          <a:ln w="34925">
            <a:gradFill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0" scaled="0"/>
            </a:gra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一群人正在聊天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 b="1447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4"/>
          <p:cNvSpPr/>
          <p:nvPr/>
        </p:nvSpPr>
        <p:spPr>
          <a:xfrm rot="12600000">
            <a:off x="1327596" y="53723"/>
            <a:ext cx="7385774" cy="7309158"/>
          </a:xfrm>
          <a:custGeom>
            <a:avLst/>
            <a:gdLst>
              <a:gd name="connsiteX0" fmla="*/ 0 w 7074354"/>
              <a:gd name="connsiteY0" fmla="*/ 3537177 h 7074354"/>
              <a:gd name="connsiteX1" fmla="*/ 3537177 w 7074354"/>
              <a:gd name="connsiteY1" fmla="*/ 0 h 7074354"/>
              <a:gd name="connsiteX2" fmla="*/ 7074354 w 7074354"/>
              <a:gd name="connsiteY2" fmla="*/ 3537177 h 7074354"/>
              <a:gd name="connsiteX3" fmla="*/ 3537177 w 7074354"/>
              <a:gd name="connsiteY3" fmla="*/ 7074354 h 7074354"/>
              <a:gd name="connsiteX4" fmla="*/ 0 w 7074354"/>
              <a:gd name="connsiteY4" fmla="*/ 3537177 h 7074354"/>
              <a:gd name="connsiteX0-1" fmla="*/ 0 w 6900182"/>
              <a:gd name="connsiteY0-2" fmla="*/ 4846502 h 7137865"/>
              <a:gd name="connsiteX1-3" fmla="*/ 3363005 w 6900182"/>
              <a:gd name="connsiteY1-4" fmla="*/ 17554 h 7137865"/>
              <a:gd name="connsiteX2-5" fmla="*/ 6900182 w 6900182"/>
              <a:gd name="connsiteY2-6" fmla="*/ 3554731 h 7137865"/>
              <a:gd name="connsiteX3-7" fmla="*/ 3363005 w 6900182"/>
              <a:gd name="connsiteY3-8" fmla="*/ 7091908 h 7137865"/>
              <a:gd name="connsiteX4-9" fmla="*/ 0 w 6900182"/>
              <a:gd name="connsiteY4-10" fmla="*/ 4846502 h 7137865"/>
              <a:gd name="connsiteX0-11" fmla="*/ 6150 w 6906332"/>
              <a:gd name="connsiteY0-12" fmla="*/ 4673984 h 6942801"/>
              <a:gd name="connsiteX1-13" fmla="*/ 2657955 w 6906332"/>
              <a:gd name="connsiteY1-14" fmla="*/ 19207 h 6942801"/>
              <a:gd name="connsiteX2-15" fmla="*/ 6906332 w 6906332"/>
              <a:gd name="connsiteY2-16" fmla="*/ 3382213 h 6942801"/>
              <a:gd name="connsiteX3-17" fmla="*/ 3369155 w 6906332"/>
              <a:gd name="connsiteY3-18" fmla="*/ 6919390 h 6942801"/>
              <a:gd name="connsiteX4-19" fmla="*/ 6150 w 6906332"/>
              <a:gd name="connsiteY4-20" fmla="*/ 4673984 h 6942801"/>
              <a:gd name="connsiteX0-21" fmla="*/ 3892 w 6904074"/>
              <a:gd name="connsiteY0-22" fmla="*/ 4401553 h 6669698"/>
              <a:gd name="connsiteX1-23" fmla="*/ 2786325 w 6904074"/>
              <a:gd name="connsiteY1-24" fmla="*/ 22547 h 6669698"/>
              <a:gd name="connsiteX2-25" fmla="*/ 6904074 w 6904074"/>
              <a:gd name="connsiteY2-26" fmla="*/ 3109782 h 6669698"/>
              <a:gd name="connsiteX3-27" fmla="*/ 3366897 w 6904074"/>
              <a:gd name="connsiteY3-28" fmla="*/ 6646959 h 6669698"/>
              <a:gd name="connsiteX4-29" fmla="*/ 3892 w 6904074"/>
              <a:gd name="connsiteY4-30" fmla="*/ 4401553 h 6669698"/>
              <a:gd name="connsiteX0-31" fmla="*/ 26077 w 6926259"/>
              <a:gd name="connsiteY0-32" fmla="*/ 4401553 h 6985677"/>
              <a:gd name="connsiteX1-33" fmla="*/ 2808510 w 6926259"/>
              <a:gd name="connsiteY1-34" fmla="*/ 22547 h 6985677"/>
              <a:gd name="connsiteX2-35" fmla="*/ 6926259 w 6926259"/>
              <a:gd name="connsiteY2-36" fmla="*/ 3109782 h 6985677"/>
              <a:gd name="connsiteX3-37" fmla="*/ 4434110 w 6926259"/>
              <a:gd name="connsiteY3-38" fmla="*/ 6966273 h 6985677"/>
              <a:gd name="connsiteX4-39" fmla="*/ 26077 w 6926259"/>
              <a:gd name="connsiteY4-40" fmla="*/ 4401553 h 6985677"/>
              <a:gd name="connsiteX0-41" fmla="*/ 24808 w 7055619"/>
              <a:gd name="connsiteY0-42" fmla="*/ 4162689 h 6971614"/>
              <a:gd name="connsiteX1-43" fmla="*/ 2937870 w 7055619"/>
              <a:gd name="connsiteY1-44" fmla="*/ 15911 h 6971614"/>
              <a:gd name="connsiteX2-45" fmla="*/ 7055619 w 7055619"/>
              <a:gd name="connsiteY2-46" fmla="*/ 3103146 h 6971614"/>
              <a:gd name="connsiteX3-47" fmla="*/ 4563470 w 7055619"/>
              <a:gd name="connsiteY3-48" fmla="*/ 6959637 h 6971614"/>
              <a:gd name="connsiteX4-49" fmla="*/ 24808 w 7055619"/>
              <a:gd name="connsiteY4-50" fmla="*/ 4162689 h 6971614"/>
              <a:gd name="connsiteX0-51" fmla="*/ 18098 w 7048909"/>
              <a:gd name="connsiteY0-52" fmla="*/ 4162689 h 6975786"/>
              <a:gd name="connsiteX1-53" fmla="*/ 2931160 w 7048909"/>
              <a:gd name="connsiteY1-54" fmla="*/ 15911 h 6975786"/>
              <a:gd name="connsiteX2-55" fmla="*/ 7048909 w 7048909"/>
              <a:gd name="connsiteY2-56" fmla="*/ 3103146 h 6975786"/>
              <a:gd name="connsiteX3-57" fmla="*/ 4556760 w 7048909"/>
              <a:gd name="connsiteY3-58" fmla="*/ 6959637 h 6975786"/>
              <a:gd name="connsiteX4-59" fmla="*/ 18098 w 7048909"/>
              <a:gd name="connsiteY4-60" fmla="*/ 4162689 h 69757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048909" h="6975786">
                <a:moveTo>
                  <a:pt x="18098" y="4162689"/>
                </a:moveTo>
                <a:cubicBezTo>
                  <a:pt x="-209292" y="2482887"/>
                  <a:pt x="1759358" y="192502"/>
                  <a:pt x="2931160" y="15911"/>
                </a:cubicBezTo>
                <a:cubicBezTo>
                  <a:pt x="4102962" y="-160680"/>
                  <a:pt x="7048909" y="1149617"/>
                  <a:pt x="7048909" y="3103146"/>
                </a:cubicBezTo>
                <a:cubicBezTo>
                  <a:pt x="7048909" y="5056675"/>
                  <a:pt x="5728562" y="6783047"/>
                  <a:pt x="4556760" y="6959637"/>
                </a:cubicBezTo>
                <a:cubicBezTo>
                  <a:pt x="3384958" y="7136228"/>
                  <a:pt x="245488" y="5842491"/>
                  <a:pt x="18098" y="4162689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8487601" y="2676464"/>
            <a:ext cx="143621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latin typeface="思源黑体 CN Bold" panose="020B0800000000000000" charset="-122"/>
                <a:ea typeface="思源黑体 CN Bold" panose="020B0800000000000000" charset="-122"/>
              </a:rPr>
              <a:t>技能特長</a:t>
            </a:r>
          </a:p>
        </p:txBody>
      </p:sp>
      <p:sp>
        <p:nvSpPr>
          <p:cNvPr id="38" name="矩形: 圆角 37"/>
          <p:cNvSpPr/>
          <p:nvPr/>
        </p:nvSpPr>
        <p:spPr>
          <a:xfrm flipH="1">
            <a:off x="7891771" y="1561281"/>
            <a:ext cx="1299622" cy="39756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8003990" y="1595706"/>
            <a:ext cx="109423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創意總監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9327626" y="3196607"/>
            <a:ext cx="175900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安裝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Office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0" name="图形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197" y="3173031"/>
            <a:ext cx="427306" cy="427306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pic>
        <p:nvPicPr>
          <p:cNvPr id="56" name="图形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874" y="3955451"/>
            <a:ext cx="371014" cy="371014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sp>
        <p:nvSpPr>
          <p:cNvPr id="93" name="文本框 92"/>
          <p:cNvSpPr txBox="1"/>
          <p:nvPr/>
        </p:nvSpPr>
        <p:spPr>
          <a:xfrm>
            <a:off x="9327626" y="3940834"/>
            <a:ext cx="175900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打開</a:t>
            </a:r>
            <a:r>
              <a:rPr lang="en-US" altLang="zh-CN" dirty="0"/>
              <a:t>Windows</a:t>
            </a:r>
            <a:endParaRPr lang="zh-CN" altLang="en-US" dirty="0"/>
          </a:p>
        </p:txBody>
      </p:sp>
      <p:pic>
        <p:nvPicPr>
          <p:cNvPr id="52" name="图形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3" y="4692022"/>
            <a:ext cx="344985" cy="344985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sp>
        <p:nvSpPr>
          <p:cNvPr id="101" name="文本框 100"/>
          <p:cNvSpPr txBox="1"/>
          <p:nvPr/>
        </p:nvSpPr>
        <p:spPr>
          <a:xfrm>
            <a:off x="9327626" y="4685061"/>
            <a:ext cx="175900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安裝</a:t>
            </a:r>
            <a:r>
              <a:rPr lang="en-US" altLang="zh-CN" dirty="0"/>
              <a:t>Photoshop</a:t>
            </a:r>
            <a:endParaRPr lang="zh-CN" altLang="en-US" dirty="0"/>
          </a:p>
        </p:txBody>
      </p:sp>
      <p:pic>
        <p:nvPicPr>
          <p:cNvPr id="58" name="图形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902" y="5445843"/>
            <a:ext cx="344986" cy="344986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sp>
        <p:nvSpPr>
          <p:cNvPr id="118" name="文本框 117"/>
          <p:cNvSpPr txBox="1"/>
          <p:nvPr/>
        </p:nvSpPr>
        <p:spPr>
          <a:xfrm>
            <a:off x="9327626" y="5429289"/>
            <a:ext cx="175900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更換電腦牆紙</a:t>
            </a:r>
          </a:p>
        </p:txBody>
      </p:sp>
      <p:sp>
        <p:nvSpPr>
          <p:cNvPr id="144" name="任意多边形: 形状 143"/>
          <p:cNvSpPr/>
          <p:nvPr/>
        </p:nvSpPr>
        <p:spPr>
          <a:xfrm rot="5400000">
            <a:off x="7956099" y="178964"/>
            <a:ext cx="4414864" cy="4056937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5" name="任意多边形: 形状 144"/>
          <p:cNvSpPr/>
          <p:nvPr/>
        </p:nvSpPr>
        <p:spPr>
          <a:xfrm rot="5400000">
            <a:off x="8719917" y="146694"/>
            <a:ext cx="3618776" cy="3325390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8100000" algn="tr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7792108" y="998352"/>
            <a:ext cx="126018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思源黑体 CN Bold" panose="020B0800000000000000" charset="-122"/>
                <a:ea typeface="思源黑体 CN Bold" panose="020B0800000000000000" charset="-122"/>
              </a:rPr>
              <a:t>張沖</a:t>
            </a:r>
          </a:p>
        </p:txBody>
      </p:sp>
      <p:cxnSp>
        <p:nvCxnSpPr>
          <p:cNvPr id="40" name="直接连接符 39"/>
          <p:cNvCxnSpPr/>
          <p:nvPr/>
        </p:nvCxnSpPr>
        <p:spPr>
          <a:xfrm flipH="1">
            <a:off x="9052291" y="1065109"/>
            <a:ext cx="106117" cy="383003"/>
          </a:xfrm>
          <a:prstGeom prst="line">
            <a:avLst/>
          </a:prstGeom>
          <a:ln w="381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9205710" y="980422"/>
            <a:ext cx="252501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Source Han Sans Regular" panose="020B0500000000000000" pitchFamily="34" charset="-122"/>
              </a:rPr>
              <a:t>CONG ZHANG 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Source Han Sans Regular" panose="020B0500000000000000" pitchFamily="34" charset="-122"/>
            </a:endParaRPr>
          </a:p>
        </p:txBody>
      </p:sp>
      <p:sp>
        <p:nvSpPr>
          <p:cNvPr id="147" name="图形 22"/>
          <p:cNvSpPr/>
          <p:nvPr/>
        </p:nvSpPr>
        <p:spPr>
          <a:xfrm rot="1814064">
            <a:off x="-5763855" y="6119344"/>
            <a:ext cx="12403137" cy="1152294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8" name="图形 22"/>
          <p:cNvSpPr/>
          <p:nvPr/>
        </p:nvSpPr>
        <p:spPr>
          <a:xfrm rot="1814064">
            <a:off x="-5398853" y="6266222"/>
            <a:ext cx="11181930" cy="1038840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9" name="图形 22"/>
          <p:cNvSpPr/>
          <p:nvPr/>
        </p:nvSpPr>
        <p:spPr>
          <a:xfrm rot="1814064">
            <a:off x="-7350665" y="4310668"/>
            <a:ext cx="9924019" cy="9219761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0" name="图形 22"/>
          <p:cNvSpPr/>
          <p:nvPr/>
        </p:nvSpPr>
        <p:spPr>
          <a:xfrm rot="1814064">
            <a:off x="-7096793" y="4441838"/>
            <a:ext cx="8946904" cy="831198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3" name="文本框 152"/>
          <p:cNvSpPr txBox="1"/>
          <p:nvPr/>
        </p:nvSpPr>
        <p:spPr>
          <a:xfrm>
            <a:off x="217716" y="201526"/>
            <a:ext cx="21146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工作成果</a:t>
            </a:r>
          </a:p>
        </p:txBody>
      </p:sp>
      <p:sp>
        <p:nvSpPr>
          <p:cNvPr id="154" name="文本框 153"/>
          <p:cNvSpPr txBox="1"/>
          <p:nvPr/>
        </p:nvSpPr>
        <p:spPr>
          <a:xfrm>
            <a:off x="2121693" y="590907"/>
            <a:ext cx="678657" cy="245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" dirty="0">
                <a:solidFill>
                  <a:schemeClr val="accent4">
                    <a:lumMod val="40000"/>
                    <a:lumOff val="60000"/>
                  </a:schemeClr>
                </a:solidFill>
                <a:latin typeface="Source Han Sans Regular" panose="020B0500000000000000" pitchFamily="34" charset="-122"/>
                <a:ea typeface="Source Han Sans Regular" panose="020B0500000000000000" pitchFamily="34" charset="-122"/>
              </a:rPr>
              <a:t>PART </a:t>
            </a:r>
            <a:endParaRPr lang="zh-CN" altLang="en-US" sz="1000" dirty="0">
              <a:solidFill>
                <a:schemeClr val="accent4">
                  <a:lumMod val="40000"/>
                  <a:lumOff val="60000"/>
                </a:schemeClr>
              </a:solidFill>
              <a:latin typeface="Source Han Sans Regular" panose="020B0500000000000000" pitchFamily="34" charset="-122"/>
              <a:ea typeface="Source Han Sans Regular" panose="020B0500000000000000" pitchFamily="34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2100114" y="143218"/>
            <a:ext cx="966528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accent4"/>
                </a:solidFill>
                <a:latin typeface="+mn-lt"/>
              </a:rPr>
              <a:t>02</a:t>
            </a:r>
            <a:endParaRPr lang="zh-CN" altLang="en-US" sz="3600" dirty="0">
              <a:solidFill>
                <a:schemeClr val="accent4"/>
              </a:solidFill>
              <a:latin typeface="+mn-lt"/>
            </a:endParaRPr>
          </a:p>
        </p:txBody>
      </p:sp>
      <p:pic>
        <p:nvPicPr>
          <p:cNvPr id="157" name="图片 156" descr="女人有长发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8" r="15608" b="1381"/>
          <a:stretch>
            <a:fillRect/>
          </a:stretch>
        </p:blipFill>
        <p:spPr>
          <a:xfrm>
            <a:off x="873027" y="2874270"/>
            <a:ext cx="732372" cy="729586"/>
          </a:xfrm>
          <a:custGeom>
            <a:avLst/>
            <a:gdLst>
              <a:gd name="connsiteX0" fmla="*/ 338550 w 732372"/>
              <a:gd name="connsiteY0" fmla="*/ 0 h 729586"/>
              <a:gd name="connsiteX1" fmla="*/ 393823 w 732372"/>
              <a:gd name="connsiteY1" fmla="*/ 0 h 729586"/>
              <a:gd name="connsiteX2" fmla="*/ 439985 w 732372"/>
              <a:gd name="connsiteY2" fmla="*/ 4654 h 729586"/>
              <a:gd name="connsiteX3" fmla="*/ 732372 w 732372"/>
              <a:gd name="connsiteY3" fmla="*/ 363400 h 729586"/>
              <a:gd name="connsiteX4" fmla="*/ 366186 w 732372"/>
              <a:gd name="connsiteY4" fmla="*/ 729586 h 729586"/>
              <a:gd name="connsiteX5" fmla="*/ 0 w 732372"/>
              <a:gd name="connsiteY5" fmla="*/ 363400 h 729586"/>
              <a:gd name="connsiteX6" fmla="*/ 292387 w 732372"/>
              <a:gd name="connsiteY6" fmla="*/ 4654 h 72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2372" h="729586">
                <a:moveTo>
                  <a:pt x="338550" y="0"/>
                </a:moveTo>
                <a:lnTo>
                  <a:pt x="393823" y="0"/>
                </a:lnTo>
                <a:lnTo>
                  <a:pt x="439985" y="4654"/>
                </a:lnTo>
                <a:cubicBezTo>
                  <a:pt x="606850" y="38799"/>
                  <a:pt x="732372" y="186441"/>
                  <a:pt x="732372" y="363400"/>
                </a:cubicBezTo>
                <a:cubicBezTo>
                  <a:pt x="732372" y="565639"/>
                  <a:pt x="568425" y="729586"/>
                  <a:pt x="366186" y="729586"/>
                </a:cubicBezTo>
                <a:cubicBezTo>
                  <a:pt x="163947" y="729586"/>
                  <a:pt x="0" y="565639"/>
                  <a:pt x="0" y="363400"/>
                </a:cubicBezTo>
                <a:cubicBezTo>
                  <a:pt x="0" y="186441"/>
                  <a:pt x="125522" y="38799"/>
                  <a:pt x="292387" y="4654"/>
                </a:cubicBezTo>
                <a:close/>
              </a:path>
            </a:pathLst>
          </a:custGeom>
        </p:spPr>
      </p:pic>
      <p:pic>
        <p:nvPicPr>
          <p:cNvPr id="126" name="图片 125" descr="男人站在那里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38" t="7938" r="39158" b="32499"/>
          <a:stretch>
            <a:fillRect/>
          </a:stretch>
        </p:blipFill>
        <p:spPr>
          <a:xfrm rot="359270">
            <a:off x="909229" y="2087906"/>
            <a:ext cx="732372" cy="732372"/>
          </a:xfrm>
          <a:custGeom>
            <a:avLst/>
            <a:gdLst>
              <a:gd name="connsiteX0" fmla="*/ 366186 w 732372"/>
              <a:gd name="connsiteY0" fmla="*/ 0 h 732372"/>
              <a:gd name="connsiteX1" fmla="*/ 732372 w 732372"/>
              <a:gd name="connsiteY1" fmla="*/ 366186 h 732372"/>
              <a:gd name="connsiteX2" fmla="*/ 366186 w 732372"/>
              <a:gd name="connsiteY2" fmla="*/ 732372 h 732372"/>
              <a:gd name="connsiteX3" fmla="*/ 0 w 732372"/>
              <a:gd name="connsiteY3" fmla="*/ 366186 h 732372"/>
              <a:gd name="connsiteX4" fmla="*/ 366186 w 732372"/>
              <a:gd name="connsiteY4" fmla="*/ 0 h 73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372" h="732372">
                <a:moveTo>
                  <a:pt x="366186" y="0"/>
                </a:moveTo>
                <a:cubicBezTo>
                  <a:pt x="568425" y="0"/>
                  <a:pt x="732372" y="163947"/>
                  <a:pt x="732372" y="366186"/>
                </a:cubicBezTo>
                <a:cubicBezTo>
                  <a:pt x="732372" y="568425"/>
                  <a:pt x="568425" y="732372"/>
                  <a:pt x="366186" y="732372"/>
                </a:cubicBezTo>
                <a:cubicBezTo>
                  <a:pt x="163947" y="732372"/>
                  <a:pt x="0" y="568425"/>
                  <a:pt x="0" y="366186"/>
                </a:cubicBezTo>
                <a:cubicBezTo>
                  <a:pt x="0" y="163947"/>
                  <a:pt x="163947" y="0"/>
                  <a:pt x="366186" y="0"/>
                </a:cubicBezTo>
                <a:close/>
              </a:path>
            </a:pathLst>
          </a:custGeom>
        </p:spPr>
      </p:pic>
      <p:pic>
        <p:nvPicPr>
          <p:cNvPr id="159" name="图片 158" descr="穿西装的男子站在砖墙前的男人&#10;&#10;描述已自动生成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1" t="30995" r="16243" b="36578"/>
          <a:stretch>
            <a:fillRect/>
          </a:stretch>
        </p:blipFill>
        <p:spPr>
          <a:xfrm>
            <a:off x="873027" y="3655062"/>
            <a:ext cx="732372" cy="732372"/>
          </a:xfrm>
          <a:custGeom>
            <a:avLst/>
            <a:gdLst>
              <a:gd name="connsiteX0" fmla="*/ 366186 w 732372"/>
              <a:gd name="connsiteY0" fmla="*/ 0 h 732372"/>
              <a:gd name="connsiteX1" fmla="*/ 732372 w 732372"/>
              <a:gd name="connsiteY1" fmla="*/ 366186 h 732372"/>
              <a:gd name="connsiteX2" fmla="*/ 366186 w 732372"/>
              <a:gd name="connsiteY2" fmla="*/ 732372 h 732372"/>
              <a:gd name="connsiteX3" fmla="*/ 0 w 732372"/>
              <a:gd name="connsiteY3" fmla="*/ 366186 h 732372"/>
              <a:gd name="connsiteX4" fmla="*/ 366186 w 732372"/>
              <a:gd name="connsiteY4" fmla="*/ 0 h 73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372" h="732372">
                <a:moveTo>
                  <a:pt x="366186" y="0"/>
                </a:moveTo>
                <a:cubicBezTo>
                  <a:pt x="568425" y="0"/>
                  <a:pt x="732372" y="163947"/>
                  <a:pt x="732372" y="366186"/>
                </a:cubicBezTo>
                <a:cubicBezTo>
                  <a:pt x="732372" y="568425"/>
                  <a:pt x="568425" y="732372"/>
                  <a:pt x="366186" y="732372"/>
                </a:cubicBezTo>
                <a:cubicBezTo>
                  <a:pt x="163947" y="732372"/>
                  <a:pt x="0" y="568425"/>
                  <a:pt x="0" y="366186"/>
                </a:cubicBezTo>
                <a:cubicBezTo>
                  <a:pt x="0" y="163947"/>
                  <a:pt x="163947" y="0"/>
                  <a:pt x="366186" y="0"/>
                </a:cubicBezTo>
                <a:close/>
              </a:path>
            </a:pathLst>
          </a:custGeom>
        </p:spPr>
      </p:pic>
      <p:pic>
        <p:nvPicPr>
          <p:cNvPr id="162" name="图片 161" descr="女人戴着眼镜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93" t="1873" r="32689" b="10641"/>
          <a:stretch>
            <a:fillRect/>
          </a:stretch>
        </p:blipFill>
        <p:spPr>
          <a:xfrm>
            <a:off x="873027" y="4438639"/>
            <a:ext cx="732372" cy="732372"/>
          </a:xfrm>
          <a:custGeom>
            <a:avLst/>
            <a:gdLst>
              <a:gd name="connsiteX0" fmla="*/ 366186 w 732372"/>
              <a:gd name="connsiteY0" fmla="*/ 0 h 732372"/>
              <a:gd name="connsiteX1" fmla="*/ 732372 w 732372"/>
              <a:gd name="connsiteY1" fmla="*/ 366186 h 732372"/>
              <a:gd name="connsiteX2" fmla="*/ 366186 w 732372"/>
              <a:gd name="connsiteY2" fmla="*/ 732372 h 732372"/>
              <a:gd name="connsiteX3" fmla="*/ 0 w 732372"/>
              <a:gd name="connsiteY3" fmla="*/ 366186 h 732372"/>
              <a:gd name="connsiteX4" fmla="*/ 366186 w 732372"/>
              <a:gd name="connsiteY4" fmla="*/ 0 h 73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372" h="732372">
                <a:moveTo>
                  <a:pt x="366186" y="0"/>
                </a:moveTo>
                <a:cubicBezTo>
                  <a:pt x="568425" y="0"/>
                  <a:pt x="732372" y="163947"/>
                  <a:pt x="732372" y="366186"/>
                </a:cubicBezTo>
                <a:cubicBezTo>
                  <a:pt x="732372" y="568425"/>
                  <a:pt x="568425" y="732372"/>
                  <a:pt x="366186" y="732372"/>
                </a:cubicBezTo>
                <a:cubicBezTo>
                  <a:pt x="163947" y="732372"/>
                  <a:pt x="0" y="568425"/>
                  <a:pt x="0" y="366186"/>
                </a:cubicBezTo>
                <a:cubicBezTo>
                  <a:pt x="0" y="163947"/>
                  <a:pt x="163947" y="0"/>
                  <a:pt x="366186" y="0"/>
                </a:cubicBezTo>
                <a:close/>
              </a:path>
            </a:pathLst>
          </a:custGeom>
        </p:spPr>
      </p:pic>
      <p:pic>
        <p:nvPicPr>
          <p:cNvPr id="165" name="图片 164" descr="电脑前的男人&#10;&#10;中度可信度描述已自动生成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91" t="5562" r="2719" b="6722"/>
          <a:stretch>
            <a:fillRect/>
          </a:stretch>
        </p:blipFill>
        <p:spPr>
          <a:xfrm flipH="1">
            <a:off x="873027" y="5222216"/>
            <a:ext cx="732372" cy="732372"/>
          </a:xfrm>
          <a:custGeom>
            <a:avLst/>
            <a:gdLst>
              <a:gd name="connsiteX0" fmla="*/ 366186 w 732372"/>
              <a:gd name="connsiteY0" fmla="*/ 0 h 732372"/>
              <a:gd name="connsiteX1" fmla="*/ 0 w 732372"/>
              <a:gd name="connsiteY1" fmla="*/ 366186 h 732372"/>
              <a:gd name="connsiteX2" fmla="*/ 366186 w 732372"/>
              <a:gd name="connsiteY2" fmla="*/ 732372 h 732372"/>
              <a:gd name="connsiteX3" fmla="*/ 732372 w 732372"/>
              <a:gd name="connsiteY3" fmla="*/ 366186 h 732372"/>
              <a:gd name="connsiteX4" fmla="*/ 366186 w 732372"/>
              <a:gd name="connsiteY4" fmla="*/ 0 h 73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372" h="732372">
                <a:moveTo>
                  <a:pt x="366186" y="0"/>
                </a:moveTo>
                <a:cubicBezTo>
                  <a:pt x="163947" y="0"/>
                  <a:pt x="0" y="163947"/>
                  <a:pt x="0" y="366186"/>
                </a:cubicBezTo>
                <a:cubicBezTo>
                  <a:pt x="0" y="568425"/>
                  <a:pt x="163947" y="732372"/>
                  <a:pt x="366186" y="732372"/>
                </a:cubicBezTo>
                <a:cubicBezTo>
                  <a:pt x="568425" y="732372"/>
                  <a:pt x="732372" y="568425"/>
                  <a:pt x="732372" y="366186"/>
                </a:cubicBezTo>
                <a:cubicBezTo>
                  <a:pt x="732372" y="163947"/>
                  <a:pt x="568425" y="0"/>
                  <a:pt x="366186" y="0"/>
                </a:cubicBezTo>
                <a:close/>
              </a:path>
            </a:pathLst>
          </a:custGeom>
        </p:spPr>
      </p:pic>
      <p:sp>
        <p:nvSpPr>
          <p:cNvPr id="166" name="矩形: 圆角 165"/>
          <p:cNvSpPr/>
          <p:nvPr/>
        </p:nvSpPr>
        <p:spPr>
          <a:xfrm flipH="1">
            <a:off x="821248" y="1357223"/>
            <a:ext cx="1511150" cy="39756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文本框 151"/>
          <p:cNvSpPr txBox="1"/>
          <p:nvPr/>
        </p:nvSpPr>
        <p:spPr>
          <a:xfrm>
            <a:off x="910149" y="1368034"/>
            <a:ext cx="15111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3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創意團隊</a:t>
            </a:r>
          </a:p>
        </p:txBody>
      </p:sp>
      <p:sp>
        <p:nvSpPr>
          <p:cNvPr id="170" name="文本框 169"/>
          <p:cNvSpPr txBox="1"/>
          <p:nvPr/>
        </p:nvSpPr>
        <p:spPr>
          <a:xfrm>
            <a:off x="10279926" y="6254948"/>
            <a:ext cx="197325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4">
                    <a:alpha val="35000"/>
                  </a:schemeClr>
                </a:solidFill>
              </a:rPr>
              <a:t>05/13/20XX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DESIGN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71" name="直接连接符 170"/>
          <p:cNvCxnSpPr/>
          <p:nvPr/>
        </p:nvCxnSpPr>
        <p:spPr>
          <a:xfrm>
            <a:off x="11046936" y="6515100"/>
            <a:ext cx="840264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椭圆 43"/>
          <p:cNvSpPr/>
          <p:nvPr/>
        </p:nvSpPr>
        <p:spPr>
          <a:xfrm>
            <a:off x="9442761" y="3573078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9723196" y="3573078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10003631" y="3573078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10284067" y="3573078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/>
          <p:cNvSpPr/>
          <p:nvPr/>
        </p:nvSpPr>
        <p:spPr>
          <a:xfrm>
            <a:off x="9442761" y="4317305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/>
          <p:cNvSpPr/>
          <p:nvPr/>
        </p:nvSpPr>
        <p:spPr>
          <a:xfrm>
            <a:off x="9723196" y="4317305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10003631" y="4317305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/>
          <p:cNvSpPr/>
          <p:nvPr/>
        </p:nvSpPr>
        <p:spPr>
          <a:xfrm>
            <a:off x="9442761" y="5061532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椭圆 103"/>
          <p:cNvSpPr/>
          <p:nvPr/>
        </p:nvSpPr>
        <p:spPr>
          <a:xfrm>
            <a:off x="9723196" y="5061532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椭圆 104"/>
          <p:cNvSpPr/>
          <p:nvPr/>
        </p:nvSpPr>
        <p:spPr>
          <a:xfrm>
            <a:off x="10003631" y="5061532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椭圆 119"/>
          <p:cNvSpPr/>
          <p:nvPr/>
        </p:nvSpPr>
        <p:spPr>
          <a:xfrm>
            <a:off x="9442761" y="5805760"/>
            <a:ext cx="169439" cy="1694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/>
          <p:cNvSpPr/>
          <p:nvPr/>
        </p:nvSpPr>
        <p:spPr>
          <a:xfrm>
            <a:off x="9723197" y="5805760"/>
            <a:ext cx="169439" cy="1694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椭圆 121"/>
          <p:cNvSpPr/>
          <p:nvPr/>
        </p:nvSpPr>
        <p:spPr>
          <a:xfrm>
            <a:off x="10003633" y="5805760"/>
            <a:ext cx="169439" cy="1694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任意多边形: 形状 138"/>
          <p:cNvSpPr/>
          <p:nvPr/>
        </p:nvSpPr>
        <p:spPr>
          <a:xfrm>
            <a:off x="10284069" y="5807669"/>
            <a:ext cx="84719" cy="169440"/>
          </a:xfrm>
          <a:custGeom>
            <a:avLst/>
            <a:gdLst>
              <a:gd name="connsiteX0" fmla="*/ 84719 w 84719"/>
              <a:gd name="connsiteY0" fmla="*/ 0 h 169440"/>
              <a:gd name="connsiteX1" fmla="*/ 84719 w 84719"/>
              <a:gd name="connsiteY1" fmla="*/ 169440 h 169440"/>
              <a:gd name="connsiteX2" fmla="*/ 51743 w 84719"/>
              <a:gd name="connsiteY2" fmla="*/ 162783 h 169440"/>
              <a:gd name="connsiteX3" fmla="*/ 0 w 84719"/>
              <a:gd name="connsiteY3" fmla="*/ 84720 h 169440"/>
              <a:gd name="connsiteX4" fmla="*/ 51743 w 84719"/>
              <a:gd name="connsiteY4" fmla="*/ 6658 h 16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19" h="169440">
                <a:moveTo>
                  <a:pt x="84719" y="0"/>
                </a:moveTo>
                <a:lnTo>
                  <a:pt x="84719" y="169440"/>
                </a:lnTo>
                <a:lnTo>
                  <a:pt x="51743" y="162783"/>
                </a:lnTo>
                <a:cubicBezTo>
                  <a:pt x="21336" y="149921"/>
                  <a:pt x="0" y="119813"/>
                  <a:pt x="0" y="84720"/>
                </a:cubicBezTo>
                <a:cubicBezTo>
                  <a:pt x="0" y="49628"/>
                  <a:pt x="21336" y="19519"/>
                  <a:pt x="51743" y="66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0" name="椭圆 139"/>
          <p:cNvSpPr/>
          <p:nvPr/>
        </p:nvSpPr>
        <p:spPr>
          <a:xfrm>
            <a:off x="10284069" y="5805760"/>
            <a:ext cx="169439" cy="16943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2" name="椭圆 141"/>
          <p:cNvSpPr/>
          <p:nvPr/>
        </p:nvSpPr>
        <p:spPr>
          <a:xfrm>
            <a:off x="10564503" y="5805760"/>
            <a:ext cx="169439" cy="16943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10564503" y="3573078"/>
            <a:ext cx="169439" cy="169439"/>
          </a:xfrm>
          <a:prstGeom prst="ellipse">
            <a:avLst/>
          </a:prstGeom>
          <a:noFill/>
          <a:ln w="9525">
            <a:solidFill>
              <a:schemeClr val="accent1"/>
            </a:solidFill>
          </a:ln>
          <a:effectLst>
            <a:outerShdw blurRad="1143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/>
          <p:cNvSpPr/>
          <p:nvPr/>
        </p:nvSpPr>
        <p:spPr>
          <a:xfrm>
            <a:off x="10284067" y="4317305"/>
            <a:ext cx="169439" cy="169439"/>
          </a:xfrm>
          <a:prstGeom prst="ellipse">
            <a:avLst/>
          </a:prstGeom>
          <a:noFill/>
          <a:ln w="9525">
            <a:solidFill>
              <a:schemeClr val="accent1"/>
            </a:solidFill>
          </a:ln>
          <a:effectLst>
            <a:outerShdw blurRad="1143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/>
          <p:cNvSpPr/>
          <p:nvPr/>
        </p:nvSpPr>
        <p:spPr>
          <a:xfrm>
            <a:off x="10564503" y="4317305"/>
            <a:ext cx="169439" cy="169439"/>
          </a:xfrm>
          <a:prstGeom prst="ellipse">
            <a:avLst/>
          </a:prstGeom>
          <a:noFill/>
          <a:ln w="9525">
            <a:solidFill>
              <a:schemeClr val="accent1"/>
            </a:solidFill>
          </a:ln>
          <a:effectLst>
            <a:outerShdw blurRad="1143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椭圆 105"/>
          <p:cNvSpPr/>
          <p:nvPr/>
        </p:nvSpPr>
        <p:spPr>
          <a:xfrm>
            <a:off x="10284067" y="5061532"/>
            <a:ext cx="169439" cy="169439"/>
          </a:xfrm>
          <a:prstGeom prst="ellipse">
            <a:avLst/>
          </a:prstGeom>
          <a:ln>
            <a:noFill/>
          </a:ln>
          <a:effectLst>
            <a:outerShdw blurRad="114300" dist="38100" dir="5400000" algn="t" rotWithShape="0">
              <a:schemeClr val="accent1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任意多边形: 形状 136"/>
          <p:cNvSpPr/>
          <p:nvPr/>
        </p:nvSpPr>
        <p:spPr>
          <a:xfrm>
            <a:off x="10564503" y="5061531"/>
            <a:ext cx="84719" cy="169440"/>
          </a:xfrm>
          <a:custGeom>
            <a:avLst/>
            <a:gdLst>
              <a:gd name="connsiteX0" fmla="*/ 84719 w 84719"/>
              <a:gd name="connsiteY0" fmla="*/ 0 h 169440"/>
              <a:gd name="connsiteX1" fmla="*/ 84719 w 84719"/>
              <a:gd name="connsiteY1" fmla="*/ 169440 h 169440"/>
              <a:gd name="connsiteX2" fmla="*/ 51743 w 84719"/>
              <a:gd name="connsiteY2" fmla="*/ 162783 h 169440"/>
              <a:gd name="connsiteX3" fmla="*/ 0 w 84719"/>
              <a:gd name="connsiteY3" fmla="*/ 84720 h 169440"/>
              <a:gd name="connsiteX4" fmla="*/ 51743 w 84719"/>
              <a:gd name="connsiteY4" fmla="*/ 6658 h 16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19" h="169440">
                <a:moveTo>
                  <a:pt x="84719" y="0"/>
                </a:moveTo>
                <a:lnTo>
                  <a:pt x="84719" y="169440"/>
                </a:lnTo>
                <a:lnTo>
                  <a:pt x="51743" y="162783"/>
                </a:lnTo>
                <a:cubicBezTo>
                  <a:pt x="21336" y="149921"/>
                  <a:pt x="0" y="119813"/>
                  <a:pt x="0" y="84720"/>
                </a:cubicBezTo>
                <a:cubicBezTo>
                  <a:pt x="0" y="49628"/>
                  <a:pt x="21336" y="19519"/>
                  <a:pt x="51743" y="66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8" name="椭圆 137"/>
          <p:cNvSpPr/>
          <p:nvPr/>
        </p:nvSpPr>
        <p:spPr>
          <a:xfrm>
            <a:off x="10564503" y="5059622"/>
            <a:ext cx="169439" cy="169439"/>
          </a:xfrm>
          <a:prstGeom prst="ellipse">
            <a:avLst/>
          </a:prstGeom>
          <a:noFill/>
          <a:ln w="9525">
            <a:solidFill>
              <a:schemeClr val="accent1"/>
            </a:solidFill>
          </a:ln>
          <a:effectLst>
            <a:outerShdw blurRad="1143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图形 22"/>
          <p:cNvSpPr/>
          <p:nvPr/>
        </p:nvSpPr>
        <p:spPr>
          <a:xfrm rot="2856851">
            <a:off x="-2458496" y="-1971226"/>
            <a:ext cx="3323937" cy="308805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</a:gradFill>
          <a:ln w="42577" cap="flat">
            <a:noFill/>
            <a:prstDash val="solid"/>
            <a:miter/>
          </a:ln>
          <a:effectLst>
            <a:outerShdw blurRad="139700" dist="76200" dir="10800000" algn="r" rotWithShape="0">
              <a:schemeClr val="tx1">
                <a:lumMod val="75000"/>
                <a:lumOff val="25000"/>
                <a:alpha val="26000"/>
              </a:schemeClr>
            </a:outerShdw>
            <a:softEdge rad="495300"/>
          </a:effectLst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67" name="图片 66" descr="穿西装的男子站在砖墙前的男人&#10;&#10;描述已自动生成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2" t="28131" r="11938" b="26702"/>
          <a:stretch>
            <a:fillRect/>
          </a:stretch>
        </p:blipFill>
        <p:spPr>
          <a:xfrm>
            <a:off x="1684813" y="258498"/>
            <a:ext cx="6652069" cy="6680473"/>
          </a:xfrm>
          <a:custGeom>
            <a:avLst/>
            <a:gdLst>
              <a:gd name="connsiteX0" fmla="*/ 3467394 w 6652069"/>
              <a:gd name="connsiteY0" fmla="*/ 470 h 6680473"/>
              <a:gd name="connsiteX1" fmla="*/ 4134476 w 6652069"/>
              <a:gd name="connsiteY1" fmla="*/ 107246 h 6680473"/>
              <a:gd name="connsiteX2" fmla="*/ 6537065 w 6652069"/>
              <a:gd name="connsiteY2" fmla="*/ 4558803 h 6680473"/>
              <a:gd name="connsiteX3" fmla="*/ 2176012 w 6652069"/>
              <a:gd name="connsiteY3" fmla="*/ 6584285 h 6680473"/>
              <a:gd name="connsiteX4" fmla="*/ 257016 w 6652069"/>
              <a:gd name="connsiteY4" fmla="*/ 2093883 h 6680473"/>
              <a:gd name="connsiteX5" fmla="*/ 3467394 w 6652069"/>
              <a:gd name="connsiteY5" fmla="*/ 470 h 668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52069" h="6680473">
                <a:moveTo>
                  <a:pt x="3467394" y="470"/>
                </a:moveTo>
                <a:cubicBezTo>
                  <a:pt x="3711833" y="-4518"/>
                  <a:pt x="3938225" y="30217"/>
                  <a:pt x="4134476" y="107246"/>
                </a:cubicBezTo>
                <a:cubicBezTo>
                  <a:pt x="5181151" y="518066"/>
                  <a:pt x="7147148" y="3070593"/>
                  <a:pt x="6537065" y="4558803"/>
                </a:cubicBezTo>
                <a:cubicBezTo>
                  <a:pt x="5926981" y="6047014"/>
                  <a:pt x="3222688" y="6995105"/>
                  <a:pt x="2176012" y="6584285"/>
                </a:cubicBezTo>
                <a:cubicBezTo>
                  <a:pt x="1129337" y="6173466"/>
                  <a:pt x="-669781" y="3699143"/>
                  <a:pt x="257016" y="2093883"/>
                </a:cubicBezTo>
                <a:cubicBezTo>
                  <a:pt x="1010038" y="789610"/>
                  <a:pt x="2408160" y="22084"/>
                  <a:pt x="3467394" y="470"/>
                </a:cubicBezTo>
                <a:close/>
              </a:path>
            </a:pathLst>
          </a:custGeom>
          <a:effectLst>
            <a:outerShdw blurRad="279400" sx="103000" sy="103000" algn="ctr" rotWithShape="0">
              <a:schemeClr val="accent4">
                <a:alpha val="25000"/>
              </a:schemeClr>
            </a:outerShdw>
          </a:effectLst>
        </p:spPr>
      </p:pic>
      <p:cxnSp>
        <p:nvCxnSpPr>
          <p:cNvPr id="167" name="直接箭头连接符 166"/>
          <p:cNvCxnSpPr/>
          <p:nvPr/>
        </p:nvCxnSpPr>
        <p:spPr>
          <a:xfrm>
            <a:off x="1654623" y="4064563"/>
            <a:ext cx="1832235" cy="0"/>
          </a:xfrm>
          <a:prstGeom prst="straightConnector1">
            <a:avLst/>
          </a:prstGeom>
          <a:ln w="34925">
            <a:gradFill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0" scaled="0"/>
            </a:gra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一群人正在聊天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 b="1447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4" name="任意多边形: 形状 143"/>
          <p:cNvSpPr/>
          <p:nvPr/>
        </p:nvSpPr>
        <p:spPr>
          <a:xfrm rot="3543610">
            <a:off x="9766851" y="-1191341"/>
            <a:ext cx="4414864" cy="4056937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5" name="任意多边形: 形状 144"/>
          <p:cNvSpPr/>
          <p:nvPr/>
        </p:nvSpPr>
        <p:spPr>
          <a:xfrm rot="3543610">
            <a:off x="10273973" y="-1355031"/>
            <a:ext cx="3618776" cy="3325390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8100000" algn="tr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7" name="图形 22"/>
          <p:cNvSpPr/>
          <p:nvPr/>
        </p:nvSpPr>
        <p:spPr>
          <a:xfrm rot="1814064">
            <a:off x="-6275866" y="6397804"/>
            <a:ext cx="12403137" cy="1152294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8" name="图形 22"/>
          <p:cNvSpPr/>
          <p:nvPr/>
        </p:nvSpPr>
        <p:spPr>
          <a:xfrm rot="1814064">
            <a:off x="-5910864" y="6544682"/>
            <a:ext cx="11181930" cy="1038840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9" name="图形 22"/>
          <p:cNvSpPr/>
          <p:nvPr/>
        </p:nvSpPr>
        <p:spPr>
          <a:xfrm rot="1814064">
            <a:off x="-7862676" y="4589128"/>
            <a:ext cx="9924019" cy="9219761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0" name="图形 22"/>
          <p:cNvSpPr/>
          <p:nvPr/>
        </p:nvSpPr>
        <p:spPr>
          <a:xfrm rot="1814064">
            <a:off x="-7608804" y="4720298"/>
            <a:ext cx="8946904" cy="831198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3" name="文本框 152"/>
          <p:cNvSpPr txBox="1"/>
          <p:nvPr/>
        </p:nvSpPr>
        <p:spPr>
          <a:xfrm>
            <a:off x="217716" y="201526"/>
            <a:ext cx="21146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工作成果</a:t>
            </a:r>
          </a:p>
        </p:txBody>
      </p:sp>
      <p:sp>
        <p:nvSpPr>
          <p:cNvPr id="154" name="文本框 153"/>
          <p:cNvSpPr txBox="1"/>
          <p:nvPr/>
        </p:nvSpPr>
        <p:spPr>
          <a:xfrm>
            <a:off x="2121693" y="590907"/>
            <a:ext cx="678657" cy="245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" dirty="0">
                <a:solidFill>
                  <a:schemeClr val="accent4">
                    <a:lumMod val="40000"/>
                    <a:lumOff val="60000"/>
                  </a:schemeClr>
                </a:solidFill>
                <a:latin typeface="Source Han Sans Regular" panose="020B0500000000000000" pitchFamily="34" charset="-122"/>
                <a:ea typeface="Source Han Sans Regular" panose="020B0500000000000000" pitchFamily="34" charset="-122"/>
              </a:rPr>
              <a:t>PART </a:t>
            </a:r>
            <a:endParaRPr lang="zh-CN" altLang="en-US" sz="1000" dirty="0">
              <a:solidFill>
                <a:schemeClr val="accent4">
                  <a:lumMod val="40000"/>
                  <a:lumOff val="60000"/>
                </a:schemeClr>
              </a:solidFill>
              <a:latin typeface="Source Han Sans Regular" panose="020B0500000000000000" pitchFamily="34" charset="-122"/>
              <a:ea typeface="Source Han Sans Regular" panose="020B0500000000000000" pitchFamily="34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2100114" y="143218"/>
            <a:ext cx="966528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accent4"/>
                </a:solidFill>
                <a:latin typeface="+mn-lt"/>
              </a:rPr>
              <a:t>02</a:t>
            </a:r>
            <a:endParaRPr lang="zh-CN" altLang="en-US" sz="36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10279926" y="6254948"/>
            <a:ext cx="197325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4">
                    <a:alpha val="35000"/>
                  </a:schemeClr>
                </a:solidFill>
              </a:rPr>
              <a:t>05/13/20XX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DESIGN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71" name="直接连接符 170"/>
          <p:cNvCxnSpPr/>
          <p:nvPr/>
        </p:nvCxnSpPr>
        <p:spPr>
          <a:xfrm>
            <a:off x="11046936" y="6515100"/>
            <a:ext cx="840264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图形 22"/>
          <p:cNvSpPr/>
          <p:nvPr/>
        </p:nvSpPr>
        <p:spPr>
          <a:xfrm rot="2856851">
            <a:off x="-2458496" y="-1971226"/>
            <a:ext cx="3323937" cy="308805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</a:gradFill>
          <a:ln w="42577" cap="flat">
            <a:noFill/>
            <a:prstDash val="solid"/>
            <a:miter/>
          </a:ln>
          <a:effectLst>
            <a:outerShdw blurRad="139700" dist="76200" dir="10800000" algn="r" rotWithShape="0">
              <a:schemeClr val="tx1">
                <a:lumMod val="75000"/>
                <a:lumOff val="25000"/>
                <a:alpha val="26000"/>
              </a:schemeClr>
            </a:outerShdw>
            <a:softEdge rad="49530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1" name="矩形: 圆角 150"/>
          <p:cNvSpPr/>
          <p:nvPr/>
        </p:nvSpPr>
        <p:spPr>
          <a:xfrm>
            <a:off x="8052886" y="1608685"/>
            <a:ext cx="3184280" cy="1443635"/>
          </a:xfrm>
          <a:prstGeom prst="roundRect">
            <a:avLst>
              <a:gd name="adj" fmla="val 7927"/>
            </a:avLst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1" name="矩形: 圆角 160"/>
          <p:cNvSpPr/>
          <p:nvPr/>
        </p:nvSpPr>
        <p:spPr>
          <a:xfrm>
            <a:off x="8245642" y="1455015"/>
            <a:ext cx="1131252" cy="3077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3" name="文本框 162"/>
          <p:cNvSpPr txBox="1"/>
          <p:nvPr/>
        </p:nvSpPr>
        <p:spPr>
          <a:xfrm>
            <a:off x="8299536" y="1439596"/>
            <a:ext cx="104943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第三部分</a:t>
            </a:r>
          </a:p>
        </p:txBody>
      </p:sp>
      <p:pic>
        <p:nvPicPr>
          <p:cNvPr id="160" name="图形 1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450" y="2635409"/>
            <a:ext cx="294709" cy="294709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sp>
        <p:nvSpPr>
          <p:cNvPr id="129" name="文本框 128"/>
          <p:cNvSpPr txBox="1"/>
          <p:nvPr/>
        </p:nvSpPr>
        <p:spPr>
          <a:xfrm>
            <a:off x="8151483" y="1928363"/>
            <a:ext cx="2940372" cy="671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簡要概述該專案在第一階段過程中的內容，語言同樣儘量簡潔精煉，避免口語化</a:t>
            </a:r>
            <a:r>
              <a:rPr lang="en-US" altLang="zh-CN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.</a:t>
            </a:r>
            <a:r>
              <a:rPr lang="zh-CN" altLang="en-US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簡要概述該專案在第一階段過程中的內容。</a:t>
            </a:r>
          </a:p>
        </p:txBody>
      </p:sp>
      <p:sp>
        <p:nvSpPr>
          <p:cNvPr id="178" name="矩形: 圆角 177"/>
          <p:cNvSpPr/>
          <p:nvPr/>
        </p:nvSpPr>
        <p:spPr>
          <a:xfrm>
            <a:off x="8052886" y="3974769"/>
            <a:ext cx="3184280" cy="1443635"/>
          </a:xfrm>
          <a:prstGeom prst="roundRect">
            <a:avLst>
              <a:gd name="adj" fmla="val 7927"/>
            </a:avLst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1" name="矩形: 圆角 180"/>
          <p:cNvSpPr/>
          <p:nvPr/>
        </p:nvSpPr>
        <p:spPr>
          <a:xfrm>
            <a:off x="8245642" y="3821099"/>
            <a:ext cx="1131252" cy="3077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2" name="文本框 181"/>
          <p:cNvSpPr txBox="1"/>
          <p:nvPr/>
        </p:nvSpPr>
        <p:spPr>
          <a:xfrm>
            <a:off x="8299536" y="3805680"/>
            <a:ext cx="104943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第四部分</a:t>
            </a:r>
          </a:p>
        </p:txBody>
      </p:sp>
      <p:sp>
        <p:nvSpPr>
          <p:cNvPr id="183" name="文本框 182"/>
          <p:cNvSpPr txBox="1"/>
          <p:nvPr/>
        </p:nvSpPr>
        <p:spPr>
          <a:xfrm>
            <a:off x="8151483" y="4294447"/>
            <a:ext cx="2940372" cy="671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簡要概述該專案在第一階段過程中的內容，語言同樣儘量簡潔精煉，避免口語化</a:t>
            </a:r>
            <a:r>
              <a:rPr lang="en-US" altLang="zh-CN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.</a:t>
            </a:r>
            <a:r>
              <a:rPr lang="zh-CN" altLang="en-US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簡要概述該專案在第一階段過程中的內容。</a:t>
            </a:r>
          </a:p>
        </p:txBody>
      </p:sp>
      <p:pic>
        <p:nvPicPr>
          <p:cNvPr id="184" name="图形 18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80" y="5014718"/>
            <a:ext cx="253647" cy="253647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sp>
        <p:nvSpPr>
          <p:cNvPr id="143" name="矩形: 圆角 142"/>
          <p:cNvSpPr/>
          <p:nvPr/>
        </p:nvSpPr>
        <p:spPr>
          <a:xfrm>
            <a:off x="874713" y="1608685"/>
            <a:ext cx="3184280" cy="1443635"/>
          </a:xfrm>
          <a:prstGeom prst="roundRect">
            <a:avLst>
              <a:gd name="adj" fmla="val 7927"/>
            </a:avLst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1" name="矩形: 圆角 140"/>
          <p:cNvSpPr/>
          <p:nvPr/>
        </p:nvSpPr>
        <p:spPr>
          <a:xfrm>
            <a:off x="1067469" y="1455015"/>
            <a:ext cx="1131252" cy="3077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文本框 93"/>
          <p:cNvSpPr txBox="1"/>
          <p:nvPr/>
        </p:nvSpPr>
        <p:spPr>
          <a:xfrm>
            <a:off x="1121363" y="1439596"/>
            <a:ext cx="104943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第一部分</a:t>
            </a:r>
          </a:p>
        </p:txBody>
      </p:sp>
      <p:pic>
        <p:nvPicPr>
          <p:cNvPr id="100" name="图形 9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277" y="2635409"/>
            <a:ext cx="294709" cy="294709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sp>
        <p:nvSpPr>
          <p:cNvPr id="92" name="文本框 91"/>
          <p:cNvSpPr txBox="1"/>
          <p:nvPr/>
        </p:nvSpPr>
        <p:spPr>
          <a:xfrm>
            <a:off x="954834" y="1928363"/>
            <a:ext cx="3024039" cy="86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簡要概述該專案在第一階段過程中的內容，語言同樣儘量簡潔精煉，避免口語化</a:t>
            </a:r>
            <a:r>
              <a:rPr lang="en-US" altLang="zh-CN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.</a:t>
            </a:r>
            <a:r>
              <a:rPr lang="zh-CN" altLang="en-US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簡要概述該專案在第一階段過程中的內容，語言同樣儘量簡潔</a:t>
            </a:r>
          </a:p>
        </p:txBody>
      </p:sp>
      <p:sp>
        <p:nvSpPr>
          <p:cNvPr id="169" name="矩形: 圆角 168"/>
          <p:cNvSpPr/>
          <p:nvPr/>
        </p:nvSpPr>
        <p:spPr>
          <a:xfrm>
            <a:off x="874713" y="3974769"/>
            <a:ext cx="3184280" cy="1443635"/>
          </a:xfrm>
          <a:prstGeom prst="roundRect">
            <a:avLst>
              <a:gd name="adj" fmla="val 7927"/>
            </a:avLst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4" name="矩形: 圆角 173"/>
          <p:cNvSpPr/>
          <p:nvPr/>
        </p:nvSpPr>
        <p:spPr>
          <a:xfrm>
            <a:off x="1067469" y="3821099"/>
            <a:ext cx="1131252" cy="3077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5" name="文本框 174"/>
          <p:cNvSpPr txBox="1"/>
          <p:nvPr/>
        </p:nvSpPr>
        <p:spPr>
          <a:xfrm>
            <a:off x="1121363" y="3805680"/>
            <a:ext cx="104943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第二部分</a:t>
            </a:r>
          </a:p>
        </p:txBody>
      </p:sp>
      <p:sp>
        <p:nvSpPr>
          <p:cNvPr id="176" name="文本框 175"/>
          <p:cNvSpPr txBox="1"/>
          <p:nvPr/>
        </p:nvSpPr>
        <p:spPr>
          <a:xfrm>
            <a:off x="954834" y="4294447"/>
            <a:ext cx="3024039" cy="86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簡要概述該專案在第一階段過程中的內容，語言同樣儘量簡潔精煉，避免口語化</a:t>
            </a:r>
            <a:r>
              <a:rPr lang="en-US" altLang="zh-CN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.</a:t>
            </a:r>
            <a:r>
              <a:rPr lang="zh-CN" altLang="en-US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簡要概述該專案在第一階段過程中的內容，語言同樣儘量簡潔</a:t>
            </a:r>
          </a:p>
        </p:txBody>
      </p:sp>
      <p:pic>
        <p:nvPicPr>
          <p:cNvPr id="185" name="图形 18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16" y="5021583"/>
            <a:ext cx="261185" cy="261185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sp>
        <p:nvSpPr>
          <p:cNvPr id="79" name="任意多边形: 形状 78"/>
          <p:cNvSpPr/>
          <p:nvPr/>
        </p:nvSpPr>
        <p:spPr>
          <a:xfrm rot="5400000">
            <a:off x="4483767" y="1816769"/>
            <a:ext cx="1567555" cy="1567553"/>
          </a:xfrm>
          <a:custGeom>
            <a:avLst/>
            <a:gdLst>
              <a:gd name="connsiteX0" fmla="*/ 0 w 1567555"/>
              <a:gd name="connsiteY0" fmla="*/ 0 h 1567553"/>
              <a:gd name="connsiteX1" fmla="*/ 854872 w 1567555"/>
              <a:gd name="connsiteY1" fmla="*/ 0 h 1567553"/>
              <a:gd name="connsiteX2" fmla="*/ 856537 w 1567555"/>
              <a:gd name="connsiteY2" fmla="*/ 32987 h 1567553"/>
              <a:gd name="connsiteX3" fmla="*/ 1534566 w 1567555"/>
              <a:gd name="connsiteY3" fmla="*/ 711016 h 1567553"/>
              <a:gd name="connsiteX4" fmla="*/ 1567555 w 1567555"/>
              <a:gd name="connsiteY4" fmla="*/ 712682 h 1567553"/>
              <a:gd name="connsiteX5" fmla="*/ 1567555 w 1567555"/>
              <a:gd name="connsiteY5" fmla="*/ 1567553 h 1567553"/>
              <a:gd name="connsiteX6" fmla="*/ 1447160 w 1567555"/>
              <a:gd name="connsiteY6" fmla="*/ 1561474 h 1567553"/>
              <a:gd name="connsiteX7" fmla="*/ 6079 w 1567555"/>
              <a:gd name="connsiteY7" fmla="*/ 120393 h 1567553"/>
              <a:gd name="connsiteX8" fmla="*/ 0 w 1567555"/>
              <a:gd name="connsiteY8" fmla="*/ 0 h 156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7555" h="1567553">
                <a:moveTo>
                  <a:pt x="0" y="0"/>
                </a:moveTo>
                <a:lnTo>
                  <a:pt x="854872" y="0"/>
                </a:lnTo>
                <a:lnTo>
                  <a:pt x="856537" y="32987"/>
                </a:lnTo>
                <a:cubicBezTo>
                  <a:pt x="892844" y="390493"/>
                  <a:pt x="1177060" y="674709"/>
                  <a:pt x="1534566" y="711016"/>
                </a:cubicBezTo>
                <a:lnTo>
                  <a:pt x="1567555" y="712682"/>
                </a:lnTo>
                <a:lnTo>
                  <a:pt x="1567555" y="1567553"/>
                </a:lnTo>
                <a:lnTo>
                  <a:pt x="1447160" y="1561474"/>
                </a:lnTo>
                <a:cubicBezTo>
                  <a:pt x="687319" y="1484307"/>
                  <a:pt x="83246" y="880234"/>
                  <a:pt x="6079" y="120393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92000">
                <a:schemeClr val="accent4"/>
              </a:gs>
            </a:gsLst>
            <a:lin ang="19800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8100000" algn="tr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8" name="任意多边形: 形状 77"/>
          <p:cNvSpPr/>
          <p:nvPr/>
        </p:nvSpPr>
        <p:spPr>
          <a:xfrm rot="5400000">
            <a:off x="6140678" y="1816769"/>
            <a:ext cx="1567555" cy="1567553"/>
          </a:xfrm>
          <a:custGeom>
            <a:avLst/>
            <a:gdLst>
              <a:gd name="connsiteX0" fmla="*/ 0 w 1567555"/>
              <a:gd name="connsiteY0" fmla="*/ 1567553 h 1567553"/>
              <a:gd name="connsiteX1" fmla="*/ 6079 w 1567555"/>
              <a:gd name="connsiteY1" fmla="*/ 1447160 h 1567553"/>
              <a:gd name="connsiteX2" fmla="*/ 1447160 w 1567555"/>
              <a:gd name="connsiteY2" fmla="*/ 6079 h 1567553"/>
              <a:gd name="connsiteX3" fmla="*/ 1567555 w 1567555"/>
              <a:gd name="connsiteY3" fmla="*/ 0 h 1567553"/>
              <a:gd name="connsiteX4" fmla="*/ 1567555 w 1567555"/>
              <a:gd name="connsiteY4" fmla="*/ 854871 h 1567553"/>
              <a:gd name="connsiteX5" fmla="*/ 1534566 w 1567555"/>
              <a:gd name="connsiteY5" fmla="*/ 856537 h 1567553"/>
              <a:gd name="connsiteX6" fmla="*/ 856537 w 1567555"/>
              <a:gd name="connsiteY6" fmla="*/ 1534566 h 1567553"/>
              <a:gd name="connsiteX7" fmla="*/ 854872 w 1567555"/>
              <a:gd name="connsiteY7" fmla="*/ 1567553 h 1567553"/>
              <a:gd name="connsiteX8" fmla="*/ 0 w 1567555"/>
              <a:gd name="connsiteY8" fmla="*/ 1567553 h 156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7555" h="1567553">
                <a:moveTo>
                  <a:pt x="0" y="1567553"/>
                </a:moveTo>
                <a:lnTo>
                  <a:pt x="6079" y="1447160"/>
                </a:lnTo>
                <a:cubicBezTo>
                  <a:pt x="83246" y="687319"/>
                  <a:pt x="687319" y="83245"/>
                  <a:pt x="1447160" y="6079"/>
                </a:cubicBezTo>
                <a:lnTo>
                  <a:pt x="1567555" y="0"/>
                </a:lnTo>
                <a:lnTo>
                  <a:pt x="1567555" y="854871"/>
                </a:lnTo>
                <a:lnTo>
                  <a:pt x="1534566" y="856537"/>
                </a:lnTo>
                <a:cubicBezTo>
                  <a:pt x="1177060" y="892843"/>
                  <a:pt x="892844" y="1177060"/>
                  <a:pt x="856537" y="1534566"/>
                </a:cubicBezTo>
                <a:lnTo>
                  <a:pt x="854872" y="1567553"/>
                </a:lnTo>
                <a:lnTo>
                  <a:pt x="0" y="156755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4200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8100000" algn="tr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2" name="任意多边形: 形状 71"/>
          <p:cNvSpPr/>
          <p:nvPr/>
        </p:nvSpPr>
        <p:spPr>
          <a:xfrm rot="5400000">
            <a:off x="4483769" y="3473680"/>
            <a:ext cx="1567551" cy="1567553"/>
          </a:xfrm>
          <a:custGeom>
            <a:avLst/>
            <a:gdLst>
              <a:gd name="connsiteX0" fmla="*/ 0 w 1567551"/>
              <a:gd name="connsiteY0" fmla="*/ 1567553 h 1567553"/>
              <a:gd name="connsiteX1" fmla="*/ 0 w 1567551"/>
              <a:gd name="connsiteY1" fmla="*/ 712681 h 1567553"/>
              <a:gd name="connsiteX2" fmla="*/ 32986 w 1567551"/>
              <a:gd name="connsiteY2" fmla="*/ 711016 h 1567553"/>
              <a:gd name="connsiteX3" fmla="*/ 711014 w 1567551"/>
              <a:gd name="connsiteY3" fmla="*/ 32987 h 1567553"/>
              <a:gd name="connsiteX4" fmla="*/ 712680 w 1567551"/>
              <a:gd name="connsiteY4" fmla="*/ 0 h 1567553"/>
              <a:gd name="connsiteX5" fmla="*/ 1567551 w 1567551"/>
              <a:gd name="connsiteY5" fmla="*/ 0 h 1567553"/>
              <a:gd name="connsiteX6" fmla="*/ 1561472 w 1567551"/>
              <a:gd name="connsiteY6" fmla="*/ 120393 h 1567553"/>
              <a:gd name="connsiteX7" fmla="*/ 120392 w 1567551"/>
              <a:gd name="connsiteY7" fmla="*/ 1561474 h 1567553"/>
              <a:gd name="connsiteX8" fmla="*/ 0 w 1567551"/>
              <a:gd name="connsiteY8" fmla="*/ 1567553 h 156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7551" h="1567553">
                <a:moveTo>
                  <a:pt x="0" y="1567553"/>
                </a:moveTo>
                <a:lnTo>
                  <a:pt x="0" y="712681"/>
                </a:lnTo>
                <a:lnTo>
                  <a:pt x="32986" y="711016"/>
                </a:lnTo>
                <a:cubicBezTo>
                  <a:pt x="390491" y="674709"/>
                  <a:pt x="674708" y="390493"/>
                  <a:pt x="711014" y="32987"/>
                </a:cubicBezTo>
                <a:lnTo>
                  <a:pt x="712680" y="0"/>
                </a:lnTo>
                <a:lnTo>
                  <a:pt x="1567551" y="0"/>
                </a:lnTo>
                <a:lnTo>
                  <a:pt x="1561472" y="120393"/>
                </a:lnTo>
                <a:cubicBezTo>
                  <a:pt x="1484306" y="880234"/>
                  <a:pt x="880232" y="1484307"/>
                  <a:pt x="120392" y="1561474"/>
                </a:cubicBezTo>
                <a:lnTo>
                  <a:pt x="0" y="156755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12000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8100000" algn="tr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0" name="任意多边形: 形状 69"/>
          <p:cNvSpPr/>
          <p:nvPr/>
        </p:nvSpPr>
        <p:spPr>
          <a:xfrm rot="5400000">
            <a:off x="6140680" y="3473680"/>
            <a:ext cx="1567551" cy="1567553"/>
          </a:xfrm>
          <a:custGeom>
            <a:avLst/>
            <a:gdLst>
              <a:gd name="connsiteX0" fmla="*/ 0 w 1567551"/>
              <a:gd name="connsiteY0" fmla="*/ 854871 h 1567553"/>
              <a:gd name="connsiteX1" fmla="*/ 0 w 1567551"/>
              <a:gd name="connsiteY1" fmla="*/ 0 h 1567553"/>
              <a:gd name="connsiteX2" fmla="*/ 120392 w 1567551"/>
              <a:gd name="connsiteY2" fmla="*/ 6079 h 1567553"/>
              <a:gd name="connsiteX3" fmla="*/ 1561472 w 1567551"/>
              <a:gd name="connsiteY3" fmla="*/ 1447160 h 1567553"/>
              <a:gd name="connsiteX4" fmla="*/ 1567551 w 1567551"/>
              <a:gd name="connsiteY4" fmla="*/ 1567553 h 1567553"/>
              <a:gd name="connsiteX5" fmla="*/ 712680 w 1567551"/>
              <a:gd name="connsiteY5" fmla="*/ 1567553 h 1567553"/>
              <a:gd name="connsiteX6" fmla="*/ 711014 w 1567551"/>
              <a:gd name="connsiteY6" fmla="*/ 1534566 h 1567553"/>
              <a:gd name="connsiteX7" fmla="*/ 32986 w 1567551"/>
              <a:gd name="connsiteY7" fmla="*/ 856537 h 1567553"/>
              <a:gd name="connsiteX8" fmla="*/ 0 w 1567551"/>
              <a:gd name="connsiteY8" fmla="*/ 854871 h 156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7551" h="1567553">
                <a:moveTo>
                  <a:pt x="0" y="854871"/>
                </a:moveTo>
                <a:lnTo>
                  <a:pt x="0" y="0"/>
                </a:lnTo>
                <a:lnTo>
                  <a:pt x="120392" y="6079"/>
                </a:lnTo>
                <a:cubicBezTo>
                  <a:pt x="880233" y="83245"/>
                  <a:pt x="1484306" y="687319"/>
                  <a:pt x="1561472" y="1447160"/>
                </a:cubicBezTo>
                <a:lnTo>
                  <a:pt x="1567551" y="1567553"/>
                </a:lnTo>
                <a:lnTo>
                  <a:pt x="712680" y="1567553"/>
                </a:lnTo>
                <a:lnTo>
                  <a:pt x="711014" y="1534566"/>
                </a:lnTo>
                <a:cubicBezTo>
                  <a:pt x="674708" y="1177060"/>
                  <a:pt x="390491" y="892843"/>
                  <a:pt x="32986" y="856537"/>
                </a:cubicBezTo>
                <a:lnTo>
                  <a:pt x="0" y="854871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92000">
                <a:schemeClr val="accent4"/>
              </a:gs>
            </a:gsLst>
            <a:lin ang="8400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8100000" algn="tr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01037" y="2780158"/>
            <a:ext cx="923176" cy="923176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sp>
        <p:nvSpPr>
          <p:cNvPr id="186" name="文本框 185"/>
          <p:cNvSpPr txBox="1"/>
          <p:nvPr/>
        </p:nvSpPr>
        <p:spPr>
          <a:xfrm>
            <a:off x="5585677" y="3599079"/>
            <a:ext cx="1056938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圖表標題</a:t>
            </a:r>
          </a:p>
        </p:txBody>
      </p:sp>
      <p:sp>
        <p:nvSpPr>
          <p:cNvPr id="187" name="文本框 186"/>
          <p:cNvSpPr txBox="1"/>
          <p:nvPr/>
        </p:nvSpPr>
        <p:spPr>
          <a:xfrm>
            <a:off x="4991636" y="2336093"/>
            <a:ext cx="6454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+mj-lt"/>
                <a:ea typeface="思源黑体 CN Bold" panose="020B0800000000000000" charset="-122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+mj-lt"/>
              <a:ea typeface="思源黑体 CN Bold" panose="020B0800000000000000" charset="-122"/>
            </a:endParaRPr>
          </a:p>
        </p:txBody>
      </p:sp>
      <p:sp>
        <p:nvSpPr>
          <p:cNvPr id="188" name="文本框 187"/>
          <p:cNvSpPr txBox="1"/>
          <p:nvPr/>
        </p:nvSpPr>
        <p:spPr>
          <a:xfrm>
            <a:off x="4941910" y="3937480"/>
            <a:ext cx="6454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+mj-lt"/>
                <a:ea typeface="思源黑体 CN Bold" panose="020B0800000000000000" charset="-122"/>
              </a:rPr>
              <a:t>02</a:t>
            </a:r>
            <a:endParaRPr lang="zh-CN" altLang="en-US" sz="3200" b="1" dirty="0">
              <a:solidFill>
                <a:schemeClr val="bg1"/>
              </a:solidFill>
              <a:latin typeface="+mj-lt"/>
              <a:ea typeface="思源黑体 CN Bold" panose="020B0800000000000000" charset="-122"/>
            </a:endParaRPr>
          </a:p>
        </p:txBody>
      </p:sp>
      <p:sp>
        <p:nvSpPr>
          <p:cNvPr id="189" name="文本框 188"/>
          <p:cNvSpPr txBox="1"/>
          <p:nvPr/>
        </p:nvSpPr>
        <p:spPr>
          <a:xfrm>
            <a:off x="6615721" y="2338561"/>
            <a:ext cx="6454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+mj-lt"/>
                <a:ea typeface="思源黑体 CN Bold" panose="020B0800000000000000" charset="-122"/>
              </a:rPr>
              <a:t>03</a:t>
            </a:r>
            <a:endParaRPr lang="zh-CN" altLang="en-US" sz="3200" b="1" dirty="0">
              <a:solidFill>
                <a:schemeClr val="bg1"/>
              </a:solidFill>
              <a:latin typeface="+mj-lt"/>
              <a:ea typeface="思源黑体 CN Bold" panose="020B0800000000000000" charset="-122"/>
            </a:endParaRPr>
          </a:p>
        </p:txBody>
      </p:sp>
      <p:sp>
        <p:nvSpPr>
          <p:cNvPr id="190" name="文本框 189"/>
          <p:cNvSpPr txBox="1"/>
          <p:nvPr/>
        </p:nvSpPr>
        <p:spPr>
          <a:xfrm>
            <a:off x="6663910" y="3905120"/>
            <a:ext cx="6454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+mj-lt"/>
                <a:ea typeface="思源黑体 CN Bold" panose="020B0800000000000000" charset="-122"/>
              </a:rPr>
              <a:t>04</a:t>
            </a:r>
            <a:endParaRPr lang="zh-CN" altLang="en-US" sz="3200" b="1" dirty="0">
              <a:solidFill>
                <a:schemeClr val="bg1"/>
              </a:solidFill>
              <a:latin typeface="+mj-lt"/>
              <a:ea typeface="思源黑体 CN Bold" panose="020B0800000000000000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一群人正在聊天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 b="1447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4" name="任意多边形: 形状 143"/>
          <p:cNvSpPr/>
          <p:nvPr/>
        </p:nvSpPr>
        <p:spPr>
          <a:xfrm rot="3543610">
            <a:off x="9766851" y="-1191341"/>
            <a:ext cx="4414864" cy="4056937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5" name="任意多边形: 形状 144"/>
          <p:cNvSpPr/>
          <p:nvPr/>
        </p:nvSpPr>
        <p:spPr>
          <a:xfrm rot="3543610">
            <a:off x="10273973" y="-1355031"/>
            <a:ext cx="3618776" cy="3325390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8100000" algn="tr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7" name="图形 22"/>
          <p:cNvSpPr/>
          <p:nvPr/>
        </p:nvSpPr>
        <p:spPr>
          <a:xfrm rot="1814064">
            <a:off x="-6275866" y="6397804"/>
            <a:ext cx="12403137" cy="1152294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8" name="图形 22"/>
          <p:cNvSpPr/>
          <p:nvPr/>
        </p:nvSpPr>
        <p:spPr>
          <a:xfrm rot="1814064">
            <a:off x="-5910864" y="6544682"/>
            <a:ext cx="11181930" cy="1038840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9" name="图形 22"/>
          <p:cNvSpPr/>
          <p:nvPr/>
        </p:nvSpPr>
        <p:spPr>
          <a:xfrm rot="1814064">
            <a:off x="-7862676" y="4589128"/>
            <a:ext cx="9924019" cy="9219761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0" name="图形 22"/>
          <p:cNvSpPr/>
          <p:nvPr/>
        </p:nvSpPr>
        <p:spPr>
          <a:xfrm rot="1814064">
            <a:off x="-7608804" y="4720298"/>
            <a:ext cx="8946904" cy="831198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3" name="文本框 152"/>
          <p:cNvSpPr txBox="1"/>
          <p:nvPr/>
        </p:nvSpPr>
        <p:spPr>
          <a:xfrm>
            <a:off x="217716" y="201526"/>
            <a:ext cx="21146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工作成果</a:t>
            </a:r>
          </a:p>
        </p:txBody>
      </p:sp>
      <p:sp>
        <p:nvSpPr>
          <p:cNvPr id="154" name="文本框 153"/>
          <p:cNvSpPr txBox="1"/>
          <p:nvPr/>
        </p:nvSpPr>
        <p:spPr>
          <a:xfrm>
            <a:off x="2121693" y="590907"/>
            <a:ext cx="678657" cy="245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" dirty="0">
                <a:solidFill>
                  <a:schemeClr val="accent4">
                    <a:lumMod val="40000"/>
                    <a:lumOff val="60000"/>
                  </a:schemeClr>
                </a:solidFill>
                <a:latin typeface="Source Han Sans Regular" panose="020B0500000000000000" pitchFamily="34" charset="-122"/>
                <a:ea typeface="Source Han Sans Regular" panose="020B0500000000000000" pitchFamily="34" charset="-122"/>
              </a:rPr>
              <a:t>PART </a:t>
            </a:r>
            <a:endParaRPr lang="zh-CN" altLang="en-US" sz="1000" dirty="0">
              <a:solidFill>
                <a:schemeClr val="accent4">
                  <a:lumMod val="40000"/>
                  <a:lumOff val="60000"/>
                </a:schemeClr>
              </a:solidFill>
              <a:latin typeface="Source Han Sans Regular" panose="020B0500000000000000" pitchFamily="34" charset="-122"/>
              <a:ea typeface="Source Han Sans Regular" panose="020B0500000000000000" pitchFamily="34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2100114" y="143218"/>
            <a:ext cx="966528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accent4"/>
                </a:solidFill>
                <a:latin typeface="+mn-lt"/>
              </a:rPr>
              <a:t>02</a:t>
            </a:r>
            <a:endParaRPr lang="zh-CN" altLang="en-US" sz="36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10279926" y="6254948"/>
            <a:ext cx="197325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4">
                    <a:alpha val="35000"/>
                  </a:schemeClr>
                </a:solidFill>
              </a:rPr>
              <a:t>05/13/20XX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DESIGN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71" name="直接连接符 170"/>
          <p:cNvCxnSpPr/>
          <p:nvPr/>
        </p:nvCxnSpPr>
        <p:spPr>
          <a:xfrm>
            <a:off x="11046936" y="6515100"/>
            <a:ext cx="840264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图形 22"/>
          <p:cNvSpPr/>
          <p:nvPr/>
        </p:nvSpPr>
        <p:spPr>
          <a:xfrm rot="2856851">
            <a:off x="-2458496" y="-1971226"/>
            <a:ext cx="3323937" cy="308805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</a:gradFill>
          <a:ln w="42577" cap="flat">
            <a:noFill/>
            <a:prstDash val="solid"/>
            <a:miter/>
          </a:ln>
          <a:effectLst>
            <a:outerShdw blurRad="139700" dist="76200" dir="10800000" algn="r" rotWithShape="0">
              <a:schemeClr val="tx1">
                <a:lumMod val="75000"/>
                <a:lumOff val="25000"/>
                <a:alpha val="26000"/>
              </a:schemeClr>
            </a:outerShdw>
            <a:softEdge rad="49530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" name="圆角矩形 11"/>
          <p:cNvSpPr/>
          <p:nvPr/>
        </p:nvSpPr>
        <p:spPr>
          <a:xfrm>
            <a:off x="483079" y="1865796"/>
            <a:ext cx="11283351" cy="3847381"/>
          </a:xfrm>
          <a:prstGeom prst="roundRect">
            <a:avLst>
              <a:gd name="adj" fmla="val 5456"/>
            </a:avLst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997855" y="3669537"/>
            <a:ext cx="1249732" cy="400128"/>
          </a:xfrm>
          <a:prstGeom prst="rect">
            <a:avLst/>
          </a:prstGeom>
          <a:noFill/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icrosoft YaHei" panose="020B0503020204020204" charset="-122"/>
                <a:cs typeface="+mj-cs"/>
              </a:rPr>
              <a:t>65%</a:t>
            </a:r>
          </a:p>
        </p:txBody>
      </p:sp>
      <p:sp>
        <p:nvSpPr>
          <p:cNvPr id="38" name="弧形 63"/>
          <p:cNvSpPr/>
          <p:nvPr/>
        </p:nvSpPr>
        <p:spPr>
          <a:xfrm>
            <a:off x="885423" y="3207467"/>
            <a:ext cx="1474596" cy="1473958"/>
          </a:xfrm>
          <a:prstGeom prst="arc">
            <a:avLst>
              <a:gd name="adj1" fmla="val 16200000"/>
              <a:gd name="adj2" fmla="val 16097384"/>
            </a:avLst>
          </a:prstGeom>
          <a:noFill/>
          <a:ln w="127000" cap="rnd">
            <a:solidFill>
              <a:schemeClr val="accent2">
                <a:lumMod val="40000"/>
                <a:lumOff val="60000"/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7A7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9" name="弧形 64"/>
          <p:cNvSpPr/>
          <p:nvPr/>
        </p:nvSpPr>
        <p:spPr>
          <a:xfrm>
            <a:off x="885423" y="3207467"/>
            <a:ext cx="1474596" cy="1473958"/>
          </a:xfrm>
          <a:prstGeom prst="arc">
            <a:avLst>
              <a:gd name="adj1" fmla="val 16200000"/>
              <a:gd name="adj2" fmla="val 7113317"/>
            </a:avLst>
          </a:prstGeom>
          <a:noFill/>
          <a:ln w="127000" cap="rnd">
            <a:gradFill flip="none" rotWithShape="1">
              <a:gsLst>
                <a:gs pos="0">
                  <a:schemeClr val="accent4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a:ln>
          <a:effectLst>
            <a:outerShdw blurRad="127000" dist="38100" dir="2700000" sx="102000" sy="102000" algn="tl" rotWithShape="0">
              <a:schemeClr val="accent4">
                <a:alpha val="23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7A7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114914" y="4962490"/>
            <a:ext cx="9956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國內占比</a:t>
            </a:r>
          </a:p>
        </p:txBody>
      </p:sp>
      <p:sp>
        <p:nvSpPr>
          <p:cNvPr id="34" name="弧形 63"/>
          <p:cNvSpPr/>
          <p:nvPr/>
        </p:nvSpPr>
        <p:spPr>
          <a:xfrm>
            <a:off x="2982966" y="3207467"/>
            <a:ext cx="1474596" cy="1473958"/>
          </a:xfrm>
          <a:prstGeom prst="arc">
            <a:avLst>
              <a:gd name="adj1" fmla="val 16200000"/>
              <a:gd name="adj2" fmla="val 16097384"/>
            </a:avLst>
          </a:prstGeom>
          <a:noFill/>
          <a:ln w="127000" cap="rnd">
            <a:solidFill>
              <a:schemeClr val="accent2">
                <a:lumMod val="40000"/>
                <a:lumOff val="60000"/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7A7FF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35" name="弧形 64"/>
          <p:cNvSpPr/>
          <p:nvPr/>
        </p:nvSpPr>
        <p:spPr>
          <a:xfrm>
            <a:off x="2982966" y="3207467"/>
            <a:ext cx="1474596" cy="1473958"/>
          </a:xfrm>
          <a:prstGeom prst="arc">
            <a:avLst>
              <a:gd name="adj1" fmla="val 16200000"/>
              <a:gd name="adj2" fmla="val 1226902"/>
            </a:avLst>
          </a:prstGeom>
          <a:noFill/>
          <a:ln w="127000" cap="rnd">
            <a:gradFill flip="none" rotWithShape="1">
              <a:gsLst>
                <a:gs pos="0">
                  <a:schemeClr val="accent4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a:ln>
          <a:effectLst>
            <a:outerShdw blurRad="127000" dist="38100" dir="2700000" sx="102000" sy="102000" algn="tl" rotWithShape="0">
              <a:schemeClr val="accent4">
                <a:alpha val="23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7A7FF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33" name="标题 1"/>
          <p:cNvSpPr txBox="1"/>
          <p:nvPr/>
        </p:nvSpPr>
        <p:spPr>
          <a:xfrm>
            <a:off x="3100517" y="3669537"/>
            <a:ext cx="1249732" cy="400128"/>
          </a:xfrm>
          <a:prstGeom prst="rect">
            <a:avLst/>
          </a:prstGeom>
          <a:noFill/>
        </p:spPr>
        <p:txBody>
          <a:bodyPr anchor="t"/>
          <a:lstStyle>
            <a:defPPr>
              <a:defRPr lang="zh-CN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Microsoft YaHei" panose="020B0503020204020204" charset="-122"/>
                <a:cs typeface="+mj-cs"/>
              </a:defRPr>
            </a:lvl1pPr>
          </a:lstStyle>
          <a:p>
            <a:r>
              <a:rPr lang="en-US" altLang="zh-CN" dirty="0"/>
              <a:t>40%</a:t>
            </a:r>
          </a:p>
        </p:txBody>
      </p:sp>
      <p:sp>
        <p:nvSpPr>
          <p:cNvPr id="31" name="矩形 30"/>
          <p:cNvSpPr/>
          <p:nvPr/>
        </p:nvSpPr>
        <p:spPr>
          <a:xfrm>
            <a:off x="3189012" y="4962490"/>
            <a:ext cx="141577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全球占比</a:t>
            </a:r>
          </a:p>
        </p:txBody>
      </p:sp>
      <p:sp>
        <p:nvSpPr>
          <p:cNvPr id="43" name="圆角矩形 13"/>
          <p:cNvSpPr/>
          <p:nvPr/>
        </p:nvSpPr>
        <p:spPr>
          <a:xfrm>
            <a:off x="6068077" y="2921904"/>
            <a:ext cx="5274785" cy="2736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5212162" y="2926276"/>
            <a:ext cx="80454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ea typeface="PingFang SC Regular" panose="020B0400000000000000" pitchFamily="34" charset="-122"/>
                <a:cs typeface="+mn-cs"/>
              </a:rPr>
              <a:t>18~24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歲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5191842" y="3473187"/>
            <a:ext cx="82486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1" sz="1400" b="0" i="0" u="none" strike="noStrike" cap="none" spc="0" normalizeH="0" baseline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ea typeface="PingFang SC Regular" panose="020B0400000000000000" pitchFamily="34" charset="-122"/>
              </a:defRPr>
            </a:lvl1pPr>
          </a:lstStyle>
          <a:p>
            <a:r>
              <a:rPr lang="en-US" altLang="zh-CN" dirty="0"/>
              <a:t>25-35</a:t>
            </a:r>
            <a:r>
              <a:rPr lang="zh-CN" altLang="en-US" dirty="0"/>
              <a:t>歲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5182952" y="4020098"/>
            <a:ext cx="83375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1" sz="1400" b="0" i="0" u="none" strike="noStrike" cap="none" spc="0" normalizeH="0" baseline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ea typeface="PingFang SC Regular" panose="020B0400000000000000" pitchFamily="34" charset="-122"/>
              </a:defRPr>
            </a:lvl1pPr>
          </a:lstStyle>
          <a:p>
            <a:r>
              <a:rPr lang="en-US" altLang="zh-CN" dirty="0"/>
              <a:t>35-45</a:t>
            </a:r>
            <a:r>
              <a:rPr lang="zh-CN" altLang="en-US" dirty="0"/>
              <a:t>歲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5180412" y="4567009"/>
            <a:ext cx="83629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1" sz="1400" b="0" i="0" u="none" strike="noStrike" cap="none" spc="0" normalizeH="0" baseline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ea typeface="PingFang SC Regular" panose="020B0400000000000000" pitchFamily="34" charset="-122"/>
              </a:defRPr>
            </a:lvl1pPr>
          </a:lstStyle>
          <a:p>
            <a:r>
              <a:rPr lang="en-US" altLang="zh-CN" dirty="0"/>
              <a:t>45-55</a:t>
            </a:r>
            <a:r>
              <a:rPr lang="zh-CN" altLang="en-US" dirty="0"/>
              <a:t>歲</a:t>
            </a:r>
          </a:p>
        </p:txBody>
      </p:sp>
      <p:sp>
        <p:nvSpPr>
          <p:cNvPr id="57" name="矩形 56"/>
          <p:cNvSpPr/>
          <p:nvPr/>
        </p:nvSpPr>
        <p:spPr>
          <a:xfrm>
            <a:off x="7107505" y="2920995"/>
            <a:ext cx="1253869" cy="398725"/>
          </a:xfrm>
          <a:prstGeom prst="rect">
            <a:avLst/>
          </a:prstGeom>
          <a:noFill/>
        </p:spPr>
        <p:txBody>
          <a:bodyPr anchor="t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1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Microsoft YaHei" panose="020B0503020204020204" charset="-122"/>
                <a:cs typeface="+mj-cs"/>
              </a:rPr>
              <a:t>8.3</a:t>
            </a:r>
            <a:r>
              <a:rPr lang="zh-CN" altLang="en-US" sz="1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Microsoft YaHei" panose="020B0503020204020204" charset="-122"/>
                <a:cs typeface="+mj-cs"/>
              </a:rPr>
              <a:t>％</a:t>
            </a:r>
          </a:p>
        </p:txBody>
      </p:sp>
      <p:sp>
        <p:nvSpPr>
          <p:cNvPr id="58" name="矩形: 圆角 57"/>
          <p:cNvSpPr/>
          <p:nvPr/>
        </p:nvSpPr>
        <p:spPr>
          <a:xfrm flipH="1">
            <a:off x="1961687" y="2189016"/>
            <a:ext cx="1253690" cy="38614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9" name="文本框 58"/>
          <p:cNvSpPr txBox="1"/>
          <p:nvPr/>
        </p:nvSpPr>
        <p:spPr>
          <a:xfrm>
            <a:off x="2035565" y="2230402"/>
            <a:ext cx="110593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銷量占比</a:t>
            </a:r>
          </a:p>
        </p:txBody>
      </p:sp>
      <p:sp>
        <p:nvSpPr>
          <p:cNvPr id="64" name="圆角矩形 13"/>
          <p:cNvSpPr/>
          <p:nvPr/>
        </p:nvSpPr>
        <p:spPr>
          <a:xfrm>
            <a:off x="6068077" y="4008578"/>
            <a:ext cx="5274785" cy="2736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  <p:sp>
        <p:nvSpPr>
          <p:cNvPr id="65" name="圆角矩形 13"/>
          <p:cNvSpPr/>
          <p:nvPr/>
        </p:nvSpPr>
        <p:spPr>
          <a:xfrm>
            <a:off x="6068077" y="4551915"/>
            <a:ext cx="5274785" cy="2736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  <p:sp>
        <p:nvSpPr>
          <p:cNvPr id="67" name="圆角矩形 13"/>
          <p:cNvSpPr/>
          <p:nvPr/>
        </p:nvSpPr>
        <p:spPr>
          <a:xfrm>
            <a:off x="6068077" y="5095252"/>
            <a:ext cx="5274785" cy="2736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  <p:sp>
        <p:nvSpPr>
          <p:cNvPr id="45" name="圆角矩形 15"/>
          <p:cNvSpPr/>
          <p:nvPr/>
        </p:nvSpPr>
        <p:spPr>
          <a:xfrm>
            <a:off x="6068077" y="4013697"/>
            <a:ext cx="2116737" cy="273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lumMod val="60000"/>
                  <a:lumOff val="40000"/>
                </a:schemeClr>
              </a:gs>
              <a:gs pos="4000">
                <a:schemeClr val="accent4"/>
              </a:gs>
            </a:gsLst>
            <a:lin ang="0" scaled="0"/>
            <a:tileRect/>
          </a:gradFill>
          <a:ln w="42577" cap="flat">
            <a:noFill/>
            <a:prstDash val="solid"/>
            <a:miter/>
          </a:ln>
          <a:effectLst>
            <a:outerShdw blurRad="114300" dist="127000" sx="96000" sy="96000" algn="l" rotWithShape="0">
              <a:schemeClr val="accent4">
                <a:alpha val="35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" name="圆角矩形 16"/>
          <p:cNvSpPr/>
          <p:nvPr/>
        </p:nvSpPr>
        <p:spPr>
          <a:xfrm>
            <a:off x="6068077" y="4560268"/>
            <a:ext cx="1229340" cy="273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lumMod val="60000"/>
                  <a:lumOff val="40000"/>
                </a:schemeClr>
              </a:gs>
              <a:gs pos="4000">
                <a:schemeClr val="accent4"/>
              </a:gs>
            </a:gsLst>
            <a:lin ang="0" scaled="0"/>
            <a:tileRect/>
          </a:gradFill>
          <a:ln w="42577" cap="flat">
            <a:noFill/>
            <a:prstDash val="solid"/>
            <a:miter/>
          </a:ln>
          <a:effectLst>
            <a:outerShdw blurRad="114300" dist="127000" sx="96000" sy="96000" algn="l" rotWithShape="0">
              <a:schemeClr val="accent4">
                <a:alpha val="35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矩形: 圆角 1"/>
          <p:cNvSpPr/>
          <p:nvPr/>
        </p:nvSpPr>
        <p:spPr>
          <a:xfrm>
            <a:off x="6068077" y="5096924"/>
            <a:ext cx="725185" cy="26755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lumMod val="60000"/>
                  <a:lumOff val="40000"/>
                </a:schemeClr>
              </a:gs>
              <a:gs pos="4000">
                <a:schemeClr val="accent4"/>
              </a:gs>
            </a:gsLst>
            <a:lin ang="0" scaled="0"/>
            <a:tileRect/>
          </a:gradFill>
          <a:ln w="42577" cap="flat">
            <a:noFill/>
            <a:prstDash val="solid"/>
            <a:miter/>
          </a:ln>
          <a:effectLst>
            <a:outerShdw blurRad="114300" dist="127000" sx="96000" sy="96000" algn="l" rotWithShape="0">
              <a:schemeClr val="accent4">
                <a:alpha val="35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2" name="圆角矩形 13"/>
          <p:cNvSpPr/>
          <p:nvPr/>
        </p:nvSpPr>
        <p:spPr>
          <a:xfrm>
            <a:off x="6068078" y="2921904"/>
            <a:ext cx="1143936" cy="273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lumMod val="60000"/>
                  <a:lumOff val="40000"/>
                </a:schemeClr>
              </a:gs>
              <a:gs pos="4000">
                <a:schemeClr val="accent4"/>
              </a:gs>
            </a:gsLst>
            <a:lin ang="0" scaled="0"/>
            <a:tileRect/>
          </a:gradFill>
          <a:ln w="42577" cap="flat">
            <a:noFill/>
            <a:prstDash val="solid"/>
            <a:miter/>
          </a:ln>
          <a:effectLst>
            <a:outerShdw blurRad="114300" dist="127000" sx="96000" sy="96000" algn="l" rotWithShape="0">
              <a:schemeClr val="accent4">
                <a:alpha val="35000"/>
              </a:schemeClr>
            </a:outerShdw>
          </a:effectLst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8" name="圆角矩形 13"/>
          <p:cNvSpPr/>
          <p:nvPr/>
        </p:nvSpPr>
        <p:spPr>
          <a:xfrm>
            <a:off x="6068077" y="3463330"/>
            <a:ext cx="5274785" cy="273600"/>
          </a:xfrm>
          <a:prstGeom prst="roundRect">
            <a:avLst>
              <a:gd name="adj" fmla="val 50000"/>
            </a:avLst>
          </a:prstGeom>
          <a:noFill/>
        </p:spPr>
        <p:txBody>
          <a:bodyPr anchor="t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zh-CN" altLang="en-US" sz="1400" b="1">
              <a:solidFill>
                <a:schemeClr val="accent4"/>
              </a:solidFill>
              <a:latin typeface="+mj-lt"/>
              <a:ea typeface="Microsoft YaHei" panose="020B0503020204020204" charset="-122"/>
              <a:cs typeface="+mj-cs"/>
            </a:endParaRPr>
          </a:p>
        </p:txBody>
      </p:sp>
      <p:sp>
        <p:nvSpPr>
          <p:cNvPr id="44" name="圆角矩形 14"/>
          <p:cNvSpPr/>
          <p:nvPr/>
        </p:nvSpPr>
        <p:spPr>
          <a:xfrm>
            <a:off x="6068078" y="3476651"/>
            <a:ext cx="4273634" cy="273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lumMod val="60000"/>
                  <a:lumOff val="40000"/>
                </a:schemeClr>
              </a:gs>
              <a:gs pos="4000">
                <a:schemeClr val="accent4"/>
              </a:gs>
            </a:gsLst>
            <a:lin ang="0" scaled="0"/>
            <a:tileRect/>
          </a:gradFill>
          <a:ln w="42577" cap="flat">
            <a:noFill/>
            <a:prstDash val="solid"/>
            <a:miter/>
          </a:ln>
          <a:effectLst>
            <a:outerShdw blurRad="114300" dist="127000" sx="96000" sy="96000" algn="l" rotWithShape="0">
              <a:schemeClr val="accent4">
                <a:alpha val="35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7431682" y="4574944"/>
            <a:ext cx="697627" cy="286232"/>
          </a:xfrm>
          <a:prstGeom prst="rect">
            <a:avLst/>
          </a:prstGeom>
          <a:noFill/>
        </p:spPr>
        <p:txBody>
          <a:bodyPr anchor="t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1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Microsoft YaHei" panose="020B0503020204020204" charset="-122"/>
                <a:cs typeface="+mj-cs"/>
              </a:rPr>
              <a:t>9.04</a:t>
            </a:r>
            <a:r>
              <a:rPr lang="zh-CN" altLang="en-US" sz="1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Microsoft YaHei" panose="020B0503020204020204" charset="-122"/>
                <a:cs typeface="+mj-cs"/>
              </a:rPr>
              <a:t>％</a:t>
            </a:r>
          </a:p>
        </p:txBody>
      </p:sp>
      <p:sp>
        <p:nvSpPr>
          <p:cNvPr id="55" name="矩形 54"/>
          <p:cNvSpPr/>
          <p:nvPr/>
        </p:nvSpPr>
        <p:spPr>
          <a:xfrm>
            <a:off x="8342784" y="4023539"/>
            <a:ext cx="461986" cy="253916"/>
          </a:xfrm>
          <a:prstGeom prst="rect">
            <a:avLst/>
          </a:prstGeom>
          <a:noFill/>
        </p:spPr>
        <p:txBody>
          <a:bodyPr anchor="t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1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Microsoft YaHei" panose="020B0503020204020204" charset="-122"/>
                <a:cs typeface="+mj-cs"/>
              </a:rPr>
              <a:t>12%</a:t>
            </a:r>
            <a:endParaRPr lang="zh-CN" altLang="en-US" sz="1400" b="1" dirty="0">
              <a:solidFill>
                <a:schemeClr val="accent4">
                  <a:lumMod val="40000"/>
                  <a:lumOff val="60000"/>
                </a:schemeClr>
              </a:solidFill>
              <a:latin typeface="+mj-lt"/>
              <a:ea typeface="Microsoft YaHei" panose="020B0503020204020204" charset="-122"/>
              <a:cs typeface="+mj-cs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10474756" y="3477137"/>
            <a:ext cx="718462" cy="253916"/>
          </a:xfrm>
          <a:prstGeom prst="rect">
            <a:avLst/>
          </a:prstGeom>
          <a:noFill/>
        </p:spPr>
        <p:txBody>
          <a:bodyPr anchor="t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1400" b="1" dirty="0">
                <a:solidFill>
                  <a:schemeClr val="accent4"/>
                </a:solidFill>
                <a:latin typeface="+mj-lt"/>
                <a:ea typeface="Microsoft YaHei" panose="020B0503020204020204" charset="-122"/>
                <a:cs typeface="+mj-cs"/>
              </a:rPr>
              <a:t>80</a:t>
            </a:r>
            <a:r>
              <a:rPr lang="zh-CN" altLang="en-US" sz="1400" b="1" dirty="0">
                <a:solidFill>
                  <a:schemeClr val="accent4"/>
                </a:solidFill>
                <a:latin typeface="+mj-lt"/>
                <a:ea typeface="Microsoft YaHei" panose="020B0503020204020204" charset="-122"/>
                <a:cs typeface="+mj-cs"/>
              </a:rPr>
              <a:t>％</a:t>
            </a:r>
          </a:p>
        </p:txBody>
      </p:sp>
      <p:sp>
        <p:nvSpPr>
          <p:cNvPr id="53" name="矩形 52"/>
          <p:cNvSpPr/>
          <p:nvPr/>
        </p:nvSpPr>
        <p:spPr>
          <a:xfrm>
            <a:off x="7006628" y="5106845"/>
            <a:ext cx="662361" cy="286232"/>
          </a:xfrm>
          <a:prstGeom prst="rect">
            <a:avLst/>
          </a:prstGeom>
          <a:noFill/>
        </p:spPr>
        <p:txBody>
          <a:bodyPr anchor="t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1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Microsoft YaHei" panose="020B0503020204020204" charset="-122"/>
                <a:cs typeface="+mj-cs"/>
              </a:rPr>
              <a:t>1.58</a:t>
            </a:r>
            <a:r>
              <a:rPr lang="zh-CN" altLang="en-US" sz="1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Microsoft YaHei" panose="020B0503020204020204" charset="-122"/>
                <a:cs typeface="+mj-cs"/>
              </a:rPr>
              <a:t>％</a:t>
            </a:r>
          </a:p>
        </p:txBody>
      </p:sp>
      <p:sp>
        <p:nvSpPr>
          <p:cNvPr id="69" name="矩形: 圆角 68"/>
          <p:cNvSpPr/>
          <p:nvPr/>
        </p:nvSpPr>
        <p:spPr>
          <a:xfrm flipH="1">
            <a:off x="7794859" y="2189016"/>
            <a:ext cx="1506551" cy="38614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25" name="文本框 24"/>
          <p:cNvSpPr txBox="1"/>
          <p:nvPr/>
        </p:nvSpPr>
        <p:spPr>
          <a:xfrm>
            <a:off x="7824724" y="2230402"/>
            <a:ext cx="1438587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1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受眾年齡分佈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5189937" y="5076811"/>
            <a:ext cx="8267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1" sz="1400" b="0" i="0" u="none" strike="noStrike" cap="none" spc="0" normalizeH="0" baseline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ea typeface="PingFang SC Regular" panose="020B0400000000000000" pitchFamily="34" charset="-122"/>
              </a:defRPr>
            </a:lvl1pPr>
          </a:lstStyle>
          <a:p>
            <a:r>
              <a:rPr lang="en-US" altLang="zh-CN" dirty="0"/>
              <a:t>55-65</a:t>
            </a:r>
            <a:r>
              <a:rPr lang="zh-CN" altLang="en-US" dirty="0"/>
              <a:t>歲</a:t>
            </a:r>
          </a:p>
        </p:txBody>
      </p:sp>
      <p:sp>
        <p:nvSpPr>
          <p:cNvPr id="71" name="矩形: 圆角 70"/>
          <p:cNvSpPr/>
          <p:nvPr/>
        </p:nvSpPr>
        <p:spPr>
          <a:xfrm>
            <a:off x="8777786" y="4305140"/>
            <a:ext cx="2811168" cy="1910104"/>
          </a:xfrm>
          <a:prstGeom prst="roundRect">
            <a:avLst>
              <a:gd name="adj" fmla="val 792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30200" dist="304800" dir="10800000" sx="94000" sy="94000" algn="r" rotWithShape="0">
              <a:schemeClr val="accent4">
                <a:alpha val="30000"/>
              </a:schemeClr>
            </a:outerShdw>
          </a:effectLst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8897966" y="4856926"/>
            <a:ext cx="2375021" cy="69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 dirty="0">
                <a:solidFill>
                  <a:schemeClr val="bg1">
                    <a:alpha val="71000"/>
                  </a:schemeClr>
                </a:solidFill>
              </a:rPr>
              <a:t>對標題所描述的內容進行描述語言簡練，對標題所描述的內容進行描述語言簡練</a:t>
            </a:r>
          </a:p>
        </p:txBody>
      </p:sp>
      <p:sp>
        <p:nvSpPr>
          <p:cNvPr id="41" name="矩形 40"/>
          <p:cNvSpPr/>
          <p:nvPr/>
        </p:nvSpPr>
        <p:spPr>
          <a:xfrm>
            <a:off x="8884190" y="4515545"/>
            <a:ext cx="9956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圖示論點</a:t>
            </a:r>
          </a:p>
        </p:txBody>
      </p:sp>
      <p:cxnSp>
        <p:nvCxnSpPr>
          <p:cNvPr id="72" name="直接连接符 71"/>
          <p:cNvCxnSpPr/>
          <p:nvPr/>
        </p:nvCxnSpPr>
        <p:spPr>
          <a:xfrm rot="5400000">
            <a:off x="9283630" y="5651373"/>
            <a:ext cx="0" cy="54000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文本框 72"/>
          <p:cNvSpPr txBox="1"/>
          <p:nvPr/>
        </p:nvSpPr>
        <p:spPr>
          <a:xfrm>
            <a:off x="1022658" y="6169039"/>
            <a:ext cx="53054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00">
                <a:solidFill>
                  <a:schemeClr val="accent2">
                    <a:alpha val="10000"/>
                  </a:schemeClr>
                </a:solidFill>
              </a:defRPr>
            </a:lvl1pPr>
          </a:lstStyle>
          <a:p>
            <a:r>
              <a:rPr lang="en-US" altLang="zh-CN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30321" y="6172200"/>
            <a:ext cx="53054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>
                <a:solidFill>
                  <a:srgbClr val="2A1BBD">
                    <a:alpha val="23000"/>
                  </a:srgbClr>
                </a:solidFill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7808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文本框 81"/>
          <p:cNvSpPr txBox="1"/>
          <p:nvPr/>
        </p:nvSpPr>
        <p:spPr>
          <a:xfrm>
            <a:off x="217915" y="381185"/>
            <a:ext cx="197325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4">
                    <a:alpha val="35000"/>
                  </a:schemeClr>
                </a:solidFill>
              </a:rPr>
              <a:t>05/13/20XX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DESIGN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8" name="直接连接符 87"/>
          <p:cNvCxnSpPr/>
          <p:nvPr/>
        </p:nvCxnSpPr>
        <p:spPr>
          <a:xfrm>
            <a:off x="333375" y="685800"/>
            <a:ext cx="840264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 91"/>
          <p:cNvSpPr/>
          <p:nvPr/>
        </p:nvSpPr>
        <p:spPr>
          <a:xfrm>
            <a:off x="2" y="1128713"/>
            <a:ext cx="12191997" cy="4600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任意多边形: 形状 41"/>
          <p:cNvSpPr/>
          <p:nvPr/>
        </p:nvSpPr>
        <p:spPr>
          <a:xfrm rot="16200000">
            <a:off x="-178963" y="2622100"/>
            <a:ext cx="4414864" cy="4056937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4" name="任意多边形: 形状 63"/>
          <p:cNvSpPr/>
          <p:nvPr/>
        </p:nvSpPr>
        <p:spPr>
          <a:xfrm rot="16200000">
            <a:off x="-146693" y="3385916"/>
            <a:ext cx="3618776" cy="3325390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18900000" algn="bl" rotWithShape="0">
              <a:schemeClr val="accent4">
                <a:alpha val="38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图形 22"/>
          <p:cNvSpPr/>
          <p:nvPr/>
        </p:nvSpPr>
        <p:spPr>
          <a:xfrm rot="1300691">
            <a:off x="10056432" y="-3640952"/>
            <a:ext cx="8579142" cy="6742722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  <a:gd name="connsiteX0-73" fmla="*/ 6754292 w 6784167"/>
              <a:gd name="connsiteY0-74" fmla="*/ 1987974 h 6295520"/>
              <a:gd name="connsiteX1-75" fmla="*/ 4396040 w 6784167"/>
              <a:gd name="connsiteY1-76" fmla="*/ 5464873 h 6295520"/>
              <a:gd name="connsiteX2-77" fmla="*/ 2449580 w 6784167"/>
              <a:gd name="connsiteY2-78" fmla="*/ 6291085 h 6295520"/>
              <a:gd name="connsiteX3-79" fmla="*/ 105255 w 6784167"/>
              <a:gd name="connsiteY3-80" fmla="*/ 2029879 h 6295520"/>
              <a:gd name="connsiteX4-81" fmla="*/ 3007524 w 6784167"/>
              <a:gd name="connsiteY4-82" fmla="*/ 31267 h 6295520"/>
              <a:gd name="connsiteX5-83" fmla="*/ 6754292 w 6784167"/>
              <a:gd name="connsiteY5-84" fmla="*/ 1987974 h 6295520"/>
              <a:gd name="connsiteX0-85" fmla="*/ 7107799 w 7142926"/>
              <a:gd name="connsiteY0-86" fmla="*/ 1987974 h 5662113"/>
              <a:gd name="connsiteX1-87" fmla="*/ 4749547 w 7142926"/>
              <a:gd name="connsiteY1-88" fmla="*/ 5464873 h 5662113"/>
              <a:gd name="connsiteX2-89" fmla="*/ 798496 w 7142926"/>
              <a:gd name="connsiteY2-90" fmla="*/ 5233106 h 5662113"/>
              <a:gd name="connsiteX3-91" fmla="*/ 458762 w 7142926"/>
              <a:gd name="connsiteY3-92" fmla="*/ 2029879 h 5662113"/>
              <a:gd name="connsiteX4-93" fmla="*/ 3361031 w 7142926"/>
              <a:gd name="connsiteY4-94" fmla="*/ 31267 h 5662113"/>
              <a:gd name="connsiteX5-95" fmla="*/ 7107799 w 7142926"/>
              <a:gd name="connsiteY5-96" fmla="*/ 1987974 h 5662113"/>
              <a:gd name="connsiteX0-97" fmla="*/ 6966377 w 6997952"/>
              <a:gd name="connsiteY0-98" fmla="*/ 1987974 h 5499996"/>
              <a:gd name="connsiteX1-99" fmla="*/ 4399314 w 6997952"/>
              <a:gd name="connsiteY1-100" fmla="*/ 4949805 h 5499996"/>
              <a:gd name="connsiteX2-101" fmla="*/ 657074 w 6997952"/>
              <a:gd name="connsiteY2-102" fmla="*/ 5233106 h 5499996"/>
              <a:gd name="connsiteX3-103" fmla="*/ 317340 w 6997952"/>
              <a:gd name="connsiteY3-104" fmla="*/ 2029879 h 5499996"/>
              <a:gd name="connsiteX4-105" fmla="*/ 3219609 w 6997952"/>
              <a:gd name="connsiteY4-106" fmla="*/ 31267 h 5499996"/>
              <a:gd name="connsiteX5-107" fmla="*/ 6966377 w 6997952"/>
              <a:gd name="connsiteY5-108" fmla="*/ 1987974 h 54999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997952" h="5499996">
                <a:moveTo>
                  <a:pt x="6966377" y="1987974"/>
                </a:moveTo>
                <a:cubicBezTo>
                  <a:pt x="7258808" y="3112001"/>
                  <a:pt x="5450865" y="4408950"/>
                  <a:pt x="4399314" y="4949805"/>
                </a:cubicBezTo>
                <a:cubicBezTo>
                  <a:pt x="3347764" y="5490660"/>
                  <a:pt x="1337403" y="5719760"/>
                  <a:pt x="657074" y="5233106"/>
                </a:cubicBezTo>
                <a:cubicBezTo>
                  <a:pt x="-23255" y="4746452"/>
                  <a:pt x="-240108" y="3528582"/>
                  <a:pt x="317340" y="2029879"/>
                </a:cubicBezTo>
                <a:cubicBezTo>
                  <a:pt x="874786" y="540314"/>
                  <a:pt x="1583822" y="250589"/>
                  <a:pt x="3219609" y="31267"/>
                </a:cubicBezTo>
                <a:cubicBezTo>
                  <a:pt x="4855396" y="-197194"/>
                  <a:pt x="6683084" y="863946"/>
                  <a:pt x="6966377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图形 22"/>
          <p:cNvSpPr/>
          <p:nvPr/>
        </p:nvSpPr>
        <p:spPr>
          <a:xfrm rot="1300691">
            <a:off x="10295229" y="-3380782"/>
            <a:ext cx="7925301" cy="6228840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  <a:gd name="connsiteX0-73" fmla="*/ 6754292 w 6784167"/>
              <a:gd name="connsiteY0-74" fmla="*/ 1987974 h 6295520"/>
              <a:gd name="connsiteX1-75" fmla="*/ 4396040 w 6784167"/>
              <a:gd name="connsiteY1-76" fmla="*/ 5464873 h 6295520"/>
              <a:gd name="connsiteX2-77" fmla="*/ 2449580 w 6784167"/>
              <a:gd name="connsiteY2-78" fmla="*/ 6291085 h 6295520"/>
              <a:gd name="connsiteX3-79" fmla="*/ 105255 w 6784167"/>
              <a:gd name="connsiteY3-80" fmla="*/ 2029879 h 6295520"/>
              <a:gd name="connsiteX4-81" fmla="*/ 3007524 w 6784167"/>
              <a:gd name="connsiteY4-82" fmla="*/ 31267 h 6295520"/>
              <a:gd name="connsiteX5-83" fmla="*/ 6754292 w 6784167"/>
              <a:gd name="connsiteY5-84" fmla="*/ 1987974 h 6295520"/>
              <a:gd name="connsiteX0-85" fmla="*/ 7107799 w 7142926"/>
              <a:gd name="connsiteY0-86" fmla="*/ 1987974 h 5662113"/>
              <a:gd name="connsiteX1-87" fmla="*/ 4749547 w 7142926"/>
              <a:gd name="connsiteY1-88" fmla="*/ 5464873 h 5662113"/>
              <a:gd name="connsiteX2-89" fmla="*/ 798496 w 7142926"/>
              <a:gd name="connsiteY2-90" fmla="*/ 5233106 h 5662113"/>
              <a:gd name="connsiteX3-91" fmla="*/ 458762 w 7142926"/>
              <a:gd name="connsiteY3-92" fmla="*/ 2029879 h 5662113"/>
              <a:gd name="connsiteX4-93" fmla="*/ 3361031 w 7142926"/>
              <a:gd name="connsiteY4-94" fmla="*/ 31267 h 5662113"/>
              <a:gd name="connsiteX5-95" fmla="*/ 7107799 w 7142926"/>
              <a:gd name="connsiteY5-96" fmla="*/ 1987974 h 5662113"/>
              <a:gd name="connsiteX0-97" fmla="*/ 6966377 w 6997952"/>
              <a:gd name="connsiteY0-98" fmla="*/ 1987974 h 5499996"/>
              <a:gd name="connsiteX1-99" fmla="*/ 4399314 w 6997952"/>
              <a:gd name="connsiteY1-100" fmla="*/ 4949805 h 5499996"/>
              <a:gd name="connsiteX2-101" fmla="*/ 657074 w 6997952"/>
              <a:gd name="connsiteY2-102" fmla="*/ 5233106 h 5499996"/>
              <a:gd name="connsiteX3-103" fmla="*/ 317340 w 6997952"/>
              <a:gd name="connsiteY3-104" fmla="*/ 2029879 h 5499996"/>
              <a:gd name="connsiteX4-105" fmla="*/ 3219609 w 6997952"/>
              <a:gd name="connsiteY4-106" fmla="*/ 31267 h 5499996"/>
              <a:gd name="connsiteX5-107" fmla="*/ 6966377 w 6997952"/>
              <a:gd name="connsiteY5-108" fmla="*/ 1987974 h 54999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997952" h="5499996">
                <a:moveTo>
                  <a:pt x="6966377" y="1987974"/>
                </a:moveTo>
                <a:cubicBezTo>
                  <a:pt x="7258808" y="3112001"/>
                  <a:pt x="5450865" y="4408950"/>
                  <a:pt x="4399314" y="4949805"/>
                </a:cubicBezTo>
                <a:cubicBezTo>
                  <a:pt x="3347764" y="5490660"/>
                  <a:pt x="1337403" y="5719760"/>
                  <a:pt x="657074" y="5233106"/>
                </a:cubicBezTo>
                <a:cubicBezTo>
                  <a:pt x="-23255" y="4746452"/>
                  <a:pt x="-240108" y="3528582"/>
                  <a:pt x="317340" y="2029879"/>
                </a:cubicBezTo>
                <a:cubicBezTo>
                  <a:pt x="874786" y="540314"/>
                  <a:pt x="1583822" y="250589"/>
                  <a:pt x="3219609" y="31267"/>
                </a:cubicBezTo>
                <a:cubicBezTo>
                  <a:pt x="4855396" y="-197194"/>
                  <a:pt x="6683084" y="863946"/>
                  <a:pt x="6966377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8100000" algn="tr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3" name="文本框 92"/>
          <p:cNvSpPr txBox="1"/>
          <p:nvPr/>
        </p:nvSpPr>
        <p:spPr>
          <a:xfrm>
            <a:off x="6656256" y="6169039"/>
            <a:ext cx="53054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00">
                <a:solidFill>
                  <a:schemeClr val="accent2">
                    <a:alpha val="10000"/>
                  </a:schemeClr>
                </a:solidFill>
              </a:defRPr>
            </a:lvl1pPr>
          </a:lstStyle>
          <a:p>
            <a:r>
              <a:rPr lang="en-US" altLang="zh-CN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94" name="图形 22"/>
          <p:cNvSpPr/>
          <p:nvPr/>
        </p:nvSpPr>
        <p:spPr>
          <a:xfrm rot="14252027">
            <a:off x="11386110" y="5840228"/>
            <a:ext cx="3323937" cy="308805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</a:gradFill>
          <a:ln w="42577" cap="flat">
            <a:noFill/>
            <a:prstDash val="solid"/>
            <a:miter/>
          </a:ln>
          <a:effectLst>
            <a:outerShdw blurRad="139700" dist="76200" dir="10800000" algn="r" rotWithShape="0">
              <a:schemeClr val="tx1">
                <a:lumMod val="75000"/>
                <a:lumOff val="25000"/>
                <a:alpha val="26000"/>
              </a:schemeClr>
            </a:outerShdw>
            <a:softEdge rad="49530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3" name="矩形: 圆角 62"/>
          <p:cNvSpPr/>
          <p:nvPr/>
        </p:nvSpPr>
        <p:spPr>
          <a:xfrm rot="19647146">
            <a:off x="903972" y="1739945"/>
            <a:ext cx="993924" cy="993924"/>
          </a:xfrm>
          <a:prstGeom prst="roundRect">
            <a:avLst>
              <a:gd name="adj" fmla="val 19792"/>
            </a:avLst>
          </a:prstGeom>
          <a:solidFill>
            <a:schemeClr val="accent4">
              <a:lumMod val="60000"/>
              <a:lumOff val="40000"/>
            </a:schemeClr>
          </a:solidFill>
          <a:ln w="63500">
            <a:solidFill>
              <a:schemeClr val="bg1"/>
            </a:solidFill>
          </a:ln>
          <a:effectLst>
            <a:outerShdw blurRad="190500" sx="117000" sy="117000" algn="ctr" rotWithShape="0">
              <a:schemeClr val="accent4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5" name="图形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7146">
            <a:off x="1155009" y="2027979"/>
            <a:ext cx="489753" cy="457974"/>
          </a:xfrm>
          <a:prstGeom prst="rect">
            <a:avLst/>
          </a:prstGeom>
        </p:spPr>
      </p:pic>
      <p:sp>
        <p:nvSpPr>
          <p:cNvPr id="27" name="矩形: 圆角 26"/>
          <p:cNvSpPr/>
          <p:nvPr/>
        </p:nvSpPr>
        <p:spPr>
          <a:xfrm rot="1571157">
            <a:off x="10583287" y="5343167"/>
            <a:ext cx="559796" cy="559796"/>
          </a:xfrm>
          <a:prstGeom prst="roundRect">
            <a:avLst>
              <a:gd name="adj" fmla="val 19792"/>
            </a:avLst>
          </a:prstGeom>
          <a:solidFill>
            <a:schemeClr val="accent4">
              <a:lumMod val="60000"/>
              <a:lumOff val="40000"/>
              <a:alpha val="30000"/>
            </a:schemeClr>
          </a:solidFill>
          <a:ln w="63500">
            <a:solidFill>
              <a:schemeClr val="bg1"/>
            </a:solidFill>
          </a:ln>
          <a:effectLst>
            <a:outerShdw blurRad="190500" sx="117000" sy="117000" algn="ctr" rotWithShape="0">
              <a:schemeClr val="accent4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形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157">
            <a:off x="10715303" y="5499455"/>
            <a:ext cx="275838" cy="257939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318535" y="2652351"/>
            <a:ext cx="2307957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" panose="020B0502040204020203" pitchFamily="34" charset="0"/>
                <a:ea typeface="Source Han Sans Regular" panose="020B0500000000000000" pitchFamily="34" charset="-122"/>
              </a:rPr>
              <a:t>PART </a:t>
            </a:r>
            <a:endParaRPr lang="zh-CN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Bahnschrift" panose="020B0502040204020203" pitchFamily="34" charset="0"/>
              <a:ea typeface="Source Han Sans Regular" panose="020B0500000000000000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390452" y="3345760"/>
            <a:ext cx="2293821" cy="9220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" panose="020B0502040204020203" pitchFamily="34" charset="0"/>
                <a:ea typeface="Source Han Sans Regular" panose="020B0500000000000000" pitchFamily="34" charset="-122"/>
              </a:rPr>
              <a:t>THREE</a:t>
            </a:r>
            <a:endParaRPr lang="zh-CN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Bahnschrift" panose="020B0502040204020203" pitchFamily="34" charset="0"/>
              <a:ea typeface="Source Han Sans Regular" panose="020B0500000000000000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442829" y="2353195"/>
            <a:ext cx="2451135" cy="21380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defRPr>
            </a:lvl1pPr>
          </a:lstStyle>
          <a:p>
            <a:r>
              <a:rPr lang="en-US" altLang="zh-CN" sz="13300" dirty="0">
                <a:solidFill>
                  <a:schemeClr val="accent4"/>
                </a:solidFill>
                <a:latin typeface="Bahnschrift" panose="020B0502040204020203" pitchFamily="34" charset="0"/>
                <a:ea typeface="思源黑体 CN Bold" panose="020B0800000000000000" charset="-122"/>
              </a:rPr>
              <a:t>03</a:t>
            </a:r>
            <a:endParaRPr lang="zh-CN" altLang="en-US" sz="13300" dirty="0">
              <a:solidFill>
                <a:schemeClr val="accent4"/>
              </a:solidFill>
              <a:latin typeface="Bahnschrift" panose="020B0502040204020203" pitchFamily="34" charset="0"/>
              <a:ea typeface="思源黑体 CN Bold" panose="020B0800000000000000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6812545" y="2269979"/>
            <a:ext cx="0" cy="2232534"/>
          </a:xfrm>
          <a:prstGeom prst="line">
            <a:avLst/>
          </a:prstGeom>
          <a:ln w="889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7078801" y="3755411"/>
            <a:ext cx="305597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spc="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添加目錄頁文本內容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7042504" y="2784633"/>
            <a:ext cx="4000262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我想說</a:t>
            </a:r>
            <a:endParaRPr lang="en-US" altLang="zh-CN" sz="2800" spc="300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r>
              <a:rPr lang="zh-CN" altLang="en-US" sz="28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的是工作經驗</a:t>
            </a:r>
          </a:p>
        </p:txBody>
      </p:sp>
      <p:cxnSp>
        <p:nvCxnSpPr>
          <p:cNvPr id="37" name="直接连接符 36"/>
          <p:cNvCxnSpPr/>
          <p:nvPr/>
        </p:nvCxnSpPr>
        <p:spPr>
          <a:xfrm>
            <a:off x="7155001" y="3680133"/>
            <a:ext cx="2865852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 rot="10800000" flipH="1">
            <a:off x="11359593" y="524401"/>
            <a:ext cx="527607" cy="16139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11108613" y="605101"/>
            <a:ext cx="708951" cy="0"/>
          </a:xfrm>
          <a:prstGeom prst="straightConnector1">
            <a:avLst/>
          </a:prstGeom>
          <a:ln w="22225" cap="flat">
            <a:gradFill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0" scaled="0"/>
            </a:gra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图形 22"/>
          <p:cNvSpPr/>
          <p:nvPr/>
        </p:nvSpPr>
        <p:spPr>
          <a:xfrm rot="2856851">
            <a:off x="-2647730" y="-1959460"/>
            <a:ext cx="3323937" cy="308805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</a:gradFill>
          <a:ln w="42577" cap="flat">
            <a:noFill/>
            <a:prstDash val="solid"/>
            <a:miter/>
          </a:ln>
          <a:effectLst>
            <a:outerShdw blurRad="139700" dist="76200" dir="10800000" algn="r" rotWithShape="0">
              <a:schemeClr val="tx1">
                <a:lumMod val="75000"/>
                <a:lumOff val="25000"/>
                <a:alpha val="26000"/>
              </a:schemeClr>
            </a:outerShdw>
            <a:softEdge rad="495300"/>
          </a:effectLst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49" name="图片 48" descr="一群人正在聊天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5" b="8528"/>
          <a:stretch>
            <a:fillRect/>
          </a:stretch>
        </p:blipFill>
        <p:spPr>
          <a:xfrm>
            <a:off x="0" y="1128713"/>
            <a:ext cx="12192000" cy="4600575"/>
          </a:xfrm>
          <a:custGeom>
            <a:avLst/>
            <a:gdLst>
              <a:gd name="connsiteX0" fmla="*/ 0 w 12192000"/>
              <a:gd name="connsiteY0" fmla="*/ 0 h 4600575"/>
              <a:gd name="connsiteX1" fmla="*/ 12192000 w 12192000"/>
              <a:gd name="connsiteY1" fmla="*/ 0 h 4600575"/>
              <a:gd name="connsiteX2" fmla="*/ 12192000 w 12192000"/>
              <a:gd name="connsiteY2" fmla="*/ 4600575 h 4600575"/>
              <a:gd name="connsiteX3" fmla="*/ 0 w 12192000"/>
              <a:gd name="connsiteY3" fmla="*/ 4600575 h 460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600575">
                <a:moveTo>
                  <a:pt x="0" y="0"/>
                </a:moveTo>
                <a:lnTo>
                  <a:pt x="12192000" y="0"/>
                </a:lnTo>
                <a:lnTo>
                  <a:pt x="12192000" y="4600575"/>
                </a:lnTo>
                <a:lnTo>
                  <a:pt x="0" y="4600575"/>
                </a:lnTo>
                <a:close/>
              </a:path>
            </a:pathLst>
          </a:custGeom>
        </p:spPr>
      </p:pic>
      <p:sp>
        <p:nvSpPr>
          <p:cNvPr id="69" name="矩形 68"/>
          <p:cNvSpPr/>
          <p:nvPr/>
        </p:nvSpPr>
        <p:spPr>
          <a:xfrm>
            <a:off x="0" y="1128713"/>
            <a:ext cx="12192000" cy="4600575"/>
          </a:xfrm>
          <a:prstGeom prst="rect">
            <a:avLst/>
          </a:prstGeom>
          <a:gradFill>
            <a:gsLst>
              <a:gs pos="0">
                <a:schemeClr val="bg1"/>
              </a:gs>
              <a:gs pos="41000">
                <a:srgbClr val="FFFFFF"/>
              </a:gs>
              <a:gs pos="100000">
                <a:schemeClr val="bg1">
                  <a:alpha val="95000"/>
                </a:schemeClr>
              </a:gs>
            </a:gsLst>
            <a:lin ang="0" scaled="0"/>
          </a:gra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777659" y="1310743"/>
            <a:ext cx="201474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內容標題</a:t>
            </a:r>
          </a:p>
        </p:txBody>
      </p:sp>
      <p:sp>
        <p:nvSpPr>
          <p:cNvPr id="89" name="文本框 88"/>
          <p:cNvSpPr txBox="1"/>
          <p:nvPr/>
        </p:nvSpPr>
        <p:spPr>
          <a:xfrm>
            <a:off x="230321" y="6172200"/>
            <a:ext cx="53054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>
                <a:solidFill>
                  <a:schemeClr val="accent2">
                    <a:alpha val="10000"/>
                  </a:schemeClr>
                </a:solidFill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155" name="文本框 154"/>
          <p:cNvSpPr txBox="1"/>
          <p:nvPr/>
        </p:nvSpPr>
        <p:spPr>
          <a:xfrm>
            <a:off x="10257637" y="6197591"/>
            <a:ext cx="197325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4">
                    <a:alpha val="35000"/>
                  </a:schemeClr>
                </a:solidFill>
              </a:rPr>
              <a:t>05/13/20XX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DESIGN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56" name="直接连接符 155"/>
          <p:cNvCxnSpPr/>
          <p:nvPr/>
        </p:nvCxnSpPr>
        <p:spPr>
          <a:xfrm>
            <a:off x="10373097" y="6502206"/>
            <a:ext cx="840264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/>
        </p:nvCxnSpPr>
        <p:spPr>
          <a:xfrm>
            <a:off x="12128500" y="2453527"/>
            <a:ext cx="0" cy="1950946"/>
          </a:xfrm>
          <a:prstGeom prst="line">
            <a:avLst/>
          </a:prstGeom>
          <a:ln w="117475" cap="rnd">
            <a:gradFill>
              <a:gsLst>
                <a:gs pos="12000">
                  <a:schemeClr val="accent4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图形 22"/>
          <p:cNvSpPr/>
          <p:nvPr/>
        </p:nvSpPr>
        <p:spPr>
          <a:xfrm rot="1309589">
            <a:off x="-5166469" y="6681471"/>
            <a:ext cx="12403137" cy="1152294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0" name="图形 22"/>
          <p:cNvSpPr/>
          <p:nvPr/>
        </p:nvSpPr>
        <p:spPr>
          <a:xfrm rot="1309589">
            <a:off x="-7155751" y="5317882"/>
            <a:ext cx="9924019" cy="9219761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1" name="图形 22"/>
          <p:cNvSpPr/>
          <p:nvPr/>
        </p:nvSpPr>
        <p:spPr>
          <a:xfrm rot="1309589">
            <a:off x="-9840982" y="4242426"/>
            <a:ext cx="9924019" cy="9219761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2" name="图形 22"/>
          <p:cNvSpPr/>
          <p:nvPr/>
        </p:nvSpPr>
        <p:spPr>
          <a:xfrm rot="1309589">
            <a:off x="-6946545" y="5486836"/>
            <a:ext cx="8946904" cy="831198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217716" y="201526"/>
            <a:ext cx="21146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工作經驗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2121693" y="590907"/>
            <a:ext cx="678657" cy="245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" dirty="0">
                <a:solidFill>
                  <a:schemeClr val="accent4">
                    <a:lumMod val="40000"/>
                    <a:lumOff val="60000"/>
                  </a:schemeClr>
                </a:solidFill>
                <a:latin typeface="Source Han Sans Regular" panose="020B0500000000000000" pitchFamily="34" charset="-122"/>
                <a:ea typeface="Source Han Sans Regular" panose="020B0500000000000000" pitchFamily="34" charset="-122"/>
              </a:rPr>
              <a:t>PART </a:t>
            </a:r>
            <a:endParaRPr lang="zh-CN" altLang="en-US" sz="1000" dirty="0">
              <a:solidFill>
                <a:schemeClr val="accent4">
                  <a:lumMod val="40000"/>
                  <a:lumOff val="60000"/>
                </a:schemeClr>
              </a:solidFill>
              <a:latin typeface="Source Han Sans Regular" panose="020B0500000000000000" pitchFamily="34" charset="-122"/>
              <a:ea typeface="Source Han Sans Regular" panose="020B0500000000000000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2100114" y="143218"/>
            <a:ext cx="966528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accent4"/>
                </a:solidFill>
                <a:latin typeface="+mn-lt"/>
              </a:rPr>
              <a:t>03</a:t>
            </a:r>
            <a:endParaRPr lang="zh-CN" altLang="en-US" sz="36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721643" y="4336234"/>
            <a:ext cx="4257735" cy="671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簡要概述該專案在第一階段過程中的內容，語言同樣儘量簡潔精煉，避免口語化</a:t>
            </a:r>
            <a:r>
              <a:rPr lang="en-US" altLang="zh-CN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.</a:t>
            </a:r>
            <a:r>
              <a:rPr lang="zh-CN" altLang="en-US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簡要概述該專案在第一階段過程中的內容，語言同樣儘量簡潔、精煉，避免口語化</a:t>
            </a:r>
          </a:p>
        </p:txBody>
      </p:sp>
      <p:sp>
        <p:nvSpPr>
          <p:cNvPr id="79" name="文本框 78"/>
          <p:cNvSpPr txBox="1"/>
          <p:nvPr/>
        </p:nvSpPr>
        <p:spPr>
          <a:xfrm>
            <a:off x="2071216" y="3980452"/>
            <a:ext cx="188462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內容副標題</a:t>
            </a: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47" y="4009656"/>
            <a:ext cx="261185" cy="261185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cxnSp>
        <p:nvCxnSpPr>
          <p:cNvPr id="57" name="直接连接符 56"/>
          <p:cNvCxnSpPr/>
          <p:nvPr/>
        </p:nvCxnSpPr>
        <p:spPr>
          <a:xfrm rot="5400000">
            <a:off x="2228616" y="4860913"/>
            <a:ext cx="0" cy="733888"/>
          </a:xfrm>
          <a:prstGeom prst="line">
            <a:avLst/>
          </a:prstGeom>
          <a:ln w="381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2873226" y="1952727"/>
            <a:ext cx="14022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>
                <a:solidFill>
                  <a:schemeClr val="accent4">
                    <a:alpha val="4000"/>
                  </a:schemeClr>
                </a:solidFill>
                <a:latin typeface="+mj-lt"/>
                <a:ea typeface="思源黑体 CN Bold" panose="020B0800000000000000" charset="-122"/>
              </a:rPr>
              <a:t>01</a:t>
            </a:r>
            <a:endParaRPr lang="zh-CN" altLang="en-US" sz="9600" b="1" dirty="0">
              <a:solidFill>
                <a:schemeClr val="accent4">
                  <a:alpha val="4000"/>
                </a:schemeClr>
              </a:solidFill>
              <a:latin typeface="+mj-lt"/>
              <a:ea typeface="思源黑体 CN Bold" panose="020B08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21643" y="2430995"/>
            <a:ext cx="4257735" cy="671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簡要概述該專案在第一階段過程中的內容，語言同樣儘量簡潔精煉，避免口語化</a:t>
            </a:r>
            <a:r>
              <a:rPr lang="en-US" altLang="zh-CN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.</a:t>
            </a:r>
            <a:r>
              <a:rPr lang="zh-CN" altLang="en-US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簡要概述該專案在第一階段過程中的內容，語言同樣儘量簡潔</a:t>
            </a:r>
          </a:p>
        </p:txBody>
      </p:sp>
      <p:sp>
        <p:nvSpPr>
          <p:cNvPr id="74" name="文本框 73"/>
          <p:cNvSpPr txBox="1"/>
          <p:nvPr/>
        </p:nvSpPr>
        <p:spPr>
          <a:xfrm>
            <a:off x="2052166" y="2075213"/>
            <a:ext cx="22007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內容副標題</a:t>
            </a:r>
          </a:p>
        </p:txBody>
      </p:sp>
      <p:pic>
        <p:nvPicPr>
          <p:cNvPr id="10" name="图形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69" y="2090519"/>
            <a:ext cx="294709" cy="294709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cxnSp>
        <p:nvCxnSpPr>
          <p:cNvPr id="58" name="直接连接符 57"/>
          <p:cNvCxnSpPr/>
          <p:nvPr/>
        </p:nvCxnSpPr>
        <p:spPr>
          <a:xfrm rot="5400000">
            <a:off x="2228616" y="2912659"/>
            <a:ext cx="0" cy="733888"/>
          </a:xfrm>
          <a:prstGeom prst="line">
            <a:avLst/>
          </a:prstGeom>
          <a:ln w="381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6864484" y="4336234"/>
            <a:ext cx="4257735" cy="671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簡要概述該專案在第一階段過程中的內容，語言同樣儘量簡潔精煉，避免口語化</a:t>
            </a:r>
            <a:r>
              <a:rPr lang="en-US" altLang="zh-CN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.</a:t>
            </a:r>
            <a:r>
              <a:rPr lang="zh-CN" altLang="en-US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簡要概述該專案在第一階段過程中的內容，語言同樣儘量簡潔、精煉，避免口語化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7214057" y="3980452"/>
            <a:ext cx="188462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內容副標題</a:t>
            </a:r>
          </a:p>
        </p:txBody>
      </p:sp>
      <p:pic>
        <p:nvPicPr>
          <p:cNvPr id="56" name="图形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014" y="4015150"/>
            <a:ext cx="253647" cy="253647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cxnSp>
        <p:nvCxnSpPr>
          <p:cNvPr id="59" name="直接连接符 58"/>
          <p:cNvCxnSpPr/>
          <p:nvPr/>
        </p:nvCxnSpPr>
        <p:spPr>
          <a:xfrm rot="5400000">
            <a:off x="7371457" y="4860913"/>
            <a:ext cx="0" cy="733888"/>
          </a:xfrm>
          <a:prstGeom prst="line">
            <a:avLst/>
          </a:prstGeom>
          <a:ln w="381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文本框 86"/>
          <p:cNvSpPr txBox="1"/>
          <p:nvPr/>
        </p:nvSpPr>
        <p:spPr>
          <a:xfrm>
            <a:off x="6864484" y="2430995"/>
            <a:ext cx="4257735" cy="671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簡要概述該專案在第一階段過程中的內容，語言同樣儘量簡潔精煉，避免口語化</a:t>
            </a:r>
            <a:r>
              <a:rPr lang="en-US" altLang="zh-CN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.</a:t>
            </a:r>
            <a:r>
              <a:rPr lang="zh-CN" altLang="en-US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簡要概述該專案在第一階段過程中的內容，語言同樣儘量簡潔、精煉，避免口語化</a:t>
            </a:r>
          </a:p>
        </p:txBody>
      </p:sp>
      <p:sp>
        <p:nvSpPr>
          <p:cNvPr id="88" name="文本框 87"/>
          <p:cNvSpPr txBox="1"/>
          <p:nvPr/>
        </p:nvSpPr>
        <p:spPr>
          <a:xfrm>
            <a:off x="7214057" y="2075213"/>
            <a:ext cx="188462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內容副標題</a:t>
            </a:r>
          </a:p>
        </p:txBody>
      </p:sp>
      <p:pic>
        <p:nvPicPr>
          <p:cNvPr id="12" name="图形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014" y="2109911"/>
            <a:ext cx="253647" cy="253647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cxnSp>
        <p:nvCxnSpPr>
          <p:cNvPr id="60" name="直接连接符 59"/>
          <p:cNvCxnSpPr/>
          <p:nvPr/>
        </p:nvCxnSpPr>
        <p:spPr>
          <a:xfrm rot="5400000">
            <a:off x="7371457" y="2912659"/>
            <a:ext cx="0" cy="733888"/>
          </a:xfrm>
          <a:prstGeom prst="line">
            <a:avLst/>
          </a:prstGeom>
          <a:ln w="381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文本框 66"/>
          <p:cNvSpPr txBox="1"/>
          <p:nvPr/>
        </p:nvSpPr>
        <p:spPr>
          <a:xfrm>
            <a:off x="8397812" y="1952727"/>
            <a:ext cx="18119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>
                <a:solidFill>
                  <a:schemeClr val="accent4">
                    <a:alpha val="4000"/>
                  </a:schemeClr>
                </a:solidFill>
                <a:latin typeface="+mj-lt"/>
                <a:ea typeface="思源黑体 CN Bold" panose="020B0800000000000000" charset="-122"/>
              </a:rPr>
              <a:t>02</a:t>
            </a:r>
            <a:endParaRPr lang="zh-CN" altLang="en-US" sz="9600" b="1" dirty="0">
              <a:solidFill>
                <a:schemeClr val="accent4">
                  <a:alpha val="4000"/>
                </a:schemeClr>
              </a:solidFill>
              <a:latin typeface="+mj-lt"/>
              <a:ea typeface="思源黑体 CN Bold" panose="020B0800000000000000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2873226" y="3821831"/>
            <a:ext cx="1597603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>
                <a:solidFill>
                  <a:schemeClr val="accent4">
                    <a:alpha val="4000"/>
                  </a:schemeClr>
                </a:solidFill>
                <a:latin typeface="+mj-lt"/>
                <a:ea typeface="思源黑体 CN Bold" panose="020B0800000000000000" charset="-122"/>
              </a:rPr>
              <a:t>03</a:t>
            </a:r>
            <a:endParaRPr lang="zh-CN" altLang="en-US" sz="9600" b="1" dirty="0">
              <a:solidFill>
                <a:schemeClr val="accent4">
                  <a:alpha val="4000"/>
                </a:schemeClr>
              </a:solidFill>
              <a:latin typeface="+mj-lt"/>
              <a:ea typeface="思源黑体 CN Bold" panose="020B0800000000000000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8397812" y="3821831"/>
            <a:ext cx="1676017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>
                <a:solidFill>
                  <a:schemeClr val="accent4">
                    <a:alpha val="4000"/>
                  </a:schemeClr>
                </a:solidFill>
                <a:latin typeface="+mj-lt"/>
                <a:ea typeface="思源黑体 CN Bold" panose="020B0800000000000000" charset="-122"/>
              </a:rPr>
              <a:t>04</a:t>
            </a:r>
            <a:endParaRPr lang="zh-CN" altLang="en-US" sz="9600" b="1" dirty="0">
              <a:solidFill>
                <a:schemeClr val="accent4">
                  <a:alpha val="4000"/>
                </a:schemeClr>
              </a:solidFill>
              <a:latin typeface="+mj-lt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一群人正在聊天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 b="1447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4" name="任意多边形: 形状 143"/>
          <p:cNvSpPr/>
          <p:nvPr/>
        </p:nvSpPr>
        <p:spPr>
          <a:xfrm rot="3543610">
            <a:off x="9766851" y="-1191341"/>
            <a:ext cx="4414864" cy="4056937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5" name="任意多边形: 形状 144"/>
          <p:cNvSpPr/>
          <p:nvPr/>
        </p:nvSpPr>
        <p:spPr>
          <a:xfrm rot="3543610">
            <a:off x="10273973" y="-1355031"/>
            <a:ext cx="3618776" cy="3325390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8100000" algn="tr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7" name="图形 22"/>
          <p:cNvSpPr/>
          <p:nvPr/>
        </p:nvSpPr>
        <p:spPr>
          <a:xfrm rot="1814064">
            <a:off x="-6275866" y="6397804"/>
            <a:ext cx="12403137" cy="1152294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8" name="图形 22"/>
          <p:cNvSpPr/>
          <p:nvPr/>
        </p:nvSpPr>
        <p:spPr>
          <a:xfrm rot="1814064">
            <a:off x="-5910864" y="6544682"/>
            <a:ext cx="11181930" cy="1038840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9" name="图形 22"/>
          <p:cNvSpPr/>
          <p:nvPr/>
        </p:nvSpPr>
        <p:spPr>
          <a:xfrm rot="1814064">
            <a:off x="-7862676" y="4589128"/>
            <a:ext cx="9924019" cy="9219761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0" name="图形 22"/>
          <p:cNvSpPr/>
          <p:nvPr/>
        </p:nvSpPr>
        <p:spPr>
          <a:xfrm rot="1814064">
            <a:off x="-7608804" y="4720298"/>
            <a:ext cx="8946904" cy="831198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3" name="文本框 152"/>
          <p:cNvSpPr txBox="1"/>
          <p:nvPr/>
        </p:nvSpPr>
        <p:spPr>
          <a:xfrm>
            <a:off x="217716" y="201526"/>
            <a:ext cx="21146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工作經驗</a:t>
            </a:r>
          </a:p>
        </p:txBody>
      </p:sp>
      <p:sp>
        <p:nvSpPr>
          <p:cNvPr id="154" name="文本框 153"/>
          <p:cNvSpPr txBox="1"/>
          <p:nvPr/>
        </p:nvSpPr>
        <p:spPr>
          <a:xfrm>
            <a:off x="2121693" y="590907"/>
            <a:ext cx="678657" cy="245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" dirty="0">
                <a:solidFill>
                  <a:schemeClr val="accent4">
                    <a:lumMod val="40000"/>
                    <a:lumOff val="60000"/>
                  </a:schemeClr>
                </a:solidFill>
                <a:latin typeface="Source Han Sans Regular" panose="020B0500000000000000" pitchFamily="34" charset="-122"/>
                <a:ea typeface="Source Han Sans Regular" panose="020B0500000000000000" pitchFamily="34" charset="-122"/>
              </a:rPr>
              <a:t>PART </a:t>
            </a:r>
            <a:endParaRPr lang="zh-CN" altLang="en-US" sz="1000" dirty="0">
              <a:solidFill>
                <a:schemeClr val="accent4">
                  <a:lumMod val="40000"/>
                  <a:lumOff val="60000"/>
                </a:schemeClr>
              </a:solidFill>
              <a:latin typeface="Source Han Sans Regular" panose="020B0500000000000000" pitchFamily="34" charset="-122"/>
              <a:ea typeface="Source Han Sans Regular" panose="020B0500000000000000" pitchFamily="34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2100114" y="143218"/>
            <a:ext cx="966528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accent4"/>
                </a:solidFill>
                <a:latin typeface="+mn-lt"/>
              </a:rPr>
              <a:t>03</a:t>
            </a:r>
            <a:endParaRPr lang="zh-CN" altLang="en-US" sz="36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10279926" y="6254948"/>
            <a:ext cx="197325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4">
                    <a:alpha val="35000"/>
                  </a:schemeClr>
                </a:solidFill>
              </a:rPr>
              <a:t>05/13/20XX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DESIGN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71" name="直接连接符 170"/>
          <p:cNvCxnSpPr/>
          <p:nvPr/>
        </p:nvCxnSpPr>
        <p:spPr>
          <a:xfrm>
            <a:off x="11046936" y="6515100"/>
            <a:ext cx="840264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图形 22"/>
          <p:cNvSpPr/>
          <p:nvPr/>
        </p:nvSpPr>
        <p:spPr>
          <a:xfrm rot="2856851">
            <a:off x="-2458496" y="-1971226"/>
            <a:ext cx="3323937" cy="308805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</a:gradFill>
          <a:ln w="42577" cap="flat">
            <a:noFill/>
            <a:prstDash val="solid"/>
            <a:miter/>
          </a:ln>
          <a:effectLst>
            <a:outerShdw blurRad="139700" dist="76200" dir="10800000" algn="r" rotWithShape="0">
              <a:schemeClr val="tx1">
                <a:lumMod val="75000"/>
                <a:lumOff val="25000"/>
                <a:alpha val="26000"/>
              </a:schemeClr>
            </a:outerShdw>
            <a:softEdge rad="49530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" name="Freeform 38"/>
          <p:cNvSpPr/>
          <p:nvPr/>
        </p:nvSpPr>
        <p:spPr>
          <a:xfrm>
            <a:off x="8672973" y="2864327"/>
            <a:ext cx="86646" cy="2401241"/>
          </a:xfrm>
          <a:custGeom>
            <a:avLst/>
            <a:gdLst/>
            <a:ahLst/>
            <a:cxnLst/>
            <a:rect l="0" t="0" r="0" b="0"/>
            <a:pathLst>
              <a:path w="86646" h="944564">
                <a:moveTo>
                  <a:pt x="0" y="0"/>
                </a:moveTo>
                <a:lnTo>
                  <a:pt x="0" y="872563"/>
                </a:lnTo>
                <a:cubicBezTo>
                  <a:pt x="0" y="912307"/>
                  <a:pt x="32256" y="944563"/>
                  <a:pt x="72000" y="944563"/>
                </a:cubicBezTo>
                <a:lnTo>
                  <a:pt x="86645" y="944563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思源黑体 CN Regular" panose="020B0500000000000000" charset="-122"/>
              <a:cs typeface="+mn-cs"/>
            </a:endParaRPr>
          </a:p>
        </p:txBody>
      </p:sp>
      <p:sp>
        <p:nvSpPr>
          <p:cNvPr id="85" name="Freeform 38"/>
          <p:cNvSpPr/>
          <p:nvPr/>
        </p:nvSpPr>
        <p:spPr>
          <a:xfrm>
            <a:off x="820697" y="1815153"/>
            <a:ext cx="177708" cy="1006817"/>
          </a:xfrm>
          <a:custGeom>
            <a:avLst/>
            <a:gdLst/>
            <a:ahLst/>
            <a:cxnLst/>
            <a:rect l="0" t="0" r="0" b="0"/>
            <a:pathLst>
              <a:path w="86646" h="944564">
                <a:moveTo>
                  <a:pt x="0" y="0"/>
                </a:moveTo>
                <a:lnTo>
                  <a:pt x="0" y="872563"/>
                </a:lnTo>
                <a:cubicBezTo>
                  <a:pt x="0" y="912307"/>
                  <a:pt x="32256" y="944563"/>
                  <a:pt x="72000" y="944563"/>
                </a:cubicBezTo>
                <a:lnTo>
                  <a:pt x="86645" y="944563"/>
                </a:lnTo>
              </a:path>
            </a:pathLst>
          </a:custGeom>
          <a:noFill/>
          <a:ln w="28575">
            <a:gradFill>
              <a:gsLst>
                <a:gs pos="0">
                  <a:srgbClr val="FFB374"/>
                </a:gs>
                <a:gs pos="100000">
                  <a:srgbClr val="FF8A29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思源黑体 CN Regular" panose="020B0500000000000000" charset="-122"/>
              <a:cs typeface="+mn-cs"/>
            </a:endParaRPr>
          </a:p>
        </p:txBody>
      </p:sp>
      <p:sp>
        <p:nvSpPr>
          <p:cNvPr id="88" name="矩形: 圆角 87"/>
          <p:cNvSpPr/>
          <p:nvPr/>
        </p:nvSpPr>
        <p:spPr>
          <a:xfrm>
            <a:off x="803275" y="1553431"/>
            <a:ext cx="3123453" cy="55191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9" name="文本框 88"/>
          <p:cNvSpPr txBox="1"/>
          <p:nvPr/>
        </p:nvSpPr>
        <p:spPr>
          <a:xfrm>
            <a:off x="934451" y="1616423"/>
            <a:ext cx="287179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dist"/>
            <a:r>
              <a:rPr lang="zh-CN" altLang="en-US" sz="2400" dirty="0">
                <a:solidFill>
                  <a:schemeClr val="bg1"/>
                </a:solidFill>
              </a:rPr>
              <a:t>架構圖最頂層一級</a:t>
            </a:r>
          </a:p>
        </p:txBody>
      </p:sp>
      <p:sp>
        <p:nvSpPr>
          <p:cNvPr id="90" name="矩形: 圆角 89"/>
          <p:cNvSpPr/>
          <p:nvPr/>
        </p:nvSpPr>
        <p:spPr>
          <a:xfrm>
            <a:off x="1260186" y="3419247"/>
            <a:ext cx="1806456" cy="313172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FFE4BD"/>
            </a:solidFill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B2C2D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1336809" y="3459048"/>
            <a:ext cx="1627141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dist"/>
            <a:r>
              <a:rPr lang="zh-CN" altLang="en-US" sz="1000" dirty="0">
                <a:gradFill flip="none" rotWithShape="1">
                  <a:gsLst>
                    <a:gs pos="0">
                      <a:srgbClr val="FFB374"/>
                    </a:gs>
                    <a:gs pos="47000">
                      <a:schemeClr val="accent4"/>
                    </a:gs>
                  </a:gsLst>
                  <a:lin ang="13500000" scaled="1"/>
                  <a:tileRect/>
                </a:gradFill>
              </a:rPr>
              <a:t>架構圖中最底一層層級</a:t>
            </a:r>
          </a:p>
        </p:txBody>
      </p:sp>
      <p:sp>
        <p:nvSpPr>
          <p:cNvPr id="101" name="矩形: 圆角 100"/>
          <p:cNvSpPr/>
          <p:nvPr/>
        </p:nvSpPr>
        <p:spPr>
          <a:xfrm>
            <a:off x="5001104" y="3423053"/>
            <a:ext cx="1122884" cy="305560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FFE4BD"/>
            </a:solidFill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B2C2D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5156033" y="3459048"/>
            <a:ext cx="8374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1000">
                <a:gradFill flip="none" rotWithShape="1">
                  <a:gsLst>
                    <a:gs pos="0">
                      <a:srgbClr val="FFB374"/>
                    </a:gs>
                    <a:gs pos="47000">
                      <a:schemeClr val="accent4"/>
                    </a:gs>
                  </a:gsLst>
                  <a:lin ang="13500000" scaled="1"/>
                  <a:tileRect/>
                </a:gra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架構圖層級</a:t>
            </a:r>
          </a:p>
        </p:txBody>
      </p:sp>
      <p:cxnSp>
        <p:nvCxnSpPr>
          <p:cNvPr id="119" name="直接连接符 118"/>
          <p:cNvCxnSpPr/>
          <p:nvPr/>
        </p:nvCxnSpPr>
        <p:spPr>
          <a:xfrm>
            <a:off x="981289" y="3570604"/>
            <a:ext cx="91062" cy="1"/>
          </a:xfrm>
          <a:prstGeom prst="line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3" name="直接连接符 122"/>
          <p:cNvCxnSpPr/>
          <p:nvPr/>
        </p:nvCxnSpPr>
        <p:spPr>
          <a:xfrm>
            <a:off x="981289" y="4132184"/>
            <a:ext cx="91062" cy="1"/>
          </a:xfrm>
          <a:prstGeom prst="line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4" name="直接连接符 123"/>
          <p:cNvCxnSpPr/>
          <p:nvPr/>
        </p:nvCxnSpPr>
        <p:spPr>
          <a:xfrm>
            <a:off x="981289" y="4693764"/>
            <a:ext cx="91062" cy="1"/>
          </a:xfrm>
          <a:prstGeom prst="line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7" name="Freeform 38"/>
          <p:cNvSpPr/>
          <p:nvPr/>
        </p:nvSpPr>
        <p:spPr>
          <a:xfrm>
            <a:off x="985705" y="2828302"/>
            <a:ext cx="86646" cy="2401241"/>
          </a:xfrm>
          <a:custGeom>
            <a:avLst/>
            <a:gdLst/>
            <a:ahLst/>
            <a:cxnLst/>
            <a:rect l="0" t="0" r="0" b="0"/>
            <a:pathLst>
              <a:path w="86646" h="944564">
                <a:moveTo>
                  <a:pt x="0" y="0"/>
                </a:moveTo>
                <a:lnTo>
                  <a:pt x="0" y="872563"/>
                </a:lnTo>
                <a:cubicBezTo>
                  <a:pt x="0" y="912307"/>
                  <a:pt x="32256" y="944563"/>
                  <a:pt x="72000" y="944563"/>
                </a:cubicBezTo>
                <a:lnTo>
                  <a:pt x="86645" y="944563"/>
                </a:lnTo>
              </a:path>
            </a:pathLst>
          </a:custGeom>
          <a:noFill/>
          <a:ln w="19050">
            <a:gradFill>
              <a:gsLst>
                <a:gs pos="0">
                  <a:srgbClr val="FFB374"/>
                </a:gs>
                <a:gs pos="100000">
                  <a:srgbClr val="FF8A29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Bahnschrift" panose="020B0502040204020203" pitchFamily="34" charset="0"/>
              <a:ea typeface="思源黑体 CN Regular" panose="020B0500000000000000" charset="-122"/>
            </a:endParaRPr>
          </a:p>
        </p:txBody>
      </p:sp>
      <p:sp>
        <p:nvSpPr>
          <p:cNvPr id="128" name="矩形: 圆角 127"/>
          <p:cNvSpPr/>
          <p:nvPr/>
        </p:nvSpPr>
        <p:spPr>
          <a:xfrm>
            <a:off x="981289" y="2554720"/>
            <a:ext cx="2720975" cy="5345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2700000" scaled="0"/>
          </a:gradFill>
          <a:ln w="12700">
            <a:noFill/>
          </a:ln>
          <a:effectLst>
            <a:outerShdw blurRad="254000" dist="114300" dir="5400000" sx="96000" sy="96000" algn="t" rotWithShape="0">
              <a:schemeClr val="accent4"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B2C2D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131" name="矩形: 圆角 130"/>
          <p:cNvSpPr/>
          <p:nvPr/>
        </p:nvSpPr>
        <p:spPr>
          <a:xfrm>
            <a:off x="8667750" y="2554720"/>
            <a:ext cx="2720975" cy="5345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2700000" scaled="0"/>
          </a:gradFill>
          <a:ln w="12700">
            <a:noFill/>
          </a:ln>
          <a:effectLst>
            <a:outerShdw blurRad="254000" dist="114300" dir="5400000" sx="96000" sy="96000" algn="t" rotWithShape="0">
              <a:schemeClr val="accent4"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2B2C2D"/>
                </a:solidFill>
                <a:ea typeface="思源宋体 CN" panose="02020400000000000000" pitchFamily="18" charset="-122"/>
              </a:rPr>
              <a:t>·</a:t>
            </a:r>
            <a:endParaRPr lang="zh-CN" altLang="en-US" dirty="0">
              <a:solidFill>
                <a:srgbClr val="2B2C2D"/>
              </a:solidFill>
              <a:ea typeface="思源宋体 CN" panose="02020400000000000000" pitchFamily="18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1502607" y="2656489"/>
            <a:ext cx="191991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架構圖第二層級</a:t>
            </a:r>
          </a:p>
        </p:txBody>
      </p:sp>
      <p:cxnSp>
        <p:nvCxnSpPr>
          <p:cNvPr id="152" name="直接连接符 151"/>
          <p:cNvCxnSpPr/>
          <p:nvPr/>
        </p:nvCxnSpPr>
        <p:spPr>
          <a:xfrm>
            <a:off x="3813835" y="2821560"/>
            <a:ext cx="903776" cy="0"/>
          </a:xfrm>
          <a:prstGeom prst="line">
            <a:avLst/>
          </a:prstGeom>
          <a:noFill/>
          <a:ln w="12700">
            <a:gradFill>
              <a:gsLst>
                <a:gs pos="0">
                  <a:srgbClr val="FFB374"/>
                </a:gs>
                <a:gs pos="100000">
                  <a:srgbClr val="FF8A29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9" name="直接连接符 158"/>
          <p:cNvCxnSpPr/>
          <p:nvPr/>
        </p:nvCxnSpPr>
        <p:spPr>
          <a:xfrm>
            <a:off x="7657066" y="2821560"/>
            <a:ext cx="903776" cy="0"/>
          </a:xfrm>
          <a:prstGeom prst="line">
            <a:avLst/>
          </a:prstGeom>
          <a:noFill/>
          <a:ln w="12700">
            <a:gradFill>
              <a:gsLst>
                <a:gs pos="0">
                  <a:srgbClr val="FFB374"/>
                </a:gs>
                <a:gs pos="100000">
                  <a:srgbClr val="FF8A29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1" name="直接连接符 200"/>
          <p:cNvCxnSpPr/>
          <p:nvPr/>
        </p:nvCxnSpPr>
        <p:spPr>
          <a:xfrm>
            <a:off x="4831181" y="3570604"/>
            <a:ext cx="91062" cy="1"/>
          </a:xfrm>
          <a:prstGeom prst="line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2" name="直接连接符 201"/>
          <p:cNvCxnSpPr/>
          <p:nvPr/>
        </p:nvCxnSpPr>
        <p:spPr>
          <a:xfrm>
            <a:off x="4831181" y="4132184"/>
            <a:ext cx="91062" cy="1"/>
          </a:xfrm>
          <a:prstGeom prst="line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3" name="直接连接符 202"/>
          <p:cNvCxnSpPr/>
          <p:nvPr/>
        </p:nvCxnSpPr>
        <p:spPr>
          <a:xfrm>
            <a:off x="4831181" y="4693764"/>
            <a:ext cx="91062" cy="1"/>
          </a:xfrm>
          <a:prstGeom prst="line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5" name="Freeform 38"/>
          <p:cNvSpPr/>
          <p:nvPr/>
        </p:nvSpPr>
        <p:spPr>
          <a:xfrm>
            <a:off x="8673601" y="2864327"/>
            <a:ext cx="86646" cy="2401241"/>
          </a:xfrm>
          <a:custGeom>
            <a:avLst/>
            <a:gdLst/>
            <a:ahLst/>
            <a:cxnLst/>
            <a:rect l="0" t="0" r="0" b="0"/>
            <a:pathLst>
              <a:path w="86646" h="944564">
                <a:moveTo>
                  <a:pt x="0" y="0"/>
                </a:moveTo>
                <a:lnTo>
                  <a:pt x="0" y="872563"/>
                </a:lnTo>
                <a:cubicBezTo>
                  <a:pt x="0" y="912307"/>
                  <a:pt x="32256" y="944563"/>
                  <a:pt x="72000" y="944563"/>
                </a:cubicBezTo>
                <a:lnTo>
                  <a:pt x="86645" y="944563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思源黑体 CN Regular" panose="020B0500000000000000" charset="-122"/>
              <a:cs typeface="+mn-cs"/>
            </a:endParaRPr>
          </a:p>
        </p:txBody>
      </p:sp>
      <p:cxnSp>
        <p:nvCxnSpPr>
          <p:cNvPr id="206" name="直接连接符 205"/>
          <p:cNvCxnSpPr/>
          <p:nvPr/>
        </p:nvCxnSpPr>
        <p:spPr>
          <a:xfrm>
            <a:off x="8669185" y="3570604"/>
            <a:ext cx="91062" cy="1"/>
          </a:xfrm>
          <a:prstGeom prst="line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7" name="直接连接符 206"/>
          <p:cNvCxnSpPr/>
          <p:nvPr/>
        </p:nvCxnSpPr>
        <p:spPr>
          <a:xfrm>
            <a:off x="8669185" y="4132184"/>
            <a:ext cx="91062" cy="1"/>
          </a:xfrm>
          <a:prstGeom prst="line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8" name="直接连接符 207"/>
          <p:cNvCxnSpPr/>
          <p:nvPr/>
        </p:nvCxnSpPr>
        <p:spPr>
          <a:xfrm>
            <a:off x="8669185" y="4693764"/>
            <a:ext cx="91062" cy="1"/>
          </a:xfrm>
          <a:prstGeom prst="line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9" name="Freeform 38"/>
          <p:cNvSpPr/>
          <p:nvPr/>
        </p:nvSpPr>
        <p:spPr>
          <a:xfrm>
            <a:off x="8673601" y="2828302"/>
            <a:ext cx="86646" cy="2401241"/>
          </a:xfrm>
          <a:custGeom>
            <a:avLst/>
            <a:gdLst/>
            <a:ahLst/>
            <a:cxnLst/>
            <a:rect l="0" t="0" r="0" b="0"/>
            <a:pathLst>
              <a:path w="86646" h="944564">
                <a:moveTo>
                  <a:pt x="0" y="0"/>
                </a:moveTo>
                <a:lnTo>
                  <a:pt x="0" y="872563"/>
                </a:lnTo>
                <a:cubicBezTo>
                  <a:pt x="0" y="912307"/>
                  <a:pt x="32256" y="944563"/>
                  <a:pt x="72000" y="944563"/>
                </a:cubicBezTo>
                <a:lnTo>
                  <a:pt x="86645" y="944563"/>
                </a:lnTo>
              </a:path>
            </a:pathLst>
          </a:custGeom>
          <a:noFill/>
          <a:ln w="19050">
            <a:gradFill>
              <a:gsLst>
                <a:gs pos="0">
                  <a:srgbClr val="FFB374"/>
                </a:gs>
                <a:gs pos="100000">
                  <a:srgbClr val="FF8A29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Bahnschrift" panose="020B0502040204020203" pitchFamily="34" charset="0"/>
              <a:ea typeface="思源黑体 CN Regular" panose="020B0500000000000000" charset="-122"/>
            </a:endParaRPr>
          </a:p>
        </p:txBody>
      </p:sp>
      <p:sp>
        <p:nvSpPr>
          <p:cNvPr id="210" name="文本框 209"/>
          <p:cNvSpPr txBox="1"/>
          <p:nvPr/>
        </p:nvSpPr>
        <p:spPr>
          <a:xfrm>
            <a:off x="1336809" y="4032215"/>
            <a:ext cx="1627141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dist"/>
            <a:r>
              <a:rPr lang="zh-CN" altLang="en-US" sz="1000" dirty="0">
                <a:gradFill flip="none" rotWithShape="1">
                  <a:gsLst>
                    <a:gs pos="0">
                      <a:srgbClr val="FFB374"/>
                    </a:gs>
                    <a:gs pos="47000">
                      <a:schemeClr val="accent4"/>
                    </a:gs>
                  </a:gsLst>
                  <a:lin ang="13500000" scaled="1"/>
                  <a:tileRect/>
                </a:gradFill>
              </a:rPr>
              <a:t>架構圖中最底一層層級</a:t>
            </a:r>
          </a:p>
        </p:txBody>
      </p:sp>
      <p:sp>
        <p:nvSpPr>
          <p:cNvPr id="211" name="文本框 210"/>
          <p:cNvSpPr txBox="1"/>
          <p:nvPr/>
        </p:nvSpPr>
        <p:spPr>
          <a:xfrm>
            <a:off x="1336809" y="4574902"/>
            <a:ext cx="1627141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dist"/>
            <a:r>
              <a:rPr lang="zh-CN" altLang="en-US" sz="1000" dirty="0">
                <a:gradFill flip="none" rotWithShape="1">
                  <a:gsLst>
                    <a:gs pos="0">
                      <a:srgbClr val="FFB374"/>
                    </a:gs>
                    <a:gs pos="47000">
                      <a:schemeClr val="accent4"/>
                    </a:gs>
                  </a:gsLst>
                  <a:lin ang="13500000" scaled="1"/>
                  <a:tileRect/>
                </a:gradFill>
              </a:rPr>
              <a:t>架構圖中最底一層層級</a:t>
            </a:r>
          </a:p>
        </p:txBody>
      </p:sp>
      <p:sp>
        <p:nvSpPr>
          <p:cNvPr id="212" name="文本框 211"/>
          <p:cNvSpPr txBox="1"/>
          <p:nvPr/>
        </p:nvSpPr>
        <p:spPr>
          <a:xfrm>
            <a:off x="1336809" y="5148069"/>
            <a:ext cx="1627141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dist"/>
            <a:r>
              <a:rPr lang="zh-CN" altLang="en-US" sz="1000" dirty="0">
                <a:gradFill flip="none" rotWithShape="1">
                  <a:gsLst>
                    <a:gs pos="0">
                      <a:srgbClr val="FFB374"/>
                    </a:gs>
                    <a:gs pos="47000">
                      <a:schemeClr val="accent4"/>
                    </a:gs>
                  </a:gsLst>
                  <a:lin ang="13500000" scaled="1"/>
                  <a:tileRect/>
                </a:gradFill>
              </a:rPr>
              <a:t>架構圖中最底一層層級</a:t>
            </a:r>
          </a:p>
        </p:txBody>
      </p:sp>
      <p:sp>
        <p:nvSpPr>
          <p:cNvPr id="213" name="矩形: 圆角 212"/>
          <p:cNvSpPr/>
          <p:nvPr/>
        </p:nvSpPr>
        <p:spPr>
          <a:xfrm>
            <a:off x="1260186" y="3998422"/>
            <a:ext cx="1806456" cy="313172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FFE4BD"/>
            </a:solidFill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B2C2D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214" name="矩形: 圆角 213"/>
          <p:cNvSpPr/>
          <p:nvPr/>
        </p:nvSpPr>
        <p:spPr>
          <a:xfrm>
            <a:off x="1260186" y="4532579"/>
            <a:ext cx="1806456" cy="313172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FFE4BD"/>
            </a:solidFill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B2C2D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215" name="矩形: 圆角 214"/>
          <p:cNvSpPr/>
          <p:nvPr/>
        </p:nvSpPr>
        <p:spPr>
          <a:xfrm>
            <a:off x="1260186" y="5103744"/>
            <a:ext cx="1806456" cy="313172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FFE4BD"/>
            </a:solidFill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B2C2D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216" name="矩形: 圆角 215"/>
          <p:cNvSpPr/>
          <p:nvPr/>
        </p:nvSpPr>
        <p:spPr>
          <a:xfrm>
            <a:off x="6244617" y="3423053"/>
            <a:ext cx="1122884" cy="305560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FFE4BD"/>
            </a:solidFill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B2C2D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217" name="文本框 216"/>
          <p:cNvSpPr txBox="1"/>
          <p:nvPr/>
        </p:nvSpPr>
        <p:spPr>
          <a:xfrm>
            <a:off x="6399546" y="3459048"/>
            <a:ext cx="8374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1000">
                <a:gradFill flip="none" rotWithShape="1">
                  <a:gsLst>
                    <a:gs pos="0">
                      <a:srgbClr val="FFB374"/>
                    </a:gs>
                    <a:gs pos="47000">
                      <a:schemeClr val="accent4"/>
                    </a:gs>
                  </a:gsLst>
                  <a:lin ang="13500000" scaled="1"/>
                  <a:tileRect/>
                </a:gra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架構圖層級</a:t>
            </a:r>
          </a:p>
        </p:txBody>
      </p:sp>
      <p:sp>
        <p:nvSpPr>
          <p:cNvPr id="218" name="矩形: 圆角 217"/>
          <p:cNvSpPr/>
          <p:nvPr/>
        </p:nvSpPr>
        <p:spPr>
          <a:xfrm>
            <a:off x="5001104" y="3979741"/>
            <a:ext cx="1122884" cy="305560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FFE4BD"/>
            </a:solidFill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B2C2D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219" name="文本框 218"/>
          <p:cNvSpPr txBox="1"/>
          <p:nvPr/>
        </p:nvSpPr>
        <p:spPr>
          <a:xfrm>
            <a:off x="5156033" y="4015736"/>
            <a:ext cx="8374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1000">
                <a:gradFill flip="none" rotWithShape="1">
                  <a:gsLst>
                    <a:gs pos="0">
                      <a:srgbClr val="FFB374"/>
                    </a:gs>
                    <a:gs pos="47000">
                      <a:schemeClr val="accent4"/>
                    </a:gs>
                  </a:gsLst>
                  <a:lin ang="13500000" scaled="1"/>
                  <a:tileRect/>
                </a:gra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架構圖層級</a:t>
            </a:r>
          </a:p>
        </p:txBody>
      </p:sp>
      <p:sp>
        <p:nvSpPr>
          <p:cNvPr id="220" name="矩形: 圆角 219"/>
          <p:cNvSpPr/>
          <p:nvPr/>
        </p:nvSpPr>
        <p:spPr>
          <a:xfrm>
            <a:off x="6244617" y="3979741"/>
            <a:ext cx="1122884" cy="305560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FFE4BD"/>
            </a:solidFill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B2C2D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221" name="文本框 220"/>
          <p:cNvSpPr txBox="1"/>
          <p:nvPr/>
        </p:nvSpPr>
        <p:spPr>
          <a:xfrm>
            <a:off x="6399546" y="4015736"/>
            <a:ext cx="8374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1000">
                <a:gradFill flip="none" rotWithShape="1">
                  <a:gsLst>
                    <a:gs pos="0">
                      <a:srgbClr val="FFB374"/>
                    </a:gs>
                    <a:gs pos="47000">
                      <a:schemeClr val="accent4"/>
                    </a:gs>
                  </a:gsLst>
                  <a:lin ang="13500000" scaled="1"/>
                  <a:tileRect/>
                </a:gra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架構圖層級</a:t>
            </a:r>
          </a:p>
        </p:txBody>
      </p:sp>
      <p:sp>
        <p:nvSpPr>
          <p:cNvPr id="222" name="矩形: 圆角 221"/>
          <p:cNvSpPr/>
          <p:nvPr/>
        </p:nvSpPr>
        <p:spPr>
          <a:xfrm>
            <a:off x="5001104" y="4543879"/>
            <a:ext cx="1122884" cy="305560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FFE4BD"/>
            </a:solidFill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B2C2D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223" name="文本框 222"/>
          <p:cNvSpPr txBox="1"/>
          <p:nvPr/>
        </p:nvSpPr>
        <p:spPr>
          <a:xfrm>
            <a:off x="5156033" y="4579874"/>
            <a:ext cx="8374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1000">
                <a:gradFill flip="none" rotWithShape="1">
                  <a:gsLst>
                    <a:gs pos="0">
                      <a:srgbClr val="FFB374"/>
                    </a:gs>
                    <a:gs pos="47000">
                      <a:schemeClr val="accent4"/>
                    </a:gs>
                  </a:gsLst>
                  <a:lin ang="13500000" scaled="1"/>
                  <a:tileRect/>
                </a:gra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架構圖層級</a:t>
            </a:r>
          </a:p>
        </p:txBody>
      </p:sp>
      <p:sp>
        <p:nvSpPr>
          <p:cNvPr id="224" name="矩形: 圆角 223"/>
          <p:cNvSpPr/>
          <p:nvPr/>
        </p:nvSpPr>
        <p:spPr>
          <a:xfrm>
            <a:off x="6244617" y="4543879"/>
            <a:ext cx="1122884" cy="305560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FFE4BD"/>
            </a:solidFill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B2C2D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225" name="文本框 224"/>
          <p:cNvSpPr txBox="1"/>
          <p:nvPr/>
        </p:nvSpPr>
        <p:spPr>
          <a:xfrm>
            <a:off x="6399546" y="4579874"/>
            <a:ext cx="8374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1000">
                <a:gradFill flip="none" rotWithShape="1">
                  <a:gsLst>
                    <a:gs pos="0">
                      <a:srgbClr val="FFB374"/>
                    </a:gs>
                    <a:gs pos="47000">
                      <a:schemeClr val="accent4"/>
                    </a:gs>
                  </a:gsLst>
                  <a:lin ang="13500000" scaled="1"/>
                  <a:tileRect/>
                </a:gra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架構圖層級</a:t>
            </a:r>
          </a:p>
        </p:txBody>
      </p:sp>
      <p:cxnSp>
        <p:nvCxnSpPr>
          <p:cNvPr id="226" name="直接连接符 225"/>
          <p:cNvCxnSpPr>
            <a:stCxn id="130" idx="1"/>
          </p:cNvCxnSpPr>
          <p:nvPr/>
        </p:nvCxnSpPr>
        <p:spPr>
          <a:xfrm flipH="1">
            <a:off x="4823392" y="2821970"/>
            <a:ext cx="1128" cy="1889628"/>
          </a:xfrm>
          <a:prstGeom prst="line">
            <a:avLst/>
          </a:prstGeom>
          <a:noFill/>
          <a:ln w="12700">
            <a:gradFill>
              <a:gsLst>
                <a:gs pos="0">
                  <a:srgbClr val="FFB374"/>
                </a:gs>
                <a:gs pos="100000">
                  <a:srgbClr val="FF8A29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0" name="矩形: 圆角 129"/>
          <p:cNvSpPr/>
          <p:nvPr/>
        </p:nvSpPr>
        <p:spPr>
          <a:xfrm>
            <a:off x="4824520" y="2554720"/>
            <a:ext cx="2720975" cy="5345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2700000" scaled="0"/>
          </a:gradFill>
          <a:ln w="12700">
            <a:noFill/>
          </a:ln>
          <a:effectLst>
            <a:outerShdw blurRad="254000" dist="114300" dir="5400000" sx="96000" sy="96000" algn="t" rotWithShape="0">
              <a:schemeClr val="accent4"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2B2C2D"/>
              </a:solidFill>
              <a:ea typeface="思源宋体 CN" panose="02020400000000000000" pitchFamily="18" charset="-122"/>
            </a:endParaRPr>
          </a:p>
        </p:txBody>
      </p:sp>
      <p:sp>
        <p:nvSpPr>
          <p:cNvPr id="227" name="矩形: 圆角 226"/>
          <p:cNvSpPr/>
          <p:nvPr/>
        </p:nvSpPr>
        <p:spPr>
          <a:xfrm>
            <a:off x="8800013" y="3423053"/>
            <a:ext cx="1122884" cy="305560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FFE4BD"/>
            </a:solidFill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B2C2D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228" name="文本框 227"/>
          <p:cNvSpPr txBox="1"/>
          <p:nvPr/>
        </p:nvSpPr>
        <p:spPr>
          <a:xfrm>
            <a:off x="8954942" y="3459048"/>
            <a:ext cx="8374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1000">
                <a:gradFill flip="none" rotWithShape="1">
                  <a:gsLst>
                    <a:gs pos="0">
                      <a:srgbClr val="FFB374"/>
                    </a:gs>
                    <a:gs pos="47000">
                      <a:schemeClr val="accent4"/>
                    </a:gs>
                  </a:gsLst>
                  <a:lin ang="13500000" scaled="1"/>
                  <a:tileRect/>
                </a:gra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架構圖層級</a:t>
            </a:r>
          </a:p>
        </p:txBody>
      </p:sp>
      <p:sp>
        <p:nvSpPr>
          <p:cNvPr id="229" name="矩形: 圆角 228"/>
          <p:cNvSpPr/>
          <p:nvPr/>
        </p:nvSpPr>
        <p:spPr>
          <a:xfrm>
            <a:off x="10043526" y="3423053"/>
            <a:ext cx="1122884" cy="305560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FFE4BD"/>
            </a:solidFill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B2C2D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230" name="文本框 229"/>
          <p:cNvSpPr txBox="1"/>
          <p:nvPr/>
        </p:nvSpPr>
        <p:spPr>
          <a:xfrm>
            <a:off x="10198455" y="3459048"/>
            <a:ext cx="8374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1000">
                <a:gradFill flip="none" rotWithShape="1">
                  <a:gsLst>
                    <a:gs pos="0">
                      <a:srgbClr val="FFB374"/>
                    </a:gs>
                    <a:gs pos="47000">
                      <a:schemeClr val="accent4"/>
                    </a:gs>
                  </a:gsLst>
                  <a:lin ang="13500000" scaled="1"/>
                  <a:tileRect/>
                </a:gra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架構圖層級</a:t>
            </a:r>
          </a:p>
        </p:txBody>
      </p:sp>
      <p:sp>
        <p:nvSpPr>
          <p:cNvPr id="231" name="矩形: 圆角 230"/>
          <p:cNvSpPr/>
          <p:nvPr/>
        </p:nvSpPr>
        <p:spPr>
          <a:xfrm>
            <a:off x="8800013" y="3979741"/>
            <a:ext cx="1122884" cy="305560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FFE4BD"/>
            </a:solidFill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B2C2D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232" name="文本框 231"/>
          <p:cNvSpPr txBox="1"/>
          <p:nvPr/>
        </p:nvSpPr>
        <p:spPr>
          <a:xfrm>
            <a:off x="8954942" y="4015736"/>
            <a:ext cx="8374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1000">
                <a:gradFill flip="none" rotWithShape="1">
                  <a:gsLst>
                    <a:gs pos="0">
                      <a:srgbClr val="FFB374"/>
                    </a:gs>
                    <a:gs pos="47000">
                      <a:schemeClr val="accent4"/>
                    </a:gs>
                  </a:gsLst>
                  <a:lin ang="13500000" scaled="1"/>
                  <a:tileRect/>
                </a:gra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架構圖層級</a:t>
            </a:r>
          </a:p>
        </p:txBody>
      </p:sp>
      <p:sp>
        <p:nvSpPr>
          <p:cNvPr id="233" name="矩形: 圆角 232"/>
          <p:cNvSpPr/>
          <p:nvPr/>
        </p:nvSpPr>
        <p:spPr>
          <a:xfrm>
            <a:off x="10043526" y="3979741"/>
            <a:ext cx="1122884" cy="3055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4" name="文本框 233"/>
          <p:cNvSpPr txBox="1"/>
          <p:nvPr/>
        </p:nvSpPr>
        <p:spPr>
          <a:xfrm>
            <a:off x="10198455" y="4015736"/>
            <a:ext cx="8374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1000">
                <a:gradFill flip="none" rotWithShape="1">
                  <a:gsLst>
                    <a:gs pos="0">
                      <a:srgbClr val="FFB374"/>
                    </a:gs>
                    <a:gs pos="47000">
                      <a:schemeClr val="accent4"/>
                    </a:gs>
                  </a:gsLst>
                  <a:lin ang="13500000" scaled="1"/>
                  <a:tileRect/>
                </a:gra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內容強調</a:t>
            </a:r>
          </a:p>
        </p:txBody>
      </p:sp>
      <p:sp>
        <p:nvSpPr>
          <p:cNvPr id="235" name="矩形: 圆角 234"/>
          <p:cNvSpPr/>
          <p:nvPr/>
        </p:nvSpPr>
        <p:spPr>
          <a:xfrm>
            <a:off x="8800013" y="4543879"/>
            <a:ext cx="1122884" cy="305560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FFE4BD"/>
            </a:solidFill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B2C2D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236" name="文本框 235"/>
          <p:cNvSpPr txBox="1"/>
          <p:nvPr/>
        </p:nvSpPr>
        <p:spPr>
          <a:xfrm>
            <a:off x="8954942" y="4579874"/>
            <a:ext cx="8374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1000">
                <a:gradFill flip="none" rotWithShape="1">
                  <a:gsLst>
                    <a:gs pos="0">
                      <a:srgbClr val="FFB374"/>
                    </a:gs>
                    <a:gs pos="47000">
                      <a:schemeClr val="accent4"/>
                    </a:gs>
                  </a:gsLst>
                  <a:lin ang="13500000" scaled="1"/>
                  <a:tileRect/>
                </a:gra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架構圖層級</a:t>
            </a:r>
          </a:p>
        </p:txBody>
      </p:sp>
      <p:sp>
        <p:nvSpPr>
          <p:cNvPr id="237" name="矩形: 圆角 236"/>
          <p:cNvSpPr/>
          <p:nvPr/>
        </p:nvSpPr>
        <p:spPr>
          <a:xfrm>
            <a:off x="10043526" y="4543879"/>
            <a:ext cx="1122884" cy="305560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FFE4BD"/>
            </a:solidFill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B2C2D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238" name="文本框 237"/>
          <p:cNvSpPr txBox="1"/>
          <p:nvPr/>
        </p:nvSpPr>
        <p:spPr>
          <a:xfrm>
            <a:off x="10198455" y="4579874"/>
            <a:ext cx="8374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1000">
                <a:gradFill flip="none" rotWithShape="1">
                  <a:gsLst>
                    <a:gs pos="0">
                      <a:srgbClr val="FFB374"/>
                    </a:gs>
                    <a:gs pos="47000">
                      <a:schemeClr val="accent4"/>
                    </a:gs>
                  </a:gsLst>
                  <a:lin ang="13500000" scaled="1"/>
                  <a:tileRect/>
                </a:gra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架構圖層級</a:t>
            </a:r>
          </a:p>
        </p:txBody>
      </p:sp>
      <p:sp>
        <p:nvSpPr>
          <p:cNvPr id="239" name="矩形: 圆角 238"/>
          <p:cNvSpPr/>
          <p:nvPr/>
        </p:nvSpPr>
        <p:spPr>
          <a:xfrm>
            <a:off x="8800013" y="5085599"/>
            <a:ext cx="1122884" cy="3055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0" name="文本框 239"/>
          <p:cNvSpPr txBox="1"/>
          <p:nvPr/>
        </p:nvSpPr>
        <p:spPr>
          <a:xfrm>
            <a:off x="5317062" y="2656489"/>
            <a:ext cx="191991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架構圖第二層級</a:t>
            </a:r>
          </a:p>
        </p:txBody>
      </p:sp>
      <p:sp>
        <p:nvSpPr>
          <p:cNvPr id="241" name="文本框 240"/>
          <p:cNvSpPr txBox="1"/>
          <p:nvPr/>
        </p:nvSpPr>
        <p:spPr>
          <a:xfrm>
            <a:off x="9246491" y="2656489"/>
            <a:ext cx="191991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架構圖第二層級</a:t>
            </a:r>
          </a:p>
        </p:txBody>
      </p:sp>
      <p:sp>
        <p:nvSpPr>
          <p:cNvPr id="242" name="文本框 241"/>
          <p:cNvSpPr txBox="1"/>
          <p:nvPr/>
        </p:nvSpPr>
        <p:spPr>
          <a:xfrm>
            <a:off x="8941648" y="5120478"/>
            <a:ext cx="8374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1000">
                <a:gradFill flip="none" rotWithShape="1">
                  <a:gsLst>
                    <a:gs pos="0">
                      <a:srgbClr val="FFB374"/>
                    </a:gs>
                    <a:gs pos="47000">
                      <a:schemeClr val="accent4"/>
                    </a:gs>
                  </a:gsLst>
                  <a:lin ang="13500000" scaled="1"/>
                  <a:tileRect/>
                </a:gra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內容強調</a:t>
            </a:r>
          </a:p>
        </p:txBody>
      </p:sp>
      <p:sp>
        <p:nvSpPr>
          <p:cNvPr id="244" name="文本框 243"/>
          <p:cNvSpPr txBox="1"/>
          <p:nvPr/>
        </p:nvSpPr>
        <p:spPr>
          <a:xfrm>
            <a:off x="944419" y="5983794"/>
            <a:ext cx="9447161" cy="49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輸入對圖示的描述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此表可作為銷售記錄銷售業績等，可自行修改其中的數據、顏色、樣式等內容；輸入對圖示的描述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此表可作為銷售記錄銷售業績等，可自行修改其中的數據、顏色、樣式等內容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內容為概括性的，適當減少文字內容，去掉不必要的語句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/>
        </p:nvSpPr>
        <p:spPr>
          <a:xfrm rot="10800000">
            <a:off x="1727201" y="595591"/>
            <a:ext cx="10464799" cy="6262405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  <a:gd name="connsiteX0-43" fmla="*/ 0 w 2151030"/>
              <a:gd name="connsiteY0-44" fmla="*/ 1976639 h 1976639"/>
              <a:gd name="connsiteX1-45" fmla="*/ 2610 w 2151030"/>
              <a:gd name="connsiteY1-46" fmla="*/ 1723686 h 1976639"/>
              <a:gd name="connsiteX2-47" fmla="*/ 0 w 2151030"/>
              <a:gd name="connsiteY2-48" fmla="*/ 0 h 1976639"/>
              <a:gd name="connsiteX3-49" fmla="*/ 2151030 w 2151030"/>
              <a:gd name="connsiteY3-50" fmla="*/ 0 h 1976639"/>
              <a:gd name="connsiteX4-51" fmla="*/ 2090781 w 2151030"/>
              <a:gd name="connsiteY4-52" fmla="*/ 69212 h 1976639"/>
              <a:gd name="connsiteX5-53" fmla="*/ 1472584 w 2151030"/>
              <a:gd name="connsiteY5-54" fmla="*/ 962282 h 1976639"/>
              <a:gd name="connsiteX6-55" fmla="*/ 475716 w 2151030"/>
              <a:gd name="connsiteY6-56" fmla="*/ 1318129 h 1976639"/>
              <a:gd name="connsiteX7-57" fmla="*/ 23379 w 2151030"/>
              <a:gd name="connsiteY7-58" fmla="*/ 1965847 h 1976639"/>
              <a:gd name="connsiteX8" fmla="*/ 0 w 2151030"/>
              <a:gd name="connsiteY8" fmla="*/ 1976639 h 1976639"/>
              <a:gd name="connsiteX0-59" fmla="*/ 0 w 2151030"/>
              <a:gd name="connsiteY0-60" fmla="*/ 0 h 1976639"/>
              <a:gd name="connsiteX1-61" fmla="*/ 2151030 w 2151030"/>
              <a:gd name="connsiteY1-62" fmla="*/ 0 h 1976639"/>
              <a:gd name="connsiteX2-63" fmla="*/ 2090781 w 2151030"/>
              <a:gd name="connsiteY2-64" fmla="*/ 69212 h 1976639"/>
              <a:gd name="connsiteX3-65" fmla="*/ 1472584 w 2151030"/>
              <a:gd name="connsiteY3-66" fmla="*/ 962282 h 1976639"/>
              <a:gd name="connsiteX4-67" fmla="*/ 475716 w 2151030"/>
              <a:gd name="connsiteY4-68" fmla="*/ 1318129 h 1976639"/>
              <a:gd name="connsiteX5-69" fmla="*/ 23379 w 2151030"/>
              <a:gd name="connsiteY5-70" fmla="*/ 1965847 h 1976639"/>
              <a:gd name="connsiteX6-71" fmla="*/ 0 w 2151030"/>
              <a:gd name="connsiteY6-72" fmla="*/ 1976639 h 1976639"/>
              <a:gd name="connsiteX7-73" fmla="*/ 2610 w 2151030"/>
              <a:gd name="connsiteY7-74" fmla="*/ 1723686 h 1976639"/>
              <a:gd name="connsiteX8-75" fmla="*/ 18795 w 2151030"/>
              <a:gd name="connsiteY8-76" fmla="*/ 28862 h 1976639"/>
              <a:gd name="connsiteX0-77" fmla="*/ 0 w 2151030"/>
              <a:gd name="connsiteY0-78" fmla="*/ 0 h 1976639"/>
              <a:gd name="connsiteX1-79" fmla="*/ 2151030 w 2151030"/>
              <a:gd name="connsiteY1-80" fmla="*/ 0 h 1976639"/>
              <a:gd name="connsiteX2-81" fmla="*/ 2090781 w 2151030"/>
              <a:gd name="connsiteY2-82" fmla="*/ 69212 h 1976639"/>
              <a:gd name="connsiteX3-83" fmla="*/ 1472584 w 2151030"/>
              <a:gd name="connsiteY3-84" fmla="*/ 962282 h 1976639"/>
              <a:gd name="connsiteX4-85" fmla="*/ 475716 w 2151030"/>
              <a:gd name="connsiteY4-86" fmla="*/ 1318129 h 1976639"/>
              <a:gd name="connsiteX5-87" fmla="*/ 23379 w 2151030"/>
              <a:gd name="connsiteY5-88" fmla="*/ 1965847 h 1976639"/>
              <a:gd name="connsiteX6-89" fmla="*/ 0 w 2151030"/>
              <a:gd name="connsiteY6-90" fmla="*/ 1976639 h 1976639"/>
              <a:gd name="connsiteX7-91" fmla="*/ 18795 w 2151030"/>
              <a:gd name="connsiteY7-92" fmla="*/ 28862 h 1976639"/>
              <a:gd name="connsiteX0-93" fmla="*/ 0 w 2151030"/>
              <a:gd name="connsiteY0-94" fmla="*/ 0 h 1976639"/>
              <a:gd name="connsiteX1-95" fmla="*/ 2151030 w 2151030"/>
              <a:gd name="connsiteY1-96" fmla="*/ 0 h 1976639"/>
              <a:gd name="connsiteX2-97" fmla="*/ 2090781 w 2151030"/>
              <a:gd name="connsiteY2-98" fmla="*/ 69212 h 1976639"/>
              <a:gd name="connsiteX3-99" fmla="*/ 1472584 w 2151030"/>
              <a:gd name="connsiteY3-100" fmla="*/ 962282 h 1976639"/>
              <a:gd name="connsiteX4-101" fmla="*/ 475716 w 2151030"/>
              <a:gd name="connsiteY4-102" fmla="*/ 1318129 h 1976639"/>
              <a:gd name="connsiteX5-103" fmla="*/ 23379 w 2151030"/>
              <a:gd name="connsiteY5-104" fmla="*/ 1965847 h 1976639"/>
              <a:gd name="connsiteX6-105" fmla="*/ 0 w 2151030"/>
              <a:gd name="connsiteY6-106" fmla="*/ 1976639 h 1976639"/>
              <a:gd name="connsiteX7-107" fmla="*/ 13052 w 2151030"/>
              <a:gd name="connsiteY7-108" fmla="*/ 1194554 h 1976639"/>
              <a:gd name="connsiteX8-109" fmla="*/ 18795 w 2151030"/>
              <a:gd name="connsiteY8-110" fmla="*/ 28862 h 1976639"/>
              <a:gd name="connsiteX0-111" fmla="*/ 208838 w 2359868"/>
              <a:gd name="connsiteY0-112" fmla="*/ 0 h 1976639"/>
              <a:gd name="connsiteX1-113" fmla="*/ 2359868 w 2359868"/>
              <a:gd name="connsiteY1-114" fmla="*/ 0 h 1976639"/>
              <a:gd name="connsiteX2-115" fmla="*/ 2299619 w 2359868"/>
              <a:gd name="connsiteY2-116" fmla="*/ 69212 h 1976639"/>
              <a:gd name="connsiteX3-117" fmla="*/ 1681422 w 2359868"/>
              <a:gd name="connsiteY3-118" fmla="*/ 962282 h 1976639"/>
              <a:gd name="connsiteX4-119" fmla="*/ 684554 w 2359868"/>
              <a:gd name="connsiteY4-120" fmla="*/ 1318129 h 1976639"/>
              <a:gd name="connsiteX5-121" fmla="*/ 232217 w 2359868"/>
              <a:gd name="connsiteY5-122" fmla="*/ 1965847 h 1976639"/>
              <a:gd name="connsiteX6-123" fmla="*/ 208838 w 2359868"/>
              <a:gd name="connsiteY6-124" fmla="*/ 1976639 h 1976639"/>
              <a:gd name="connsiteX7-125" fmla="*/ 0 w 2359868"/>
              <a:gd name="connsiteY7-126" fmla="*/ 1182528 h 1976639"/>
              <a:gd name="connsiteX8-127" fmla="*/ 227633 w 2359868"/>
              <a:gd name="connsiteY8-128" fmla="*/ 28862 h 1976639"/>
              <a:gd name="connsiteX0-129" fmla="*/ 208838 w 2359868"/>
              <a:gd name="connsiteY0-130" fmla="*/ 0 h 1976639"/>
              <a:gd name="connsiteX1-131" fmla="*/ 2359868 w 2359868"/>
              <a:gd name="connsiteY1-132" fmla="*/ 0 h 1976639"/>
              <a:gd name="connsiteX2-133" fmla="*/ 2299619 w 2359868"/>
              <a:gd name="connsiteY2-134" fmla="*/ 69212 h 1976639"/>
              <a:gd name="connsiteX3-135" fmla="*/ 1681422 w 2359868"/>
              <a:gd name="connsiteY3-136" fmla="*/ 962282 h 1976639"/>
              <a:gd name="connsiteX4-137" fmla="*/ 684554 w 2359868"/>
              <a:gd name="connsiteY4-138" fmla="*/ 1318129 h 1976639"/>
              <a:gd name="connsiteX5-139" fmla="*/ 232217 w 2359868"/>
              <a:gd name="connsiteY5-140" fmla="*/ 1965847 h 1976639"/>
              <a:gd name="connsiteX6-141" fmla="*/ 208838 w 2359868"/>
              <a:gd name="connsiteY6-142" fmla="*/ 1976639 h 1976639"/>
              <a:gd name="connsiteX7-143" fmla="*/ 109640 w 2359868"/>
              <a:gd name="connsiteY7-144" fmla="*/ 1603428 h 1976639"/>
              <a:gd name="connsiteX8-145" fmla="*/ 0 w 2359868"/>
              <a:gd name="connsiteY8-146" fmla="*/ 1182528 h 1976639"/>
              <a:gd name="connsiteX9" fmla="*/ 227633 w 2359868"/>
              <a:gd name="connsiteY9" fmla="*/ 28862 h 1976639"/>
              <a:gd name="connsiteX0-147" fmla="*/ 208838 w 2359868"/>
              <a:gd name="connsiteY0-148" fmla="*/ 0 h 1976639"/>
              <a:gd name="connsiteX1-149" fmla="*/ 2359868 w 2359868"/>
              <a:gd name="connsiteY1-150" fmla="*/ 0 h 1976639"/>
              <a:gd name="connsiteX2-151" fmla="*/ 2299619 w 2359868"/>
              <a:gd name="connsiteY2-152" fmla="*/ 69212 h 1976639"/>
              <a:gd name="connsiteX3-153" fmla="*/ 1681422 w 2359868"/>
              <a:gd name="connsiteY3-154" fmla="*/ 962282 h 1976639"/>
              <a:gd name="connsiteX4-155" fmla="*/ 684554 w 2359868"/>
              <a:gd name="connsiteY4-156" fmla="*/ 1318129 h 1976639"/>
              <a:gd name="connsiteX5-157" fmla="*/ 232217 w 2359868"/>
              <a:gd name="connsiteY5-158" fmla="*/ 1965847 h 1976639"/>
              <a:gd name="connsiteX6-159" fmla="*/ 208838 w 2359868"/>
              <a:gd name="connsiteY6-160" fmla="*/ 1976639 h 1976639"/>
              <a:gd name="connsiteX7-161" fmla="*/ 109640 w 2359868"/>
              <a:gd name="connsiteY7-162" fmla="*/ 1603428 h 1976639"/>
              <a:gd name="connsiteX8-163" fmla="*/ 0 w 2359868"/>
              <a:gd name="connsiteY8-164" fmla="*/ 1182528 h 1976639"/>
              <a:gd name="connsiteX9-165" fmla="*/ 122692 w 2359868"/>
              <a:gd name="connsiteY9-166" fmla="*/ 581242 h 1976639"/>
              <a:gd name="connsiteX10" fmla="*/ 227633 w 2359868"/>
              <a:gd name="connsiteY10" fmla="*/ 28862 h 1976639"/>
              <a:gd name="connsiteX0-167" fmla="*/ 334735 w 2485765"/>
              <a:gd name="connsiteY0-168" fmla="*/ 0 h 1976639"/>
              <a:gd name="connsiteX1-169" fmla="*/ 2485765 w 2485765"/>
              <a:gd name="connsiteY1-170" fmla="*/ 0 h 1976639"/>
              <a:gd name="connsiteX2-171" fmla="*/ 2425516 w 2485765"/>
              <a:gd name="connsiteY2-172" fmla="*/ 69212 h 1976639"/>
              <a:gd name="connsiteX3-173" fmla="*/ 1807319 w 2485765"/>
              <a:gd name="connsiteY3-174" fmla="*/ 962282 h 1976639"/>
              <a:gd name="connsiteX4-175" fmla="*/ 810451 w 2485765"/>
              <a:gd name="connsiteY4-176" fmla="*/ 1318129 h 1976639"/>
              <a:gd name="connsiteX5-177" fmla="*/ 358114 w 2485765"/>
              <a:gd name="connsiteY5-178" fmla="*/ 1965847 h 1976639"/>
              <a:gd name="connsiteX6-179" fmla="*/ 334735 w 2485765"/>
              <a:gd name="connsiteY6-180" fmla="*/ 1976639 h 1976639"/>
              <a:gd name="connsiteX7-181" fmla="*/ 235537 w 2485765"/>
              <a:gd name="connsiteY7-182" fmla="*/ 1603428 h 1976639"/>
              <a:gd name="connsiteX8-183" fmla="*/ 125897 w 2485765"/>
              <a:gd name="connsiteY8-184" fmla="*/ 1182528 h 1976639"/>
              <a:gd name="connsiteX9-185" fmla="*/ 5815 w 2485765"/>
              <a:gd name="connsiteY9-186" fmla="*/ 460985 h 1976639"/>
              <a:gd name="connsiteX10-187" fmla="*/ 353530 w 2485765"/>
              <a:gd name="connsiteY10-188" fmla="*/ 28862 h 1976639"/>
              <a:gd name="connsiteX0-189" fmla="*/ 334735 w 2485765"/>
              <a:gd name="connsiteY0-190" fmla="*/ 0 h 1976639"/>
              <a:gd name="connsiteX1-191" fmla="*/ 2485765 w 2485765"/>
              <a:gd name="connsiteY1-192" fmla="*/ 0 h 1976639"/>
              <a:gd name="connsiteX2-193" fmla="*/ 2425516 w 2485765"/>
              <a:gd name="connsiteY2-194" fmla="*/ 69212 h 1976639"/>
              <a:gd name="connsiteX3-195" fmla="*/ 1807319 w 2485765"/>
              <a:gd name="connsiteY3-196" fmla="*/ 962282 h 1976639"/>
              <a:gd name="connsiteX4-197" fmla="*/ 810451 w 2485765"/>
              <a:gd name="connsiteY4-198" fmla="*/ 1318129 h 1976639"/>
              <a:gd name="connsiteX5-199" fmla="*/ 358114 w 2485765"/>
              <a:gd name="connsiteY5-200" fmla="*/ 1965847 h 1976639"/>
              <a:gd name="connsiteX6-201" fmla="*/ 334735 w 2485765"/>
              <a:gd name="connsiteY6-202" fmla="*/ 1976639 h 1976639"/>
              <a:gd name="connsiteX7-203" fmla="*/ 235537 w 2485765"/>
              <a:gd name="connsiteY7-204" fmla="*/ 1603428 h 1976639"/>
              <a:gd name="connsiteX8-205" fmla="*/ 125897 w 2485765"/>
              <a:gd name="connsiteY8-206" fmla="*/ 1182528 h 1976639"/>
              <a:gd name="connsiteX9-207" fmla="*/ 5815 w 2485765"/>
              <a:gd name="connsiteY9-208" fmla="*/ 460985 h 1976639"/>
              <a:gd name="connsiteX10-209" fmla="*/ 113366 w 2485765"/>
              <a:gd name="connsiteY10-210" fmla="*/ 8819 h 1976639"/>
              <a:gd name="connsiteX0-211" fmla="*/ 221785 w 2372815"/>
              <a:gd name="connsiteY0-212" fmla="*/ 0 h 1976639"/>
              <a:gd name="connsiteX1-213" fmla="*/ 2372815 w 2372815"/>
              <a:gd name="connsiteY1-214" fmla="*/ 0 h 1976639"/>
              <a:gd name="connsiteX2-215" fmla="*/ 2312566 w 2372815"/>
              <a:gd name="connsiteY2-216" fmla="*/ 69212 h 1976639"/>
              <a:gd name="connsiteX3-217" fmla="*/ 1694369 w 2372815"/>
              <a:gd name="connsiteY3-218" fmla="*/ 962282 h 1976639"/>
              <a:gd name="connsiteX4-219" fmla="*/ 697501 w 2372815"/>
              <a:gd name="connsiteY4-220" fmla="*/ 1318129 h 1976639"/>
              <a:gd name="connsiteX5-221" fmla="*/ 245164 w 2372815"/>
              <a:gd name="connsiteY5-222" fmla="*/ 1965847 h 1976639"/>
              <a:gd name="connsiteX6-223" fmla="*/ 221785 w 2372815"/>
              <a:gd name="connsiteY6-224" fmla="*/ 1976639 h 1976639"/>
              <a:gd name="connsiteX7-225" fmla="*/ 122587 w 2372815"/>
              <a:gd name="connsiteY7-226" fmla="*/ 1603428 h 1976639"/>
              <a:gd name="connsiteX8-227" fmla="*/ 12947 w 2372815"/>
              <a:gd name="connsiteY8-228" fmla="*/ 1182528 h 1976639"/>
              <a:gd name="connsiteX9-229" fmla="*/ 416 w 2372815"/>
              <a:gd name="connsiteY9-230" fmla="*/ 8819 h 1976639"/>
              <a:gd name="connsiteX0-231" fmla="*/ 221369 w 2372399"/>
              <a:gd name="connsiteY0-232" fmla="*/ 0 h 1976639"/>
              <a:gd name="connsiteX1-233" fmla="*/ 2372399 w 2372399"/>
              <a:gd name="connsiteY1-234" fmla="*/ 0 h 1976639"/>
              <a:gd name="connsiteX2-235" fmla="*/ 2312150 w 2372399"/>
              <a:gd name="connsiteY2-236" fmla="*/ 69212 h 1976639"/>
              <a:gd name="connsiteX3-237" fmla="*/ 1693953 w 2372399"/>
              <a:gd name="connsiteY3-238" fmla="*/ 962282 h 1976639"/>
              <a:gd name="connsiteX4-239" fmla="*/ 697085 w 2372399"/>
              <a:gd name="connsiteY4-240" fmla="*/ 1318129 h 1976639"/>
              <a:gd name="connsiteX5-241" fmla="*/ 244748 w 2372399"/>
              <a:gd name="connsiteY5-242" fmla="*/ 1965847 h 1976639"/>
              <a:gd name="connsiteX6-243" fmla="*/ 221369 w 2372399"/>
              <a:gd name="connsiteY6-244" fmla="*/ 1976639 h 1976639"/>
              <a:gd name="connsiteX7-245" fmla="*/ 122171 w 2372399"/>
              <a:gd name="connsiteY7-246" fmla="*/ 1603428 h 1976639"/>
              <a:gd name="connsiteX8-247" fmla="*/ 0 w 2372399"/>
              <a:gd name="connsiteY8-248" fmla="*/ 8819 h 1976639"/>
              <a:gd name="connsiteX0-249" fmla="*/ 99198 w 2250228"/>
              <a:gd name="connsiteY0-250" fmla="*/ 0 h 1976639"/>
              <a:gd name="connsiteX1-251" fmla="*/ 2250228 w 2250228"/>
              <a:gd name="connsiteY1-252" fmla="*/ 0 h 1976639"/>
              <a:gd name="connsiteX2-253" fmla="*/ 2189979 w 2250228"/>
              <a:gd name="connsiteY2-254" fmla="*/ 69212 h 1976639"/>
              <a:gd name="connsiteX3-255" fmla="*/ 1571782 w 2250228"/>
              <a:gd name="connsiteY3-256" fmla="*/ 962282 h 1976639"/>
              <a:gd name="connsiteX4-257" fmla="*/ 574914 w 2250228"/>
              <a:gd name="connsiteY4-258" fmla="*/ 1318129 h 1976639"/>
              <a:gd name="connsiteX5-259" fmla="*/ 122577 w 2250228"/>
              <a:gd name="connsiteY5-260" fmla="*/ 1965847 h 1976639"/>
              <a:gd name="connsiteX6-261" fmla="*/ 99198 w 2250228"/>
              <a:gd name="connsiteY6-262" fmla="*/ 1976639 h 1976639"/>
              <a:gd name="connsiteX7-263" fmla="*/ 0 w 2250228"/>
              <a:gd name="connsiteY7-264" fmla="*/ 1603428 h 1976639"/>
              <a:gd name="connsiteX0-265" fmla="*/ 0 w 2151030"/>
              <a:gd name="connsiteY0-266" fmla="*/ 0 h 1976639"/>
              <a:gd name="connsiteX1-267" fmla="*/ 2151030 w 2151030"/>
              <a:gd name="connsiteY1-268" fmla="*/ 0 h 1976639"/>
              <a:gd name="connsiteX2-269" fmla="*/ 2090781 w 2151030"/>
              <a:gd name="connsiteY2-270" fmla="*/ 69212 h 1976639"/>
              <a:gd name="connsiteX3-271" fmla="*/ 1472584 w 2151030"/>
              <a:gd name="connsiteY3-272" fmla="*/ 962282 h 1976639"/>
              <a:gd name="connsiteX4-273" fmla="*/ 475716 w 2151030"/>
              <a:gd name="connsiteY4-274" fmla="*/ 1318129 h 1976639"/>
              <a:gd name="connsiteX5-275" fmla="*/ 23379 w 2151030"/>
              <a:gd name="connsiteY5-276" fmla="*/ 1965847 h 1976639"/>
              <a:gd name="connsiteX6-277" fmla="*/ 0 w 2151030"/>
              <a:gd name="connsiteY6-278" fmla="*/ 1976639 h 1976639"/>
              <a:gd name="connsiteX0-279" fmla="*/ 2151030 w 2151030"/>
              <a:gd name="connsiteY0-280" fmla="*/ 0 h 1976639"/>
              <a:gd name="connsiteX1-281" fmla="*/ 2090781 w 2151030"/>
              <a:gd name="connsiteY1-282" fmla="*/ 69212 h 1976639"/>
              <a:gd name="connsiteX2-283" fmla="*/ 1472584 w 2151030"/>
              <a:gd name="connsiteY2-284" fmla="*/ 962282 h 1976639"/>
              <a:gd name="connsiteX3-285" fmla="*/ 475716 w 2151030"/>
              <a:gd name="connsiteY3-286" fmla="*/ 1318129 h 1976639"/>
              <a:gd name="connsiteX4-287" fmla="*/ 23379 w 2151030"/>
              <a:gd name="connsiteY4-288" fmla="*/ 1965847 h 1976639"/>
              <a:gd name="connsiteX5-289" fmla="*/ 0 w 2151030"/>
              <a:gd name="connsiteY5-290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151030" h="1976639">
                <a:moveTo>
                  <a:pt x="2151030" y="0"/>
                </a:move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</a:path>
            </a:pathLst>
          </a:custGeom>
          <a:noFill/>
          <a:ln w="42577" cap="flat">
            <a:solidFill>
              <a:srgbClr val="F9B66D">
                <a:alpha val="30000"/>
              </a:srgbClr>
            </a:solidFill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" name="任意多边形: 形状 2"/>
          <p:cNvSpPr/>
          <p:nvPr/>
        </p:nvSpPr>
        <p:spPr>
          <a:xfrm rot="10800000">
            <a:off x="2100114" y="907967"/>
            <a:ext cx="10091886" cy="5950032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04800" dist="38100" dir="13500000" algn="br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17716" y="201526"/>
            <a:ext cx="21146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工作經驗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121693" y="590907"/>
            <a:ext cx="678657" cy="245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" dirty="0">
                <a:solidFill>
                  <a:schemeClr val="accent4">
                    <a:lumMod val="40000"/>
                    <a:lumOff val="60000"/>
                  </a:schemeClr>
                </a:solidFill>
                <a:latin typeface="Source Han Sans Regular" panose="020B0500000000000000" pitchFamily="34" charset="-122"/>
                <a:ea typeface="Source Han Sans Regular" panose="020B0500000000000000" pitchFamily="34" charset="-122"/>
              </a:rPr>
              <a:t>PART </a:t>
            </a:r>
            <a:endParaRPr lang="zh-CN" altLang="en-US" sz="1000" dirty="0">
              <a:solidFill>
                <a:schemeClr val="accent4">
                  <a:lumMod val="40000"/>
                  <a:lumOff val="60000"/>
                </a:schemeClr>
              </a:solidFill>
              <a:latin typeface="Source Han Sans Regular" panose="020B0500000000000000" pitchFamily="34" charset="-122"/>
              <a:ea typeface="Source Han Sans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00114" y="143218"/>
            <a:ext cx="966528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accent4"/>
                </a:solidFill>
                <a:latin typeface="+mn-lt"/>
              </a:rPr>
              <a:t>03</a:t>
            </a:r>
            <a:endParaRPr lang="zh-CN" altLang="en-US" sz="36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8" name="图形 22"/>
          <p:cNvSpPr/>
          <p:nvPr/>
        </p:nvSpPr>
        <p:spPr>
          <a:xfrm rot="2856851">
            <a:off x="-2458496" y="-1971226"/>
            <a:ext cx="3323937" cy="308805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</a:gradFill>
          <a:ln w="42577" cap="flat">
            <a:noFill/>
            <a:prstDash val="solid"/>
            <a:miter/>
          </a:ln>
          <a:effectLst>
            <a:outerShdw blurRad="139700" dist="76200" dir="10800000" algn="r" rotWithShape="0">
              <a:schemeClr val="tx1">
                <a:lumMod val="75000"/>
                <a:lumOff val="25000"/>
                <a:alpha val="26000"/>
              </a:schemeClr>
            </a:outerShdw>
            <a:softEdge rad="49530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矩形: 圆角 8"/>
          <p:cNvSpPr/>
          <p:nvPr/>
        </p:nvSpPr>
        <p:spPr>
          <a:xfrm flipH="1">
            <a:off x="2536755" y="6126588"/>
            <a:ext cx="133490" cy="1358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/>
          <p:cNvSpPr/>
          <p:nvPr/>
        </p:nvSpPr>
        <p:spPr>
          <a:xfrm flipH="1">
            <a:off x="5078007" y="3640715"/>
            <a:ext cx="133490" cy="1358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/>
        </p:nvSpPr>
        <p:spPr>
          <a:xfrm flipH="1">
            <a:off x="7628483" y="3013553"/>
            <a:ext cx="133490" cy="1358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2602565" y="3894054"/>
            <a:ext cx="0" cy="2232534"/>
          </a:xfrm>
          <a:prstGeom prst="line">
            <a:avLst/>
          </a:prstGeom>
          <a:ln w="254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047597" y="3603341"/>
            <a:ext cx="81591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4"/>
                </a:solidFill>
                <a:latin typeface="+mj-lt"/>
                <a:ea typeface="思源黑体 CN Bold" panose="020B0800000000000000" charset="-122"/>
              </a:rPr>
              <a:t>2019</a:t>
            </a:r>
            <a:endParaRPr lang="zh-CN" altLang="en-US" sz="2400" b="1" dirty="0">
              <a:solidFill>
                <a:schemeClr val="accent4"/>
              </a:solidFill>
              <a:latin typeface="+mj-lt"/>
              <a:ea typeface="思源黑体 CN Bold" panose="020B08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47598" y="4333457"/>
            <a:ext cx="16973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簡要概述該專案在第一階段過程中的內容，一句話內容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034048" y="3984168"/>
            <a:ext cx="815917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內容標題</a:t>
            </a:r>
          </a:p>
        </p:txBody>
      </p:sp>
      <p:pic>
        <p:nvPicPr>
          <p:cNvPr id="17" name="图形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14" y="3759469"/>
            <a:ext cx="376375" cy="376375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cxnSp>
        <p:nvCxnSpPr>
          <p:cNvPr id="18" name="直接连接符 17"/>
          <p:cNvCxnSpPr/>
          <p:nvPr/>
        </p:nvCxnSpPr>
        <p:spPr>
          <a:xfrm>
            <a:off x="1130422" y="4276339"/>
            <a:ext cx="117697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>
            <a:endCxn id="10" idx="0"/>
          </p:cNvCxnSpPr>
          <p:nvPr/>
        </p:nvCxnSpPr>
        <p:spPr>
          <a:xfrm>
            <a:off x="5144752" y="2008618"/>
            <a:ext cx="0" cy="1632097"/>
          </a:xfrm>
          <a:prstGeom prst="line">
            <a:avLst/>
          </a:prstGeom>
          <a:ln w="254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3515050" y="1852889"/>
            <a:ext cx="86911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4"/>
                </a:solidFill>
                <a:latin typeface="+mj-lt"/>
                <a:ea typeface="思源黑体 CN Bold" panose="020B0800000000000000" charset="-122"/>
              </a:rPr>
              <a:t>2020</a:t>
            </a:r>
            <a:endParaRPr lang="zh-CN" altLang="en-US" sz="2400" b="1" dirty="0">
              <a:solidFill>
                <a:schemeClr val="accent4"/>
              </a:solidFill>
              <a:latin typeface="+mj-lt"/>
              <a:ea typeface="思源黑体 CN Bold" panose="020B0800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515051" y="2583005"/>
            <a:ext cx="16973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簡要概述該專案在第一階段過程中的內容，一句話內容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3501501" y="2233716"/>
            <a:ext cx="815917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內容標題</a:t>
            </a:r>
          </a:p>
        </p:txBody>
      </p:sp>
      <p:pic>
        <p:nvPicPr>
          <p:cNvPr id="24" name="图形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967" y="2009017"/>
            <a:ext cx="376375" cy="376375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cxnSp>
        <p:nvCxnSpPr>
          <p:cNvPr id="25" name="直接连接符 24"/>
          <p:cNvCxnSpPr/>
          <p:nvPr/>
        </p:nvCxnSpPr>
        <p:spPr>
          <a:xfrm>
            <a:off x="3597875" y="2525887"/>
            <a:ext cx="117697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>
            <a:endCxn id="11" idx="0"/>
          </p:cNvCxnSpPr>
          <p:nvPr/>
        </p:nvCxnSpPr>
        <p:spPr>
          <a:xfrm>
            <a:off x="7686939" y="947938"/>
            <a:ext cx="8289" cy="2065615"/>
          </a:xfrm>
          <a:prstGeom prst="line">
            <a:avLst/>
          </a:prstGeom>
          <a:ln w="254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6057237" y="657225"/>
            <a:ext cx="81591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4"/>
                </a:solidFill>
                <a:latin typeface="+mj-lt"/>
                <a:ea typeface="思源黑体 CN Bold" panose="020B0800000000000000" charset="-122"/>
              </a:rPr>
              <a:t>2021</a:t>
            </a:r>
            <a:endParaRPr lang="zh-CN" altLang="en-US" sz="2400" b="1" dirty="0">
              <a:solidFill>
                <a:schemeClr val="accent4"/>
              </a:solidFill>
              <a:latin typeface="+mj-lt"/>
              <a:ea typeface="思源黑体 CN Bold" panose="020B0800000000000000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057238" y="1387341"/>
            <a:ext cx="16973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簡要概述該專案在第一階段過程中的內容，一句話內容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6043688" y="1038052"/>
            <a:ext cx="815917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內容標題</a:t>
            </a:r>
          </a:p>
        </p:txBody>
      </p:sp>
      <p:pic>
        <p:nvPicPr>
          <p:cNvPr id="32" name="图形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154" y="813353"/>
            <a:ext cx="376375" cy="376375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cxnSp>
        <p:nvCxnSpPr>
          <p:cNvPr id="33" name="直接连接符 32"/>
          <p:cNvCxnSpPr/>
          <p:nvPr/>
        </p:nvCxnSpPr>
        <p:spPr>
          <a:xfrm>
            <a:off x="6140062" y="1330223"/>
            <a:ext cx="117697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角 11"/>
          <p:cNvSpPr/>
          <p:nvPr/>
        </p:nvSpPr>
        <p:spPr>
          <a:xfrm flipH="1">
            <a:off x="10170669" y="2390903"/>
            <a:ext cx="133490" cy="1358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5" name="直接连接符 34"/>
          <p:cNvCxnSpPr/>
          <p:nvPr/>
        </p:nvCxnSpPr>
        <p:spPr>
          <a:xfrm>
            <a:off x="10229125" y="814615"/>
            <a:ext cx="936" cy="1633406"/>
          </a:xfrm>
          <a:prstGeom prst="line">
            <a:avLst/>
          </a:prstGeom>
          <a:ln w="254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8599423" y="633878"/>
            <a:ext cx="881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4"/>
                </a:solidFill>
                <a:latin typeface="+mj-lt"/>
                <a:ea typeface="思源黑体 CN Bold" panose="020B0800000000000000" charset="-122"/>
              </a:rPr>
              <a:t>2022</a:t>
            </a:r>
            <a:endParaRPr lang="zh-CN" altLang="en-US" sz="2400" b="1" dirty="0">
              <a:solidFill>
                <a:schemeClr val="accent4"/>
              </a:solidFill>
              <a:latin typeface="+mj-lt"/>
              <a:ea typeface="思源黑体 CN Bold" panose="020B0800000000000000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599424" y="1363994"/>
            <a:ext cx="16973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簡要概述該專案在第一階段過程中的內容，一句話內容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8585874" y="1014705"/>
            <a:ext cx="815917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內容標題</a:t>
            </a:r>
          </a:p>
        </p:txBody>
      </p:sp>
      <p:pic>
        <p:nvPicPr>
          <p:cNvPr id="39" name="图形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340" y="790006"/>
            <a:ext cx="376375" cy="376375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cxnSp>
        <p:nvCxnSpPr>
          <p:cNvPr id="40" name="直接连接符 39"/>
          <p:cNvCxnSpPr/>
          <p:nvPr/>
        </p:nvCxnSpPr>
        <p:spPr>
          <a:xfrm>
            <a:off x="8682248" y="1306876"/>
            <a:ext cx="117697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223701" y="6254948"/>
            <a:ext cx="197325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4">
                    <a:alpha val="35000"/>
                  </a:schemeClr>
                </a:solidFill>
              </a:rPr>
              <a:t>05/13/20XX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DESIGN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990711" y="6515100"/>
            <a:ext cx="840264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30321" y="6172200"/>
            <a:ext cx="53054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>
                <a:solidFill>
                  <a:srgbClr val="2A1BBD">
                    <a:alpha val="23000"/>
                  </a:srgbClr>
                </a:solidFill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7808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文本框 81"/>
          <p:cNvSpPr txBox="1"/>
          <p:nvPr/>
        </p:nvSpPr>
        <p:spPr>
          <a:xfrm>
            <a:off x="217915" y="381185"/>
            <a:ext cx="197325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4">
                    <a:alpha val="35000"/>
                  </a:schemeClr>
                </a:solidFill>
              </a:rPr>
              <a:t>05/13/20XX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DESIGN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8" name="直接连接符 87"/>
          <p:cNvCxnSpPr/>
          <p:nvPr/>
        </p:nvCxnSpPr>
        <p:spPr>
          <a:xfrm>
            <a:off x="333375" y="685800"/>
            <a:ext cx="840264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 91"/>
          <p:cNvSpPr/>
          <p:nvPr/>
        </p:nvSpPr>
        <p:spPr>
          <a:xfrm>
            <a:off x="2" y="1128713"/>
            <a:ext cx="12191997" cy="4600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任意多边形: 形状 41"/>
          <p:cNvSpPr/>
          <p:nvPr/>
        </p:nvSpPr>
        <p:spPr>
          <a:xfrm rot="16200000">
            <a:off x="-178963" y="2622100"/>
            <a:ext cx="4414864" cy="4056937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4" name="任意多边形: 形状 63"/>
          <p:cNvSpPr/>
          <p:nvPr/>
        </p:nvSpPr>
        <p:spPr>
          <a:xfrm rot="16200000">
            <a:off x="-146693" y="3385916"/>
            <a:ext cx="3618776" cy="3325390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18900000" algn="bl" rotWithShape="0">
              <a:schemeClr val="accent4">
                <a:alpha val="38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图形 22"/>
          <p:cNvSpPr/>
          <p:nvPr/>
        </p:nvSpPr>
        <p:spPr>
          <a:xfrm rot="1300691">
            <a:off x="10056432" y="-3640952"/>
            <a:ext cx="8579142" cy="6742722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  <a:gd name="connsiteX0-73" fmla="*/ 6754292 w 6784167"/>
              <a:gd name="connsiteY0-74" fmla="*/ 1987974 h 6295520"/>
              <a:gd name="connsiteX1-75" fmla="*/ 4396040 w 6784167"/>
              <a:gd name="connsiteY1-76" fmla="*/ 5464873 h 6295520"/>
              <a:gd name="connsiteX2-77" fmla="*/ 2449580 w 6784167"/>
              <a:gd name="connsiteY2-78" fmla="*/ 6291085 h 6295520"/>
              <a:gd name="connsiteX3-79" fmla="*/ 105255 w 6784167"/>
              <a:gd name="connsiteY3-80" fmla="*/ 2029879 h 6295520"/>
              <a:gd name="connsiteX4-81" fmla="*/ 3007524 w 6784167"/>
              <a:gd name="connsiteY4-82" fmla="*/ 31267 h 6295520"/>
              <a:gd name="connsiteX5-83" fmla="*/ 6754292 w 6784167"/>
              <a:gd name="connsiteY5-84" fmla="*/ 1987974 h 6295520"/>
              <a:gd name="connsiteX0-85" fmla="*/ 7107799 w 7142926"/>
              <a:gd name="connsiteY0-86" fmla="*/ 1987974 h 5662113"/>
              <a:gd name="connsiteX1-87" fmla="*/ 4749547 w 7142926"/>
              <a:gd name="connsiteY1-88" fmla="*/ 5464873 h 5662113"/>
              <a:gd name="connsiteX2-89" fmla="*/ 798496 w 7142926"/>
              <a:gd name="connsiteY2-90" fmla="*/ 5233106 h 5662113"/>
              <a:gd name="connsiteX3-91" fmla="*/ 458762 w 7142926"/>
              <a:gd name="connsiteY3-92" fmla="*/ 2029879 h 5662113"/>
              <a:gd name="connsiteX4-93" fmla="*/ 3361031 w 7142926"/>
              <a:gd name="connsiteY4-94" fmla="*/ 31267 h 5662113"/>
              <a:gd name="connsiteX5-95" fmla="*/ 7107799 w 7142926"/>
              <a:gd name="connsiteY5-96" fmla="*/ 1987974 h 5662113"/>
              <a:gd name="connsiteX0-97" fmla="*/ 6966377 w 6997952"/>
              <a:gd name="connsiteY0-98" fmla="*/ 1987974 h 5499996"/>
              <a:gd name="connsiteX1-99" fmla="*/ 4399314 w 6997952"/>
              <a:gd name="connsiteY1-100" fmla="*/ 4949805 h 5499996"/>
              <a:gd name="connsiteX2-101" fmla="*/ 657074 w 6997952"/>
              <a:gd name="connsiteY2-102" fmla="*/ 5233106 h 5499996"/>
              <a:gd name="connsiteX3-103" fmla="*/ 317340 w 6997952"/>
              <a:gd name="connsiteY3-104" fmla="*/ 2029879 h 5499996"/>
              <a:gd name="connsiteX4-105" fmla="*/ 3219609 w 6997952"/>
              <a:gd name="connsiteY4-106" fmla="*/ 31267 h 5499996"/>
              <a:gd name="connsiteX5-107" fmla="*/ 6966377 w 6997952"/>
              <a:gd name="connsiteY5-108" fmla="*/ 1987974 h 54999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997952" h="5499996">
                <a:moveTo>
                  <a:pt x="6966377" y="1987974"/>
                </a:moveTo>
                <a:cubicBezTo>
                  <a:pt x="7258808" y="3112001"/>
                  <a:pt x="5450865" y="4408950"/>
                  <a:pt x="4399314" y="4949805"/>
                </a:cubicBezTo>
                <a:cubicBezTo>
                  <a:pt x="3347764" y="5490660"/>
                  <a:pt x="1337403" y="5719760"/>
                  <a:pt x="657074" y="5233106"/>
                </a:cubicBezTo>
                <a:cubicBezTo>
                  <a:pt x="-23255" y="4746452"/>
                  <a:pt x="-240108" y="3528582"/>
                  <a:pt x="317340" y="2029879"/>
                </a:cubicBezTo>
                <a:cubicBezTo>
                  <a:pt x="874786" y="540314"/>
                  <a:pt x="1583822" y="250589"/>
                  <a:pt x="3219609" y="31267"/>
                </a:cubicBezTo>
                <a:cubicBezTo>
                  <a:pt x="4855396" y="-197194"/>
                  <a:pt x="6683084" y="863946"/>
                  <a:pt x="6966377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图形 22"/>
          <p:cNvSpPr/>
          <p:nvPr/>
        </p:nvSpPr>
        <p:spPr>
          <a:xfrm rot="1300691">
            <a:off x="10295229" y="-3380782"/>
            <a:ext cx="7925301" cy="6228840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  <a:gd name="connsiteX0-73" fmla="*/ 6754292 w 6784167"/>
              <a:gd name="connsiteY0-74" fmla="*/ 1987974 h 6295520"/>
              <a:gd name="connsiteX1-75" fmla="*/ 4396040 w 6784167"/>
              <a:gd name="connsiteY1-76" fmla="*/ 5464873 h 6295520"/>
              <a:gd name="connsiteX2-77" fmla="*/ 2449580 w 6784167"/>
              <a:gd name="connsiteY2-78" fmla="*/ 6291085 h 6295520"/>
              <a:gd name="connsiteX3-79" fmla="*/ 105255 w 6784167"/>
              <a:gd name="connsiteY3-80" fmla="*/ 2029879 h 6295520"/>
              <a:gd name="connsiteX4-81" fmla="*/ 3007524 w 6784167"/>
              <a:gd name="connsiteY4-82" fmla="*/ 31267 h 6295520"/>
              <a:gd name="connsiteX5-83" fmla="*/ 6754292 w 6784167"/>
              <a:gd name="connsiteY5-84" fmla="*/ 1987974 h 6295520"/>
              <a:gd name="connsiteX0-85" fmla="*/ 7107799 w 7142926"/>
              <a:gd name="connsiteY0-86" fmla="*/ 1987974 h 5662113"/>
              <a:gd name="connsiteX1-87" fmla="*/ 4749547 w 7142926"/>
              <a:gd name="connsiteY1-88" fmla="*/ 5464873 h 5662113"/>
              <a:gd name="connsiteX2-89" fmla="*/ 798496 w 7142926"/>
              <a:gd name="connsiteY2-90" fmla="*/ 5233106 h 5662113"/>
              <a:gd name="connsiteX3-91" fmla="*/ 458762 w 7142926"/>
              <a:gd name="connsiteY3-92" fmla="*/ 2029879 h 5662113"/>
              <a:gd name="connsiteX4-93" fmla="*/ 3361031 w 7142926"/>
              <a:gd name="connsiteY4-94" fmla="*/ 31267 h 5662113"/>
              <a:gd name="connsiteX5-95" fmla="*/ 7107799 w 7142926"/>
              <a:gd name="connsiteY5-96" fmla="*/ 1987974 h 5662113"/>
              <a:gd name="connsiteX0-97" fmla="*/ 6966377 w 6997952"/>
              <a:gd name="connsiteY0-98" fmla="*/ 1987974 h 5499996"/>
              <a:gd name="connsiteX1-99" fmla="*/ 4399314 w 6997952"/>
              <a:gd name="connsiteY1-100" fmla="*/ 4949805 h 5499996"/>
              <a:gd name="connsiteX2-101" fmla="*/ 657074 w 6997952"/>
              <a:gd name="connsiteY2-102" fmla="*/ 5233106 h 5499996"/>
              <a:gd name="connsiteX3-103" fmla="*/ 317340 w 6997952"/>
              <a:gd name="connsiteY3-104" fmla="*/ 2029879 h 5499996"/>
              <a:gd name="connsiteX4-105" fmla="*/ 3219609 w 6997952"/>
              <a:gd name="connsiteY4-106" fmla="*/ 31267 h 5499996"/>
              <a:gd name="connsiteX5-107" fmla="*/ 6966377 w 6997952"/>
              <a:gd name="connsiteY5-108" fmla="*/ 1987974 h 54999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997952" h="5499996">
                <a:moveTo>
                  <a:pt x="6966377" y="1987974"/>
                </a:moveTo>
                <a:cubicBezTo>
                  <a:pt x="7258808" y="3112001"/>
                  <a:pt x="5450865" y="4408950"/>
                  <a:pt x="4399314" y="4949805"/>
                </a:cubicBezTo>
                <a:cubicBezTo>
                  <a:pt x="3347764" y="5490660"/>
                  <a:pt x="1337403" y="5719760"/>
                  <a:pt x="657074" y="5233106"/>
                </a:cubicBezTo>
                <a:cubicBezTo>
                  <a:pt x="-23255" y="4746452"/>
                  <a:pt x="-240108" y="3528582"/>
                  <a:pt x="317340" y="2029879"/>
                </a:cubicBezTo>
                <a:cubicBezTo>
                  <a:pt x="874786" y="540314"/>
                  <a:pt x="1583822" y="250589"/>
                  <a:pt x="3219609" y="31267"/>
                </a:cubicBezTo>
                <a:cubicBezTo>
                  <a:pt x="4855396" y="-197194"/>
                  <a:pt x="6683084" y="863946"/>
                  <a:pt x="6966377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8100000" algn="tr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3" name="文本框 92"/>
          <p:cNvSpPr txBox="1"/>
          <p:nvPr/>
        </p:nvSpPr>
        <p:spPr>
          <a:xfrm>
            <a:off x="6656256" y="6169039"/>
            <a:ext cx="53054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00">
                <a:solidFill>
                  <a:schemeClr val="accent2">
                    <a:alpha val="10000"/>
                  </a:schemeClr>
                </a:solidFill>
              </a:defRPr>
            </a:lvl1pPr>
          </a:lstStyle>
          <a:p>
            <a:r>
              <a:rPr lang="en-US" altLang="zh-CN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94" name="图形 22"/>
          <p:cNvSpPr/>
          <p:nvPr/>
        </p:nvSpPr>
        <p:spPr>
          <a:xfrm rot="14252027">
            <a:off x="11386110" y="5840228"/>
            <a:ext cx="3323937" cy="308805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</a:gradFill>
          <a:ln w="42577" cap="flat">
            <a:noFill/>
            <a:prstDash val="solid"/>
            <a:miter/>
          </a:ln>
          <a:effectLst>
            <a:outerShdw blurRad="139700" dist="76200" dir="10800000" algn="r" rotWithShape="0">
              <a:schemeClr val="tx1">
                <a:lumMod val="75000"/>
                <a:lumOff val="25000"/>
                <a:alpha val="26000"/>
              </a:schemeClr>
            </a:outerShdw>
            <a:softEdge rad="49530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3" name="矩形: 圆角 62"/>
          <p:cNvSpPr/>
          <p:nvPr/>
        </p:nvSpPr>
        <p:spPr>
          <a:xfrm rot="19647146">
            <a:off x="903972" y="1739945"/>
            <a:ext cx="993924" cy="993924"/>
          </a:xfrm>
          <a:prstGeom prst="roundRect">
            <a:avLst>
              <a:gd name="adj" fmla="val 19792"/>
            </a:avLst>
          </a:prstGeom>
          <a:solidFill>
            <a:schemeClr val="accent4">
              <a:lumMod val="60000"/>
              <a:lumOff val="40000"/>
            </a:schemeClr>
          </a:solidFill>
          <a:ln w="63500">
            <a:solidFill>
              <a:schemeClr val="bg1"/>
            </a:solidFill>
          </a:ln>
          <a:effectLst>
            <a:outerShdw blurRad="190500" sx="117000" sy="117000" algn="ctr" rotWithShape="0">
              <a:schemeClr val="accent4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5" name="图形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7146">
            <a:off x="1155009" y="2027979"/>
            <a:ext cx="489753" cy="457974"/>
          </a:xfrm>
          <a:prstGeom prst="rect">
            <a:avLst/>
          </a:prstGeom>
        </p:spPr>
      </p:pic>
      <p:sp>
        <p:nvSpPr>
          <p:cNvPr id="26" name="矩形: 圆角 25"/>
          <p:cNvSpPr/>
          <p:nvPr/>
        </p:nvSpPr>
        <p:spPr>
          <a:xfrm rot="1571157">
            <a:off x="10583287" y="5343167"/>
            <a:ext cx="559796" cy="559796"/>
          </a:xfrm>
          <a:prstGeom prst="roundRect">
            <a:avLst>
              <a:gd name="adj" fmla="val 19792"/>
            </a:avLst>
          </a:prstGeom>
          <a:solidFill>
            <a:schemeClr val="accent4">
              <a:lumMod val="60000"/>
              <a:lumOff val="40000"/>
              <a:alpha val="30000"/>
            </a:schemeClr>
          </a:solidFill>
          <a:ln w="63500">
            <a:solidFill>
              <a:schemeClr val="bg1"/>
            </a:solidFill>
          </a:ln>
          <a:effectLst>
            <a:outerShdw blurRad="190500" sx="117000" sy="117000" algn="ctr" rotWithShape="0">
              <a:schemeClr val="accent4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形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157">
            <a:off x="10715303" y="5499455"/>
            <a:ext cx="275838" cy="257939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4454838" y="2652351"/>
            <a:ext cx="2307957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" panose="020B0502040204020203" pitchFamily="34" charset="0"/>
                <a:ea typeface="Source Han Sans Regular" panose="020B0500000000000000" pitchFamily="34" charset="-122"/>
              </a:rPr>
              <a:t>PART </a:t>
            </a:r>
            <a:endParaRPr lang="zh-CN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Bahnschrift" panose="020B0502040204020203" pitchFamily="34" charset="0"/>
              <a:ea typeface="Source Han Sans Regular" panose="020B0500000000000000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421981" y="3345760"/>
            <a:ext cx="2207968" cy="9220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" panose="020B0502040204020203" pitchFamily="34" charset="0"/>
                <a:ea typeface="Source Han Sans Regular" panose="020B0500000000000000" pitchFamily="34" charset="-122"/>
              </a:rPr>
              <a:t>FOUR</a:t>
            </a:r>
            <a:endParaRPr lang="zh-CN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Bahnschrift" panose="020B0502040204020203" pitchFamily="34" charset="0"/>
              <a:ea typeface="Source Han Sans Regular" panose="020B0500000000000000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418046" y="2353195"/>
            <a:ext cx="2451135" cy="21380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defRPr>
            </a:lvl1pPr>
          </a:lstStyle>
          <a:p>
            <a:r>
              <a:rPr lang="en-US" altLang="zh-CN" sz="13300" dirty="0">
                <a:solidFill>
                  <a:schemeClr val="accent4"/>
                </a:solidFill>
                <a:latin typeface="Bahnschrift" panose="020B0502040204020203" pitchFamily="34" charset="0"/>
                <a:ea typeface="思源黑体 CN Bold" panose="020B0800000000000000" charset="-122"/>
              </a:rPr>
              <a:t>04</a:t>
            </a:r>
            <a:endParaRPr lang="zh-CN" altLang="en-US" sz="13300" dirty="0">
              <a:solidFill>
                <a:schemeClr val="accent4"/>
              </a:solidFill>
              <a:latin typeface="Bahnschrift" panose="020B0502040204020203" pitchFamily="34" charset="0"/>
              <a:ea typeface="思源黑体 CN Bold" panose="020B0800000000000000" charset="-122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6650620" y="2269979"/>
            <a:ext cx="0" cy="2232534"/>
          </a:xfrm>
          <a:prstGeom prst="line">
            <a:avLst/>
          </a:prstGeom>
          <a:ln w="889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7002601" y="3755411"/>
            <a:ext cx="305597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spc="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添加目錄頁文本內容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6966304" y="2784633"/>
            <a:ext cx="4000262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我想說</a:t>
            </a:r>
            <a:endParaRPr lang="en-US" altLang="zh-CN" sz="2800" spc="300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r>
              <a:rPr lang="zh-CN" altLang="en-US" sz="28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的是工作計畫</a:t>
            </a:r>
            <a:endParaRPr lang="en-US" altLang="zh-CN" sz="2800" spc="300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7078801" y="3680133"/>
            <a:ext cx="2865852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文本框 55"/>
          <p:cNvSpPr txBox="1"/>
          <p:nvPr/>
        </p:nvSpPr>
        <p:spPr>
          <a:xfrm>
            <a:off x="4112231" y="-65512"/>
            <a:ext cx="3909773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8000" b="1">
                <a:ln>
                  <a:solidFill>
                    <a:schemeClr val="accent5">
                      <a:alpha val="10000"/>
                    </a:schemeClr>
                  </a:solidFill>
                </a:ln>
                <a:noFill/>
              </a:defRPr>
            </a:lvl1pPr>
          </a:lstStyle>
          <a:p>
            <a:r>
              <a:rPr lang="en-US" altLang="zh-CN" dirty="0"/>
              <a:t>PPT</a:t>
            </a:r>
          </a:p>
        </p:txBody>
      </p:sp>
      <p:sp>
        <p:nvSpPr>
          <p:cNvPr id="59" name="图形 22"/>
          <p:cNvSpPr/>
          <p:nvPr/>
        </p:nvSpPr>
        <p:spPr>
          <a:xfrm>
            <a:off x="-1917845" y="-3022509"/>
            <a:ext cx="8579142" cy="6742722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  <a:gd name="connsiteX0-73" fmla="*/ 6754292 w 6784167"/>
              <a:gd name="connsiteY0-74" fmla="*/ 1987974 h 6295520"/>
              <a:gd name="connsiteX1-75" fmla="*/ 4396040 w 6784167"/>
              <a:gd name="connsiteY1-76" fmla="*/ 5464873 h 6295520"/>
              <a:gd name="connsiteX2-77" fmla="*/ 2449580 w 6784167"/>
              <a:gd name="connsiteY2-78" fmla="*/ 6291085 h 6295520"/>
              <a:gd name="connsiteX3-79" fmla="*/ 105255 w 6784167"/>
              <a:gd name="connsiteY3-80" fmla="*/ 2029879 h 6295520"/>
              <a:gd name="connsiteX4-81" fmla="*/ 3007524 w 6784167"/>
              <a:gd name="connsiteY4-82" fmla="*/ 31267 h 6295520"/>
              <a:gd name="connsiteX5-83" fmla="*/ 6754292 w 6784167"/>
              <a:gd name="connsiteY5-84" fmla="*/ 1987974 h 6295520"/>
              <a:gd name="connsiteX0-85" fmla="*/ 7107799 w 7142926"/>
              <a:gd name="connsiteY0-86" fmla="*/ 1987974 h 5662113"/>
              <a:gd name="connsiteX1-87" fmla="*/ 4749547 w 7142926"/>
              <a:gd name="connsiteY1-88" fmla="*/ 5464873 h 5662113"/>
              <a:gd name="connsiteX2-89" fmla="*/ 798496 w 7142926"/>
              <a:gd name="connsiteY2-90" fmla="*/ 5233106 h 5662113"/>
              <a:gd name="connsiteX3-91" fmla="*/ 458762 w 7142926"/>
              <a:gd name="connsiteY3-92" fmla="*/ 2029879 h 5662113"/>
              <a:gd name="connsiteX4-93" fmla="*/ 3361031 w 7142926"/>
              <a:gd name="connsiteY4-94" fmla="*/ 31267 h 5662113"/>
              <a:gd name="connsiteX5-95" fmla="*/ 7107799 w 7142926"/>
              <a:gd name="connsiteY5-96" fmla="*/ 1987974 h 5662113"/>
              <a:gd name="connsiteX0-97" fmla="*/ 6966377 w 6997952"/>
              <a:gd name="connsiteY0-98" fmla="*/ 1987974 h 5499996"/>
              <a:gd name="connsiteX1-99" fmla="*/ 4399314 w 6997952"/>
              <a:gd name="connsiteY1-100" fmla="*/ 4949805 h 5499996"/>
              <a:gd name="connsiteX2-101" fmla="*/ 657074 w 6997952"/>
              <a:gd name="connsiteY2-102" fmla="*/ 5233106 h 5499996"/>
              <a:gd name="connsiteX3-103" fmla="*/ 317340 w 6997952"/>
              <a:gd name="connsiteY3-104" fmla="*/ 2029879 h 5499996"/>
              <a:gd name="connsiteX4-105" fmla="*/ 3219609 w 6997952"/>
              <a:gd name="connsiteY4-106" fmla="*/ 31267 h 5499996"/>
              <a:gd name="connsiteX5-107" fmla="*/ 6966377 w 6997952"/>
              <a:gd name="connsiteY5-108" fmla="*/ 1987974 h 54999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997952" h="5499996">
                <a:moveTo>
                  <a:pt x="6966377" y="1987974"/>
                </a:moveTo>
                <a:cubicBezTo>
                  <a:pt x="7258808" y="3112001"/>
                  <a:pt x="5450865" y="4408950"/>
                  <a:pt x="4399314" y="4949805"/>
                </a:cubicBezTo>
                <a:cubicBezTo>
                  <a:pt x="3347764" y="5490660"/>
                  <a:pt x="1337403" y="5719760"/>
                  <a:pt x="657074" y="5233106"/>
                </a:cubicBezTo>
                <a:cubicBezTo>
                  <a:pt x="-23255" y="4746452"/>
                  <a:pt x="-240108" y="3528582"/>
                  <a:pt x="317340" y="2029879"/>
                </a:cubicBezTo>
                <a:cubicBezTo>
                  <a:pt x="874786" y="540314"/>
                  <a:pt x="1583822" y="250589"/>
                  <a:pt x="3219609" y="31267"/>
                </a:cubicBezTo>
                <a:cubicBezTo>
                  <a:pt x="4855396" y="-197194"/>
                  <a:pt x="6683084" y="863946"/>
                  <a:pt x="6966377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图形 22"/>
          <p:cNvSpPr/>
          <p:nvPr/>
        </p:nvSpPr>
        <p:spPr>
          <a:xfrm>
            <a:off x="-1836722" y="-2824567"/>
            <a:ext cx="7925301" cy="6228840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  <a:gd name="connsiteX0-73" fmla="*/ 6754292 w 6784167"/>
              <a:gd name="connsiteY0-74" fmla="*/ 1987974 h 6295520"/>
              <a:gd name="connsiteX1-75" fmla="*/ 4396040 w 6784167"/>
              <a:gd name="connsiteY1-76" fmla="*/ 5464873 h 6295520"/>
              <a:gd name="connsiteX2-77" fmla="*/ 2449580 w 6784167"/>
              <a:gd name="connsiteY2-78" fmla="*/ 6291085 h 6295520"/>
              <a:gd name="connsiteX3-79" fmla="*/ 105255 w 6784167"/>
              <a:gd name="connsiteY3-80" fmla="*/ 2029879 h 6295520"/>
              <a:gd name="connsiteX4-81" fmla="*/ 3007524 w 6784167"/>
              <a:gd name="connsiteY4-82" fmla="*/ 31267 h 6295520"/>
              <a:gd name="connsiteX5-83" fmla="*/ 6754292 w 6784167"/>
              <a:gd name="connsiteY5-84" fmla="*/ 1987974 h 6295520"/>
              <a:gd name="connsiteX0-85" fmla="*/ 7107799 w 7142926"/>
              <a:gd name="connsiteY0-86" fmla="*/ 1987974 h 5662113"/>
              <a:gd name="connsiteX1-87" fmla="*/ 4749547 w 7142926"/>
              <a:gd name="connsiteY1-88" fmla="*/ 5464873 h 5662113"/>
              <a:gd name="connsiteX2-89" fmla="*/ 798496 w 7142926"/>
              <a:gd name="connsiteY2-90" fmla="*/ 5233106 h 5662113"/>
              <a:gd name="connsiteX3-91" fmla="*/ 458762 w 7142926"/>
              <a:gd name="connsiteY3-92" fmla="*/ 2029879 h 5662113"/>
              <a:gd name="connsiteX4-93" fmla="*/ 3361031 w 7142926"/>
              <a:gd name="connsiteY4-94" fmla="*/ 31267 h 5662113"/>
              <a:gd name="connsiteX5-95" fmla="*/ 7107799 w 7142926"/>
              <a:gd name="connsiteY5-96" fmla="*/ 1987974 h 5662113"/>
              <a:gd name="connsiteX0-97" fmla="*/ 6966377 w 6997952"/>
              <a:gd name="connsiteY0-98" fmla="*/ 1987974 h 5499996"/>
              <a:gd name="connsiteX1-99" fmla="*/ 4399314 w 6997952"/>
              <a:gd name="connsiteY1-100" fmla="*/ 4949805 h 5499996"/>
              <a:gd name="connsiteX2-101" fmla="*/ 657074 w 6997952"/>
              <a:gd name="connsiteY2-102" fmla="*/ 5233106 h 5499996"/>
              <a:gd name="connsiteX3-103" fmla="*/ 317340 w 6997952"/>
              <a:gd name="connsiteY3-104" fmla="*/ 2029879 h 5499996"/>
              <a:gd name="connsiteX4-105" fmla="*/ 3219609 w 6997952"/>
              <a:gd name="connsiteY4-106" fmla="*/ 31267 h 5499996"/>
              <a:gd name="connsiteX5-107" fmla="*/ 6966377 w 6997952"/>
              <a:gd name="connsiteY5-108" fmla="*/ 1987974 h 54999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997952" h="5499996">
                <a:moveTo>
                  <a:pt x="6966377" y="1987974"/>
                </a:moveTo>
                <a:cubicBezTo>
                  <a:pt x="7258808" y="3112001"/>
                  <a:pt x="5450865" y="4408950"/>
                  <a:pt x="4399314" y="4949805"/>
                </a:cubicBezTo>
                <a:cubicBezTo>
                  <a:pt x="3347764" y="5490660"/>
                  <a:pt x="1337403" y="5719760"/>
                  <a:pt x="657074" y="5233106"/>
                </a:cubicBezTo>
                <a:cubicBezTo>
                  <a:pt x="-23255" y="4746452"/>
                  <a:pt x="-240108" y="3528582"/>
                  <a:pt x="317340" y="2029879"/>
                </a:cubicBezTo>
                <a:cubicBezTo>
                  <a:pt x="874786" y="540314"/>
                  <a:pt x="1583822" y="250589"/>
                  <a:pt x="3219609" y="31267"/>
                </a:cubicBezTo>
                <a:cubicBezTo>
                  <a:pt x="4855396" y="-197194"/>
                  <a:pt x="6683084" y="863946"/>
                  <a:pt x="6966377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2700000" algn="t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2" name="任意多边形: 形状 41"/>
          <p:cNvSpPr/>
          <p:nvPr/>
        </p:nvSpPr>
        <p:spPr>
          <a:xfrm rot="10800000">
            <a:off x="7777136" y="2801062"/>
            <a:ext cx="4414864" cy="4056937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4" name="任意多边形: 形状 63"/>
          <p:cNvSpPr/>
          <p:nvPr/>
        </p:nvSpPr>
        <p:spPr>
          <a:xfrm rot="10800000">
            <a:off x="8573223" y="3532610"/>
            <a:ext cx="3618776" cy="3325390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13500000" algn="br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452913" y="933811"/>
            <a:ext cx="1679345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defRPr>
            </a:lvl1pPr>
          </a:lstStyle>
          <a:p>
            <a:r>
              <a:rPr lang="en-US" altLang="zh-CN" sz="5400" dirty="0">
                <a:latin typeface="Bahnschrift" panose="020B0502040204020203" pitchFamily="34" charset="0"/>
                <a:ea typeface="思源黑体 CN Bold" panose="020B0800000000000000" charset="-122"/>
              </a:rPr>
              <a:t>01</a:t>
            </a:r>
            <a:endParaRPr lang="zh-CN" altLang="en-US" sz="5400" dirty="0">
              <a:latin typeface="Bahnschrift" panose="020B0502040204020203" pitchFamily="34" charset="0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19553" y="1425909"/>
            <a:ext cx="26982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spc="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添加目錄頁文本內容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404563" y="1025164"/>
            <a:ext cx="26982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工作概述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8518613" y="1437339"/>
            <a:ext cx="1895387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 flipH="1" flipV="1">
            <a:off x="8295648" y="1161152"/>
            <a:ext cx="86544" cy="8654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44" name="文本框 43"/>
          <p:cNvSpPr txBox="1"/>
          <p:nvPr/>
        </p:nvSpPr>
        <p:spPr>
          <a:xfrm>
            <a:off x="835115" y="1390101"/>
            <a:ext cx="24125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目錄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941298" y="2799007"/>
            <a:ext cx="4612931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b="1" dirty="0">
                <a:ln w="19050">
                  <a:gradFill flip="none" rotWithShape="1">
                    <a:gsLst>
                      <a:gs pos="7000">
                        <a:schemeClr val="accent4"/>
                      </a:gs>
                      <a:gs pos="48000">
                        <a:schemeClr val="bg1">
                          <a:alpha val="62000"/>
                        </a:schemeClr>
                      </a:gs>
                    </a:gsLst>
                    <a:lin ang="10800000" scaled="1"/>
                    <a:tileRect/>
                  </a:gradFill>
                </a:ln>
                <a:noFill/>
                <a:latin typeface="Bahnschrift" panose="020B0502040204020203" pitchFamily="34" charset="0"/>
                <a:ea typeface="思源黑体 CN Bold" panose="020B0800000000000000" charset="-122"/>
                <a:cs typeface="Cascadia Mono" panose="020B0609020000020004" pitchFamily="49" charset="0"/>
              </a:rPr>
              <a:t>CONTENTS</a:t>
            </a:r>
            <a:endParaRPr lang="zh-CN" altLang="en-US" sz="3600" b="1" dirty="0">
              <a:ln w="19050">
                <a:gradFill flip="none" rotWithShape="1">
                  <a:gsLst>
                    <a:gs pos="7000">
                      <a:schemeClr val="accent4"/>
                    </a:gs>
                    <a:gs pos="48000">
                      <a:schemeClr val="bg1">
                        <a:alpha val="62000"/>
                      </a:schemeClr>
                    </a:gs>
                  </a:gsLst>
                  <a:lin ang="10800000" scaled="1"/>
                  <a:tileRect/>
                </a:gradFill>
              </a:ln>
              <a:noFill/>
              <a:latin typeface="Bahnschrift" panose="020B0502040204020203" pitchFamily="34" charset="0"/>
              <a:ea typeface="思源黑体 CN Bold" panose="020B0800000000000000" charset="-122"/>
              <a:cs typeface="Cascadia Mono" panose="020B0609020000020004" pitchFamily="49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945603" y="3706302"/>
            <a:ext cx="3548981" cy="92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添加整頁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PPT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概要內容，添加整頁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PPT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概要內容添加整頁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PPT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概要內容添加整頁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PPT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概要內容添加整頁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PPT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概要內容</a:t>
            </a:r>
          </a:p>
        </p:txBody>
      </p:sp>
      <p:sp>
        <p:nvSpPr>
          <p:cNvPr id="53" name="矩形: 圆角 52"/>
          <p:cNvSpPr/>
          <p:nvPr/>
        </p:nvSpPr>
        <p:spPr>
          <a:xfrm flipH="1">
            <a:off x="1041167" y="4929029"/>
            <a:ext cx="1077858" cy="3297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4" name="直接箭头连接符 53"/>
          <p:cNvCxnSpPr/>
          <p:nvPr/>
        </p:nvCxnSpPr>
        <p:spPr>
          <a:xfrm>
            <a:off x="1244537" y="5093891"/>
            <a:ext cx="1792117" cy="0"/>
          </a:xfrm>
          <a:prstGeom prst="straightConnector1">
            <a:avLst/>
          </a:prstGeom>
          <a:ln w="34925">
            <a:gradFill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0" scaled="0"/>
            </a:gra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67"/>
          <p:cNvSpPr txBox="1"/>
          <p:nvPr/>
        </p:nvSpPr>
        <p:spPr>
          <a:xfrm>
            <a:off x="230321" y="6172200"/>
            <a:ext cx="53054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>
                <a:solidFill>
                  <a:schemeClr val="accent2">
                    <a:alpha val="10000"/>
                  </a:schemeClr>
                </a:solidFill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63" name="矩形: 圆角 62"/>
          <p:cNvSpPr/>
          <p:nvPr/>
        </p:nvSpPr>
        <p:spPr>
          <a:xfrm rot="18504121">
            <a:off x="5373069" y="1100213"/>
            <a:ext cx="993924" cy="993924"/>
          </a:xfrm>
          <a:prstGeom prst="roundRect">
            <a:avLst>
              <a:gd name="adj" fmla="val 19792"/>
            </a:avLst>
          </a:prstGeom>
          <a:solidFill>
            <a:schemeClr val="accent4">
              <a:lumMod val="60000"/>
              <a:lumOff val="40000"/>
            </a:schemeClr>
          </a:solidFill>
          <a:ln w="63500">
            <a:solidFill>
              <a:schemeClr val="bg1"/>
            </a:solidFill>
          </a:ln>
          <a:effectLst>
            <a:outerShdw blurRad="190500" sx="117000" sy="117000" algn="ctr" rotWithShape="0">
              <a:schemeClr val="accent4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5" name="图形 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504121">
            <a:off x="5630711" y="1387491"/>
            <a:ext cx="489753" cy="457974"/>
          </a:xfrm>
          <a:prstGeom prst="rect">
            <a:avLst/>
          </a:prstGeom>
        </p:spPr>
      </p:pic>
      <p:sp>
        <p:nvSpPr>
          <p:cNvPr id="67" name="矩形: 圆角 66"/>
          <p:cNvSpPr/>
          <p:nvPr/>
        </p:nvSpPr>
        <p:spPr>
          <a:xfrm rot="1571157">
            <a:off x="10290728" y="3559901"/>
            <a:ext cx="559796" cy="559796"/>
          </a:xfrm>
          <a:prstGeom prst="roundRect">
            <a:avLst>
              <a:gd name="adj" fmla="val 19792"/>
            </a:avLst>
          </a:prstGeom>
          <a:solidFill>
            <a:schemeClr val="accent4">
              <a:lumMod val="60000"/>
              <a:lumOff val="40000"/>
              <a:alpha val="30000"/>
            </a:schemeClr>
          </a:solidFill>
          <a:ln w="63500">
            <a:solidFill>
              <a:schemeClr val="bg1"/>
            </a:solidFill>
          </a:ln>
          <a:effectLst>
            <a:outerShdw blurRad="190500" sx="117000" sy="117000" algn="ctr" rotWithShape="0">
              <a:schemeClr val="accent4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9" name="图形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71157">
            <a:off x="10422744" y="3716189"/>
            <a:ext cx="275838" cy="257939"/>
          </a:xfrm>
          <a:prstGeom prst="rect">
            <a:avLst/>
          </a:prstGeom>
        </p:spPr>
      </p:pic>
      <p:cxnSp>
        <p:nvCxnSpPr>
          <p:cNvPr id="25" name="直接连接符 24"/>
          <p:cNvCxnSpPr/>
          <p:nvPr/>
        </p:nvCxnSpPr>
        <p:spPr>
          <a:xfrm>
            <a:off x="1051661" y="2668464"/>
            <a:ext cx="219610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70"/>
          <p:cNvSpPr txBox="1"/>
          <p:nvPr/>
        </p:nvSpPr>
        <p:spPr>
          <a:xfrm>
            <a:off x="6411166" y="2272660"/>
            <a:ext cx="1679345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思源黑体 CN Bold" panose="020B0800000000000000" charset="-122"/>
              </a:defRPr>
            </a:lvl1pPr>
          </a:lstStyle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72" name="文本框 71"/>
          <p:cNvSpPr txBox="1"/>
          <p:nvPr/>
        </p:nvSpPr>
        <p:spPr>
          <a:xfrm>
            <a:off x="7477821" y="2792662"/>
            <a:ext cx="26982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spc="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添加目錄頁文本內容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7462831" y="2391917"/>
            <a:ext cx="26982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工作成果</a:t>
            </a:r>
          </a:p>
        </p:txBody>
      </p:sp>
      <p:cxnSp>
        <p:nvCxnSpPr>
          <p:cNvPr id="74" name="直接连接符 73"/>
          <p:cNvCxnSpPr/>
          <p:nvPr/>
        </p:nvCxnSpPr>
        <p:spPr>
          <a:xfrm>
            <a:off x="7576881" y="2804092"/>
            <a:ext cx="1895387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/>
          <p:cNvSpPr/>
          <p:nvPr/>
        </p:nvSpPr>
        <p:spPr>
          <a:xfrm flipH="1" flipV="1">
            <a:off x="7353916" y="2527905"/>
            <a:ext cx="86544" cy="8654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77" name="文本框 76"/>
          <p:cNvSpPr txBox="1"/>
          <p:nvPr/>
        </p:nvSpPr>
        <p:spPr>
          <a:xfrm>
            <a:off x="5469433" y="3639413"/>
            <a:ext cx="1679345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思源黑体 CN Bold" panose="020B0800000000000000" charset="-122"/>
              </a:defRPr>
            </a:lvl1pPr>
          </a:lstStyle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78" name="文本框 77"/>
          <p:cNvSpPr txBox="1"/>
          <p:nvPr/>
        </p:nvSpPr>
        <p:spPr>
          <a:xfrm>
            <a:off x="6536088" y="4159415"/>
            <a:ext cx="26982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spc="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添加目錄頁文本內容</a:t>
            </a:r>
          </a:p>
        </p:txBody>
      </p:sp>
      <p:sp>
        <p:nvSpPr>
          <p:cNvPr id="79" name="文本框 78"/>
          <p:cNvSpPr txBox="1"/>
          <p:nvPr/>
        </p:nvSpPr>
        <p:spPr>
          <a:xfrm>
            <a:off x="6521098" y="3758670"/>
            <a:ext cx="26982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內容標題</a:t>
            </a:r>
          </a:p>
        </p:txBody>
      </p:sp>
      <p:cxnSp>
        <p:nvCxnSpPr>
          <p:cNvPr id="80" name="直接连接符 79"/>
          <p:cNvCxnSpPr/>
          <p:nvPr/>
        </p:nvCxnSpPr>
        <p:spPr>
          <a:xfrm>
            <a:off x="6635148" y="4161320"/>
            <a:ext cx="1895387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椭圆 80"/>
          <p:cNvSpPr/>
          <p:nvPr/>
        </p:nvSpPr>
        <p:spPr>
          <a:xfrm flipH="1" flipV="1">
            <a:off x="6412183" y="3894658"/>
            <a:ext cx="86544" cy="8654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83" name="文本框 82"/>
          <p:cNvSpPr txBox="1"/>
          <p:nvPr/>
        </p:nvSpPr>
        <p:spPr>
          <a:xfrm>
            <a:off x="4527700" y="5006166"/>
            <a:ext cx="1679345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思源黑体 CN Bold" panose="020B0800000000000000" charset="-122"/>
              </a:defRPr>
            </a:lvl1pPr>
          </a:lstStyle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84" name="文本框 83"/>
          <p:cNvSpPr txBox="1"/>
          <p:nvPr/>
        </p:nvSpPr>
        <p:spPr>
          <a:xfrm>
            <a:off x="5594355" y="5526168"/>
            <a:ext cx="26982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spc="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添加目錄頁文本內容</a:t>
            </a:r>
          </a:p>
        </p:txBody>
      </p:sp>
      <p:sp>
        <p:nvSpPr>
          <p:cNvPr id="85" name="文本框 84"/>
          <p:cNvSpPr txBox="1"/>
          <p:nvPr/>
        </p:nvSpPr>
        <p:spPr>
          <a:xfrm>
            <a:off x="5579365" y="5125423"/>
            <a:ext cx="26982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內容標題</a:t>
            </a:r>
          </a:p>
        </p:txBody>
      </p:sp>
      <p:cxnSp>
        <p:nvCxnSpPr>
          <p:cNvPr id="86" name="直接连接符 85"/>
          <p:cNvCxnSpPr/>
          <p:nvPr/>
        </p:nvCxnSpPr>
        <p:spPr>
          <a:xfrm>
            <a:off x="5693415" y="5537598"/>
            <a:ext cx="1895387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椭圆 86"/>
          <p:cNvSpPr/>
          <p:nvPr/>
        </p:nvSpPr>
        <p:spPr>
          <a:xfrm flipH="1" flipV="1">
            <a:off x="5470450" y="5261411"/>
            <a:ext cx="86544" cy="8654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43" name="图形 22"/>
          <p:cNvSpPr/>
          <p:nvPr/>
        </p:nvSpPr>
        <p:spPr>
          <a:xfrm rot="7819702">
            <a:off x="10809665" y="-2631217"/>
            <a:ext cx="3323937" cy="308805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1594000" scaled="0"/>
          </a:gradFill>
          <a:ln w="42577" cap="flat">
            <a:noFill/>
            <a:prstDash val="solid"/>
            <a:miter/>
          </a:ln>
          <a:effectLst>
            <a:outerShdw blurRad="139700" dist="76200" dir="10800000" algn="r" rotWithShape="0">
              <a:schemeClr val="tx1">
                <a:lumMod val="75000"/>
                <a:lumOff val="25000"/>
                <a:alpha val="26000"/>
              </a:schemeClr>
            </a:outerShdw>
            <a:softEdge rad="495300"/>
          </a:effectLst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30321" y="6172200"/>
            <a:ext cx="53054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>
                <a:solidFill>
                  <a:srgbClr val="2A1BBD">
                    <a:alpha val="23000"/>
                  </a:srgbClr>
                </a:solidFill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7808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文本框 81"/>
          <p:cNvSpPr txBox="1"/>
          <p:nvPr/>
        </p:nvSpPr>
        <p:spPr>
          <a:xfrm>
            <a:off x="10913201" y="6120098"/>
            <a:ext cx="197325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4">
                    <a:alpha val="35000"/>
                  </a:schemeClr>
                </a:solidFill>
              </a:rPr>
              <a:t>05/13/20XX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DESIGN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8" name="直接连接符 87"/>
          <p:cNvCxnSpPr/>
          <p:nvPr/>
        </p:nvCxnSpPr>
        <p:spPr>
          <a:xfrm>
            <a:off x="11028661" y="6424713"/>
            <a:ext cx="840264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图形 22"/>
          <p:cNvSpPr/>
          <p:nvPr/>
        </p:nvSpPr>
        <p:spPr>
          <a:xfrm rot="14252027">
            <a:off x="11386110" y="5840228"/>
            <a:ext cx="3323937" cy="308805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</a:gradFill>
          <a:ln w="42577" cap="flat">
            <a:noFill/>
            <a:prstDash val="solid"/>
            <a:miter/>
          </a:ln>
          <a:effectLst>
            <a:outerShdw blurRad="139700" dist="76200" dir="10800000" algn="r" rotWithShape="0">
              <a:schemeClr val="tx1">
                <a:lumMod val="75000"/>
                <a:lumOff val="25000"/>
                <a:alpha val="26000"/>
              </a:schemeClr>
            </a:outerShdw>
            <a:softEdge rad="49530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矩形: 圆角 25"/>
          <p:cNvSpPr/>
          <p:nvPr/>
        </p:nvSpPr>
        <p:spPr>
          <a:xfrm rot="1571157">
            <a:off x="10583287" y="5343167"/>
            <a:ext cx="559796" cy="559796"/>
          </a:xfrm>
          <a:prstGeom prst="roundRect">
            <a:avLst>
              <a:gd name="adj" fmla="val 19792"/>
            </a:avLst>
          </a:prstGeom>
          <a:solidFill>
            <a:schemeClr val="accent4">
              <a:lumMod val="60000"/>
              <a:lumOff val="40000"/>
              <a:alpha val="30000"/>
            </a:schemeClr>
          </a:solidFill>
          <a:ln w="63500">
            <a:solidFill>
              <a:schemeClr val="bg1"/>
            </a:solidFill>
          </a:ln>
          <a:effectLst>
            <a:outerShdw blurRad="190500" sx="117000" sy="117000" algn="ctr" rotWithShape="0">
              <a:schemeClr val="accent4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形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157">
            <a:off x="10715303" y="5499455"/>
            <a:ext cx="275838" cy="257939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4400491" y="579759"/>
            <a:ext cx="614362" cy="376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3900" dirty="0">
                <a:solidFill>
                  <a:schemeClr val="accent4">
                    <a:alpha val="8000"/>
                  </a:schemeClr>
                </a:solidFill>
              </a:rPr>
              <a:t>“</a:t>
            </a:r>
            <a:endParaRPr lang="zh-CN" altLang="en-US" sz="23900" dirty="0">
              <a:solidFill>
                <a:schemeClr val="accent4">
                  <a:alpha val="8000"/>
                </a:schemeClr>
              </a:solidFill>
            </a:endParaRPr>
          </a:p>
        </p:txBody>
      </p:sp>
      <p:sp>
        <p:nvSpPr>
          <p:cNvPr id="37" name="任意多边形: 形状 36"/>
          <p:cNvSpPr/>
          <p:nvPr/>
        </p:nvSpPr>
        <p:spPr>
          <a:xfrm rot="3733166">
            <a:off x="9658264" y="-890678"/>
            <a:ext cx="4418874" cy="3680589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  <a:gd name="connsiteX0-43" fmla="*/ 0 w 2152984"/>
              <a:gd name="connsiteY0-44" fmla="*/ 1738015 h 1965847"/>
              <a:gd name="connsiteX1-45" fmla="*/ 1954 w 2152984"/>
              <a:gd name="connsiteY1-46" fmla="*/ 0 h 1965847"/>
              <a:gd name="connsiteX2-47" fmla="*/ 2152984 w 2152984"/>
              <a:gd name="connsiteY2-48" fmla="*/ 0 h 1965847"/>
              <a:gd name="connsiteX3-49" fmla="*/ 2092735 w 2152984"/>
              <a:gd name="connsiteY3-50" fmla="*/ 69212 h 1965847"/>
              <a:gd name="connsiteX4-51" fmla="*/ 1474538 w 2152984"/>
              <a:gd name="connsiteY4-52" fmla="*/ 962282 h 1965847"/>
              <a:gd name="connsiteX5-53" fmla="*/ 477670 w 2152984"/>
              <a:gd name="connsiteY5-54" fmla="*/ 1318129 h 1965847"/>
              <a:gd name="connsiteX6-55" fmla="*/ 25333 w 2152984"/>
              <a:gd name="connsiteY6-56" fmla="*/ 1965847 h 1965847"/>
              <a:gd name="connsiteX7-57" fmla="*/ 0 w 2152984"/>
              <a:gd name="connsiteY7-58" fmla="*/ 1738015 h 1965847"/>
              <a:gd name="connsiteX0-59" fmla="*/ 0 w 2152984"/>
              <a:gd name="connsiteY0-60" fmla="*/ 1738015 h 1793273"/>
              <a:gd name="connsiteX1-61" fmla="*/ 1954 w 2152984"/>
              <a:gd name="connsiteY1-62" fmla="*/ 0 h 1793273"/>
              <a:gd name="connsiteX2-63" fmla="*/ 2152984 w 2152984"/>
              <a:gd name="connsiteY2-64" fmla="*/ 0 h 1793273"/>
              <a:gd name="connsiteX3-65" fmla="*/ 2092735 w 2152984"/>
              <a:gd name="connsiteY3-66" fmla="*/ 69212 h 1793273"/>
              <a:gd name="connsiteX4-67" fmla="*/ 1474538 w 2152984"/>
              <a:gd name="connsiteY4-68" fmla="*/ 962282 h 1793273"/>
              <a:gd name="connsiteX5-69" fmla="*/ 477670 w 2152984"/>
              <a:gd name="connsiteY5-70" fmla="*/ 1318129 h 1793273"/>
              <a:gd name="connsiteX6-71" fmla="*/ 27592 w 2152984"/>
              <a:gd name="connsiteY6-72" fmla="*/ 1793273 h 1793273"/>
              <a:gd name="connsiteX7-73" fmla="*/ 0 w 2152984"/>
              <a:gd name="connsiteY7-74" fmla="*/ 1738015 h 17932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2984" h="1793273">
                <a:moveTo>
                  <a:pt x="0" y="1738015"/>
                </a:moveTo>
                <a:cubicBezTo>
                  <a:pt x="651" y="1158677"/>
                  <a:pt x="1303" y="579338"/>
                  <a:pt x="1954" y="0"/>
                </a:cubicBezTo>
                <a:lnTo>
                  <a:pt x="2152984" y="0"/>
                </a:lnTo>
                <a:lnTo>
                  <a:pt x="2092735" y="69212"/>
                </a:lnTo>
                <a:cubicBezTo>
                  <a:pt x="1601621" y="614832"/>
                  <a:pt x="1788423" y="648514"/>
                  <a:pt x="1474538" y="962282"/>
                </a:cubicBezTo>
                <a:cubicBezTo>
                  <a:pt x="1228486" y="1219989"/>
                  <a:pt x="719204" y="1150868"/>
                  <a:pt x="477670" y="1318129"/>
                </a:cubicBezTo>
                <a:cubicBezTo>
                  <a:pt x="236136" y="1485390"/>
                  <a:pt x="130003" y="1733075"/>
                  <a:pt x="27592" y="1793273"/>
                </a:cubicBezTo>
                <a:lnTo>
                  <a:pt x="0" y="173801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" name="任意多边形: 形状 37"/>
          <p:cNvSpPr/>
          <p:nvPr/>
        </p:nvSpPr>
        <p:spPr>
          <a:xfrm rot="3733166">
            <a:off x="10030856" y="-1146246"/>
            <a:ext cx="3618776" cy="3325390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8100000" algn="tr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" name="任意多边形: 形状 44"/>
          <p:cNvSpPr/>
          <p:nvPr/>
        </p:nvSpPr>
        <p:spPr>
          <a:xfrm rot="16200000">
            <a:off x="812801" y="551651"/>
            <a:ext cx="5135568" cy="8391528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  <a:gd name="connsiteX0-43" fmla="*/ 0 w 2339728"/>
              <a:gd name="connsiteY0-44" fmla="*/ 1437141 h 1965847"/>
              <a:gd name="connsiteX1-45" fmla="*/ 188698 w 2339728"/>
              <a:gd name="connsiteY1-46" fmla="*/ 0 h 1965847"/>
              <a:gd name="connsiteX2-47" fmla="*/ 2339728 w 2339728"/>
              <a:gd name="connsiteY2-48" fmla="*/ 0 h 1965847"/>
              <a:gd name="connsiteX3-49" fmla="*/ 2279479 w 2339728"/>
              <a:gd name="connsiteY3-50" fmla="*/ 69212 h 1965847"/>
              <a:gd name="connsiteX4-51" fmla="*/ 1661282 w 2339728"/>
              <a:gd name="connsiteY4-52" fmla="*/ 962282 h 1965847"/>
              <a:gd name="connsiteX5-53" fmla="*/ 664414 w 2339728"/>
              <a:gd name="connsiteY5-54" fmla="*/ 1318129 h 1965847"/>
              <a:gd name="connsiteX6-55" fmla="*/ 212077 w 2339728"/>
              <a:gd name="connsiteY6-56" fmla="*/ 1965847 h 1965847"/>
              <a:gd name="connsiteX7-57" fmla="*/ 0 w 2339728"/>
              <a:gd name="connsiteY7-58" fmla="*/ 1437141 h 1965847"/>
              <a:gd name="connsiteX0-59" fmla="*/ 0 w 2339728"/>
              <a:gd name="connsiteY0-60" fmla="*/ 1437141 h 1539927"/>
              <a:gd name="connsiteX1-61" fmla="*/ 188698 w 2339728"/>
              <a:gd name="connsiteY1-62" fmla="*/ 0 h 1539927"/>
              <a:gd name="connsiteX2-63" fmla="*/ 2339728 w 2339728"/>
              <a:gd name="connsiteY2-64" fmla="*/ 0 h 1539927"/>
              <a:gd name="connsiteX3-65" fmla="*/ 2279479 w 2339728"/>
              <a:gd name="connsiteY3-66" fmla="*/ 69212 h 1539927"/>
              <a:gd name="connsiteX4-67" fmla="*/ 1661282 w 2339728"/>
              <a:gd name="connsiteY4-68" fmla="*/ 962282 h 1539927"/>
              <a:gd name="connsiteX5-69" fmla="*/ 664414 w 2339728"/>
              <a:gd name="connsiteY5-70" fmla="*/ 1318129 h 1539927"/>
              <a:gd name="connsiteX6-71" fmla="*/ 65312 w 2339728"/>
              <a:gd name="connsiteY6-72" fmla="*/ 1539927 h 1539927"/>
              <a:gd name="connsiteX7-73" fmla="*/ 0 w 2339728"/>
              <a:gd name="connsiteY7-74" fmla="*/ 1437141 h 1539927"/>
              <a:gd name="connsiteX0-75" fmla="*/ 0 w 2339728"/>
              <a:gd name="connsiteY0-76" fmla="*/ 1437141 h 1539927"/>
              <a:gd name="connsiteX1-77" fmla="*/ 188698 w 2339728"/>
              <a:gd name="connsiteY1-78" fmla="*/ 0 h 1539927"/>
              <a:gd name="connsiteX2-79" fmla="*/ 2339728 w 2339728"/>
              <a:gd name="connsiteY2-80" fmla="*/ 0 h 1539927"/>
              <a:gd name="connsiteX3-81" fmla="*/ 2279479 w 2339728"/>
              <a:gd name="connsiteY3-82" fmla="*/ 69212 h 1539927"/>
              <a:gd name="connsiteX4-83" fmla="*/ 1661282 w 2339728"/>
              <a:gd name="connsiteY4-84" fmla="*/ 962282 h 1539927"/>
              <a:gd name="connsiteX5-85" fmla="*/ 664414 w 2339728"/>
              <a:gd name="connsiteY5-86" fmla="*/ 1318129 h 1539927"/>
              <a:gd name="connsiteX6-87" fmla="*/ 65312 w 2339728"/>
              <a:gd name="connsiteY6-88" fmla="*/ 1539927 h 1539927"/>
              <a:gd name="connsiteX7-89" fmla="*/ 0 w 2339728"/>
              <a:gd name="connsiteY7-90" fmla="*/ 1437141 h 1539927"/>
              <a:gd name="connsiteX0-91" fmla="*/ 0 w 2339728"/>
              <a:gd name="connsiteY0-92" fmla="*/ 1602830 h 1705616"/>
              <a:gd name="connsiteX1-93" fmla="*/ 188698 w 2339728"/>
              <a:gd name="connsiteY1-94" fmla="*/ 165689 h 1705616"/>
              <a:gd name="connsiteX2-95" fmla="*/ 2339728 w 2339728"/>
              <a:gd name="connsiteY2-96" fmla="*/ 165689 h 1705616"/>
              <a:gd name="connsiteX3-97" fmla="*/ 1881116 w 2339728"/>
              <a:gd name="connsiteY3-98" fmla="*/ 0 h 1705616"/>
              <a:gd name="connsiteX4-99" fmla="*/ 1661282 w 2339728"/>
              <a:gd name="connsiteY4-100" fmla="*/ 1127971 h 1705616"/>
              <a:gd name="connsiteX5-101" fmla="*/ 664414 w 2339728"/>
              <a:gd name="connsiteY5-102" fmla="*/ 1483818 h 1705616"/>
              <a:gd name="connsiteX6-103" fmla="*/ 65312 w 2339728"/>
              <a:gd name="connsiteY6-104" fmla="*/ 1705616 h 1705616"/>
              <a:gd name="connsiteX7-105" fmla="*/ 0 w 2339728"/>
              <a:gd name="connsiteY7-106" fmla="*/ 1602830 h 1705616"/>
              <a:gd name="connsiteX0-107" fmla="*/ 0 w 2119580"/>
              <a:gd name="connsiteY0-108" fmla="*/ 1602830 h 1705616"/>
              <a:gd name="connsiteX1-109" fmla="*/ 188698 w 2119580"/>
              <a:gd name="connsiteY1-110" fmla="*/ 165689 h 1705616"/>
              <a:gd name="connsiteX2-111" fmla="*/ 2119580 w 2119580"/>
              <a:gd name="connsiteY2-112" fmla="*/ 65017 h 1705616"/>
              <a:gd name="connsiteX3-113" fmla="*/ 1881116 w 2119580"/>
              <a:gd name="connsiteY3-114" fmla="*/ 0 h 1705616"/>
              <a:gd name="connsiteX4-115" fmla="*/ 1661282 w 2119580"/>
              <a:gd name="connsiteY4-116" fmla="*/ 1127971 h 1705616"/>
              <a:gd name="connsiteX5-117" fmla="*/ 664414 w 2119580"/>
              <a:gd name="connsiteY5-118" fmla="*/ 1483818 h 1705616"/>
              <a:gd name="connsiteX6-119" fmla="*/ 65312 w 2119580"/>
              <a:gd name="connsiteY6-120" fmla="*/ 1705616 h 1705616"/>
              <a:gd name="connsiteX7-121" fmla="*/ 0 w 2119580"/>
              <a:gd name="connsiteY7-122" fmla="*/ 1602830 h 17056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19580" h="1705616">
                <a:moveTo>
                  <a:pt x="0" y="1602830"/>
                </a:moveTo>
                <a:lnTo>
                  <a:pt x="188698" y="165689"/>
                </a:lnTo>
                <a:lnTo>
                  <a:pt x="2119580" y="65017"/>
                </a:lnTo>
                <a:lnTo>
                  <a:pt x="1881116" y="0"/>
                </a:lnTo>
                <a:cubicBezTo>
                  <a:pt x="1390002" y="545620"/>
                  <a:pt x="1975167" y="814203"/>
                  <a:pt x="1661282" y="1127971"/>
                </a:cubicBezTo>
                <a:cubicBezTo>
                  <a:pt x="1415230" y="1385678"/>
                  <a:pt x="905948" y="1316557"/>
                  <a:pt x="664414" y="1483818"/>
                </a:cubicBezTo>
                <a:cubicBezTo>
                  <a:pt x="422880" y="1651079"/>
                  <a:pt x="230622" y="1678975"/>
                  <a:pt x="65312" y="1705616"/>
                </a:cubicBezTo>
                <a:lnTo>
                  <a:pt x="0" y="160283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" name="任意多边形: 形状 45"/>
          <p:cNvSpPr/>
          <p:nvPr/>
        </p:nvSpPr>
        <p:spPr>
          <a:xfrm rot="16200000">
            <a:off x="926458" y="908621"/>
            <a:ext cx="4627633" cy="7801353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  <a:gd name="connsiteX0-43" fmla="*/ 0 w 2264390"/>
              <a:gd name="connsiteY0-44" fmla="*/ 1320682 h 1965847"/>
              <a:gd name="connsiteX1-45" fmla="*/ 113360 w 2264390"/>
              <a:gd name="connsiteY1-46" fmla="*/ 0 h 1965847"/>
              <a:gd name="connsiteX2-47" fmla="*/ 2264390 w 2264390"/>
              <a:gd name="connsiteY2-48" fmla="*/ 0 h 1965847"/>
              <a:gd name="connsiteX3-49" fmla="*/ 2204141 w 2264390"/>
              <a:gd name="connsiteY3-50" fmla="*/ 69212 h 1965847"/>
              <a:gd name="connsiteX4-51" fmla="*/ 1585944 w 2264390"/>
              <a:gd name="connsiteY4-52" fmla="*/ 962282 h 1965847"/>
              <a:gd name="connsiteX5-53" fmla="*/ 589076 w 2264390"/>
              <a:gd name="connsiteY5-54" fmla="*/ 1318129 h 1965847"/>
              <a:gd name="connsiteX6-55" fmla="*/ 136739 w 2264390"/>
              <a:gd name="connsiteY6-56" fmla="*/ 1965847 h 1965847"/>
              <a:gd name="connsiteX7-57" fmla="*/ 0 w 2264390"/>
              <a:gd name="connsiteY7-58" fmla="*/ 1320682 h 1965847"/>
              <a:gd name="connsiteX0-59" fmla="*/ 4960 w 2269350"/>
              <a:gd name="connsiteY0-60" fmla="*/ 1320682 h 1569482"/>
              <a:gd name="connsiteX1-61" fmla="*/ 118320 w 2269350"/>
              <a:gd name="connsiteY1-62" fmla="*/ 0 h 1569482"/>
              <a:gd name="connsiteX2-63" fmla="*/ 2269350 w 2269350"/>
              <a:gd name="connsiteY2-64" fmla="*/ 0 h 1569482"/>
              <a:gd name="connsiteX3-65" fmla="*/ 2209101 w 2269350"/>
              <a:gd name="connsiteY3-66" fmla="*/ 69212 h 1569482"/>
              <a:gd name="connsiteX4-67" fmla="*/ 1590904 w 2269350"/>
              <a:gd name="connsiteY4-68" fmla="*/ 962282 h 1569482"/>
              <a:gd name="connsiteX5-69" fmla="*/ 594036 w 2269350"/>
              <a:gd name="connsiteY5-70" fmla="*/ 1318129 h 1569482"/>
              <a:gd name="connsiteX6-71" fmla="*/ 0 w 2269350"/>
              <a:gd name="connsiteY6-72" fmla="*/ 1569482 h 1569482"/>
              <a:gd name="connsiteX7-73" fmla="*/ 4960 w 2269350"/>
              <a:gd name="connsiteY7-74" fmla="*/ 1320682 h 1569482"/>
              <a:gd name="connsiteX0-75" fmla="*/ 4960 w 2269350"/>
              <a:gd name="connsiteY0-76" fmla="*/ 1320682 h 1569494"/>
              <a:gd name="connsiteX1-77" fmla="*/ 118320 w 2269350"/>
              <a:gd name="connsiteY1-78" fmla="*/ 0 h 1569494"/>
              <a:gd name="connsiteX2-79" fmla="*/ 2269350 w 2269350"/>
              <a:gd name="connsiteY2-80" fmla="*/ 0 h 1569494"/>
              <a:gd name="connsiteX3-81" fmla="*/ 2209101 w 2269350"/>
              <a:gd name="connsiteY3-82" fmla="*/ 69212 h 1569494"/>
              <a:gd name="connsiteX4-83" fmla="*/ 1590904 w 2269350"/>
              <a:gd name="connsiteY4-84" fmla="*/ 962282 h 1569494"/>
              <a:gd name="connsiteX5-85" fmla="*/ 594036 w 2269350"/>
              <a:gd name="connsiteY5-86" fmla="*/ 1318129 h 1569494"/>
              <a:gd name="connsiteX6-87" fmla="*/ 0 w 2269350"/>
              <a:gd name="connsiteY6-88" fmla="*/ 1569482 h 1569494"/>
              <a:gd name="connsiteX7-89" fmla="*/ 4960 w 2269350"/>
              <a:gd name="connsiteY7-90" fmla="*/ 1320682 h 1569494"/>
              <a:gd name="connsiteX0-91" fmla="*/ 4960 w 2269350"/>
              <a:gd name="connsiteY0-92" fmla="*/ 1329627 h 1578439"/>
              <a:gd name="connsiteX1-93" fmla="*/ 118320 w 2269350"/>
              <a:gd name="connsiteY1-94" fmla="*/ 8945 h 1578439"/>
              <a:gd name="connsiteX2-95" fmla="*/ 2269350 w 2269350"/>
              <a:gd name="connsiteY2-96" fmla="*/ 8945 h 1578439"/>
              <a:gd name="connsiteX3-97" fmla="*/ 1840682 w 2269350"/>
              <a:gd name="connsiteY3-98" fmla="*/ 0 h 1578439"/>
              <a:gd name="connsiteX4-99" fmla="*/ 1590904 w 2269350"/>
              <a:gd name="connsiteY4-100" fmla="*/ 971227 h 1578439"/>
              <a:gd name="connsiteX5-101" fmla="*/ 594036 w 2269350"/>
              <a:gd name="connsiteY5-102" fmla="*/ 1327074 h 1578439"/>
              <a:gd name="connsiteX6-103" fmla="*/ 0 w 2269350"/>
              <a:gd name="connsiteY6-104" fmla="*/ 1578427 h 1578439"/>
              <a:gd name="connsiteX7-105" fmla="*/ 4960 w 2269350"/>
              <a:gd name="connsiteY7-106" fmla="*/ 1329627 h 1578439"/>
              <a:gd name="connsiteX0-107" fmla="*/ 4960 w 2269350"/>
              <a:gd name="connsiteY0-108" fmla="*/ 1320682 h 1569494"/>
              <a:gd name="connsiteX1-109" fmla="*/ 118320 w 2269350"/>
              <a:gd name="connsiteY1-110" fmla="*/ 0 h 1569494"/>
              <a:gd name="connsiteX2-111" fmla="*/ 2269350 w 2269350"/>
              <a:gd name="connsiteY2-112" fmla="*/ 0 h 1569494"/>
              <a:gd name="connsiteX3-113" fmla="*/ 1642302 w 2269350"/>
              <a:gd name="connsiteY3-114" fmla="*/ 24551 h 1569494"/>
              <a:gd name="connsiteX4-115" fmla="*/ 1590904 w 2269350"/>
              <a:gd name="connsiteY4-116" fmla="*/ 962282 h 1569494"/>
              <a:gd name="connsiteX5-117" fmla="*/ 594036 w 2269350"/>
              <a:gd name="connsiteY5-118" fmla="*/ 1318129 h 1569494"/>
              <a:gd name="connsiteX6-119" fmla="*/ 0 w 2269350"/>
              <a:gd name="connsiteY6-120" fmla="*/ 1569482 h 1569494"/>
              <a:gd name="connsiteX7-121" fmla="*/ 4960 w 2269350"/>
              <a:gd name="connsiteY7-122" fmla="*/ 1320682 h 1569494"/>
              <a:gd name="connsiteX0-123" fmla="*/ 4960 w 2065302"/>
              <a:gd name="connsiteY0-124" fmla="*/ 1465830 h 1714642"/>
              <a:gd name="connsiteX1-125" fmla="*/ 118320 w 2065302"/>
              <a:gd name="connsiteY1-126" fmla="*/ 145148 h 1714642"/>
              <a:gd name="connsiteX2-127" fmla="*/ 2065302 w 2065302"/>
              <a:gd name="connsiteY2-128" fmla="*/ 0 h 1714642"/>
              <a:gd name="connsiteX3-129" fmla="*/ 1642302 w 2065302"/>
              <a:gd name="connsiteY3-130" fmla="*/ 169699 h 1714642"/>
              <a:gd name="connsiteX4-131" fmla="*/ 1590904 w 2065302"/>
              <a:gd name="connsiteY4-132" fmla="*/ 1107430 h 1714642"/>
              <a:gd name="connsiteX5-133" fmla="*/ 594036 w 2065302"/>
              <a:gd name="connsiteY5-134" fmla="*/ 1463277 h 1714642"/>
              <a:gd name="connsiteX6-135" fmla="*/ 0 w 2065302"/>
              <a:gd name="connsiteY6-136" fmla="*/ 1714630 h 1714642"/>
              <a:gd name="connsiteX7-137" fmla="*/ 4960 w 2065302"/>
              <a:gd name="connsiteY7-138" fmla="*/ 1465830 h 171464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065302" h="1714642">
                <a:moveTo>
                  <a:pt x="4960" y="1465830"/>
                </a:moveTo>
                <a:lnTo>
                  <a:pt x="118320" y="145148"/>
                </a:lnTo>
                <a:lnTo>
                  <a:pt x="2065302" y="0"/>
                </a:lnTo>
                <a:lnTo>
                  <a:pt x="1642302" y="169699"/>
                </a:lnTo>
                <a:cubicBezTo>
                  <a:pt x="1151188" y="715319"/>
                  <a:pt x="1904789" y="793662"/>
                  <a:pt x="1590904" y="1107430"/>
                </a:cubicBezTo>
                <a:cubicBezTo>
                  <a:pt x="1344852" y="1365137"/>
                  <a:pt x="835570" y="1296016"/>
                  <a:pt x="594036" y="1463277"/>
                </a:cubicBezTo>
                <a:cubicBezTo>
                  <a:pt x="352502" y="1630538"/>
                  <a:pt x="153423" y="1715841"/>
                  <a:pt x="0" y="1714630"/>
                </a:cubicBezTo>
                <a:lnTo>
                  <a:pt x="4960" y="146583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18900000" algn="bl" rotWithShape="0">
              <a:schemeClr val="accent4">
                <a:alpha val="38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0" name="图片 9" descr="穿着白色衣服的人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" t="8119" r="8690"/>
          <a:stretch>
            <a:fillRect/>
          </a:stretch>
        </p:blipFill>
        <p:spPr>
          <a:xfrm>
            <a:off x="-22154" y="1369309"/>
            <a:ext cx="5379812" cy="5878488"/>
          </a:xfrm>
          <a:prstGeom prst="rect">
            <a:avLst/>
          </a:prstGeom>
        </p:spPr>
      </p:pic>
      <p:sp>
        <p:nvSpPr>
          <p:cNvPr id="47" name="任意多边形: 形状 46"/>
          <p:cNvSpPr/>
          <p:nvPr/>
        </p:nvSpPr>
        <p:spPr>
          <a:xfrm rot="16200000">
            <a:off x="1028059" y="1010221"/>
            <a:ext cx="5084835" cy="7140952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  <a:gd name="connsiteX0-43" fmla="*/ 0 w 2264390"/>
              <a:gd name="connsiteY0-44" fmla="*/ 1320682 h 1965847"/>
              <a:gd name="connsiteX1-45" fmla="*/ 113360 w 2264390"/>
              <a:gd name="connsiteY1-46" fmla="*/ 0 h 1965847"/>
              <a:gd name="connsiteX2-47" fmla="*/ 2264390 w 2264390"/>
              <a:gd name="connsiteY2-48" fmla="*/ 0 h 1965847"/>
              <a:gd name="connsiteX3-49" fmla="*/ 2204141 w 2264390"/>
              <a:gd name="connsiteY3-50" fmla="*/ 69212 h 1965847"/>
              <a:gd name="connsiteX4-51" fmla="*/ 1585944 w 2264390"/>
              <a:gd name="connsiteY4-52" fmla="*/ 962282 h 1965847"/>
              <a:gd name="connsiteX5-53" fmla="*/ 589076 w 2264390"/>
              <a:gd name="connsiteY5-54" fmla="*/ 1318129 h 1965847"/>
              <a:gd name="connsiteX6-55" fmla="*/ 136739 w 2264390"/>
              <a:gd name="connsiteY6-56" fmla="*/ 1965847 h 1965847"/>
              <a:gd name="connsiteX7-57" fmla="*/ 0 w 2264390"/>
              <a:gd name="connsiteY7-58" fmla="*/ 1320682 h 1965847"/>
              <a:gd name="connsiteX0-59" fmla="*/ 4960 w 2269350"/>
              <a:gd name="connsiteY0-60" fmla="*/ 1320682 h 1569482"/>
              <a:gd name="connsiteX1-61" fmla="*/ 118320 w 2269350"/>
              <a:gd name="connsiteY1-62" fmla="*/ 0 h 1569482"/>
              <a:gd name="connsiteX2-63" fmla="*/ 2269350 w 2269350"/>
              <a:gd name="connsiteY2-64" fmla="*/ 0 h 1569482"/>
              <a:gd name="connsiteX3-65" fmla="*/ 2209101 w 2269350"/>
              <a:gd name="connsiteY3-66" fmla="*/ 69212 h 1569482"/>
              <a:gd name="connsiteX4-67" fmla="*/ 1590904 w 2269350"/>
              <a:gd name="connsiteY4-68" fmla="*/ 962282 h 1569482"/>
              <a:gd name="connsiteX5-69" fmla="*/ 594036 w 2269350"/>
              <a:gd name="connsiteY5-70" fmla="*/ 1318129 h 1569482"/>
              <a:gd name="connsiteX6-71" fmla="*/ 0 w 2269350"/>
              <a:gd name="connsiteY6-72" fmla="*/ 1569482 h 1569482"/>
              <a:gd name="connsiteX7-73" fmla="*/ 4960 w 2269350"/>
              <a:gd name="connsiteY7-74" fmla="*/ 1320682 h 1569482"/>
              <a:gd name="connsiteX0-75" fmla="*/ 4960 w 2269350"/>
              <a:gd name="connsiteY0-76" fmla="*/ 1320682 h 1569494"/>
              <a:gd name="connsiteX1-77" fmla="*/ 118320 w 2269350"/>
              <a:gd name="connsiteY1-78" fmla="*/ 0 h 1569494"/>
              <a:gd name="connsiteX2-79" fmla="*/ 2269350 w 2269350"/>
              <a:gd name="connsiteY2-80" fmla="*/ 0 h 1569494"/>
              <a:gd name="connsiteX3-81" fmla="*/ 2209101 w 2269350"/>
              <a:gd name="connsiteY3-82" fmla="*/ 69212 h 1569494"/>
              <a:gd name="connsiteX4-83" fmla="*/ 1590904 w 2269350"/>
              <a:gd name="connsiteY4-84" fmla="*/ 962282 h 1569494"/>
              <a:gd name="connsiteX5-85" fmla="*/ 594036 w 2269350"/>
              <a:gd name="connsiteY5-86" fmla="*/ 1318129 h 1569494"/>
              <a:gd name="connsiteX6-87" fmla="*/ 0 w 2269350"/>
              <a:gd name="connsiteY6-88" fmla="*/ 1569482 h 1569494"/>
              <a:gd name="connsiteX7-89" fmla="*/ 4960 w 2269350"/>
              <a:gd name="connsiteY7-90" fmla="*/ 1320682 h 15694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269350" h="1569494">
                <a:moveTo>
                  <a:pt x="4960" y="1320682"/>
                </a:moveTo>
                <a:lnTo>
                  <a:pt x="118320" y="0"/>
                </a:lnTo>
                <a:lnTo>
                  <a:pt x="2269350" y="0"/>
                </a:lnTo>
                <a:lnTo>
                  <a:pt x="2209101" y="69212"/>
                </a:lnTo>
                <a:cubicBezTo>
                  <a:pt x="1717987" y="614832"/>
                  <a:pt x="1904789" y="648514"/>
                  <a:pt x="1590904" y="962282"/>
                </a:cubicBezTo>
                <a:cubicBezTo>
                  <a:pt x="1344852" y="1219989"/>
                  <a:pt x="835570" y="1150868"/>
                  <a:pt x="594036" y="1318129"/>
                </a:cubicBezTo>
                <a:cubicBezTo>
                  <a:pt x="352502" y="1485390"/>
                  <a:pt x="153423" y="1570693"/>
                  <a:pt x="0" y="1569482"/>
                </a:cubicBezTo>
                <a:lnTo>
                  <a:pt x="4960" y="1320682"/>
                </a:lnTo>
                <a:close/>
              </a:path>
            </a:pathLst>
          </a:custGeom>
          <a:gradFill flip="none" rotWithShape="1">
            <a:gsLst>
              <a:gs pos="23000">
                <a:srgbClr val="F59E50">
                  <a:alpha val="91000"/>
                </a:srgbClr>
              </a:gs>
              <a:gs pos="0">
                <a:schemeClr val="accent2">
                  <a:lumMod val="60000"/>
                  <a:lumOff val="40000"/>
                </a:schemeClr>
              </a:gs>
              <a:gs pos="47000">
                <a:srgbClr val="F28F3D">
                  <a:alpha val="25000"/>
                </a:srgbClr>
              </a:gs>
              <a:gs pos="63000">
                <a:schemeClr val="accent4">
                  <a:alpha val="0"/>
                </a:schemeClr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18900000" algn="bl" rotWithShape="0">
              <a:schemeClr val="accent4">
                <a:alpha val="38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8" name="矩形: 圆角 47"/>
          <p:cNvSpPr/>
          <p:nvPr/>
        </p:nvSpPr>
        <p:spPr>
          <a:xfrm>
            <a:off x="5506184" y="2313970"/>
            <a:ext cx="5700795" cy="2141234"/>
          </a:xfrm>
          <a:prstGeom prst="roundRect">
            <a:avLst>
              <a:gd name="adj" fmla="val 7927"/>
            </a:avLst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755652" y="2809435"/>
            <a:ext cx="4967288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神仙都救不到你，耶穌說的耶穌：我管不到中國人的事。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765175" y="2558274"/>
            <a:ext cx="1626174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假裝這個是金句頁吧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765175" y="3774277"/>
            <a:ext cx="5136137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/>
              <a:t>LOREM IPSUM DOLOR SIT AMET, CONSECTETUER ADIPISCING ELIT. MAECENAS PORTTITOR CONGUE MASSA</a:t>
            </a:r>
            <a:endParaRPr lang="zh-CN" altLang="en-US" sz="800" dirty="0"/>
          </a:p>
        </p:txBody>
      </p:sp>
      <p:cxnSp>
        <p:nvCxnSpPr>
          <p:cNvPr id="49" name="直接连接符 48"/>
          <p:cNvCxnSpPr/>
          <p:nvPr/>
        </p:nvCxnSpPr>
        <p:spPr>
          <a:xfrm>
            <a:off x="5836249" y="4183086"/>
            <a:ext cx="1230073" cy="0"/>
          </a:xfrm>
          <a:prstGeom prst="line">
            <a:avLst/>
          </a:prstGeom>
          <a:ln w="381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217716" y="201526"/>
            <a:ext cx="21146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工作計畫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2121693" y="590907"/>
            <a:ext cx="678657" cy="245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" dirty="0">
                <a:solidFill>
                  <a:schemeClr val="accent4">
                    <a:lumMod val="40000"/>
                    <a:lumOff val="60000"/>
                  </a:schemeClr>
                </a:solidFill>
                <a:latin typeface="Source Han Sans Regular" panose="020B0500000000000000" pitchFamily="34" charset="-122"/>
                <a:ea typeface="Source Han Sans Regular" panose="020B0500000000000000" pitchFamily="34" charset="-122"/>
              </a:rPr>
              <a:t>PART </a:t>
            </a:r>
            <a:endParaRPr lang="zh-CN" altLang="en-US" sz="1000" dirty="0">
              <a:solidFill>
                <a:schemeClr val="accent4">
                  <a:lumMod val="40000"/>
                  <a:lumOff val="60000"/>
                </a:schemeClr>
              </a:solidFill>
              <a:latin typeface="Source Han Sans Regular" panose="020B0500000000000000" pitchFamily="34" charset="-122"/>
              <a:ea typeface="Source Han Sans Regular" panose="020B0500000000000000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2100114" y="143218"/>
            <a:ext cx="966528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accent4"/>
                </a:solidFill>
                <a:latin typeface="+mn-lt"/>
              </a:rPr>
              <a:t>04</a:t>
            </a:r>
            <a:endParaRPr lang="zh-CN" altLang="en-US" sz="36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60" name="文本框 59"/>
          <p:cNvSpPr txBox="1"/>
          <p:nvPr/>
        </p:nvSpPr>
        <p:spPr>
          <a:xfrm rot="10800000">
            <a:off x="11206979" y="1996867"/>
            <a:ext cx="614362" cy="376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3900" dirty="0">
                <a:solidFill>
                  <a:schemeClr val="accent4">
                    <a:alpha val="8000"/>
                  </a:schemeClr>
                </a:solidFill>
              </a:rPr>
              <a:t>“</a:t>
            </a:r>
            <a:endParaRPr lang="zh-CN" altLang="en-US" sz="23900" dirty="0">
              <a:solidFill>
                <a:schemeClr val="accent4">
                  <a:alpha val="8000"/>
                </a:schemeClr>
              </a:solidFill>
            </a:endParaRPr>
          </a:p>
        </p:txBody>
      </p:sp>
      <p:cxnSp>
        <p:nvCxnSpPr>
          <p:cNvPr id="61" name="直接连接符 60"/>
          <p:cNvCxnSpPr/>
          <p:nvPr/>
        </p:nvCxnSpPr>
        <p:spPr>
          <a:xfrm>
            <a:off x="5535746" y="1313008"/>
            <a:ext cx="6656254" cy="0"/>
          </a:xfrm>
          <a:prstGeom prst="line">
            <a:avLst/>
          </a:prstGeom>
          <a:ln w="381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30321" y="6172200"/>
            <a:ext cx="53054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>
                <a:solidFill>
                  <a:srgbClr val="2A1BBD">
                    <a:alpha val="23000"/>
                  </a:srgbClr>
                </a:solidFill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pic>
        <p:nvPicPr>
          <p:cNvPr id="9" name="图片 8" descr="穿白色衣服的人&#10;&#10;中度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" t="14997" r="10916" b="15113"/>
          <a:stretch>
            <a:fillRect/>
          </a:stretch>
        </p:blipFill>
        <p:spPr>
          <a:xfrm>
            <a:off x="0" y="0"/>
            <a:ext cx="12191996" cy="685799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图形 22"/>
          <p:cNvSpPr/>
          <p:nvPr/>
        </p:nvSpPr>
        <p:spPr>
          <a:xfrm rot="14252027">
            <a:off x="11386110" y="5840228"/>
            <a:ext cx="3323937" cy="308805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</a:gradFill>
          <a:ln w="42577" cap="flat">
            <a:noFill/>
            <a:prstDash val="solid"/>
            <a:miter/>
          </a:ln>
          <a:effectLst>
            <a:outerShdw blurRad="139700" dist="76200" dir="10800000" algn="r" rotWithShape="0">
              <a:schemeClr val="tx1">
                <a:lumMod val="75000"/>
                <a:lumOff val="25000"/>
                <a:alpha val="26000"/>
              </a:schemeClr>
            </a:outerShdw>
            <a:softEdge rad="49530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矩形: 圆角 25"/>
          <p:cNvSpPr/>
          <p:nvPr/>
        </p:nvSpPr>
        <p:spPr>
          <a:xfrm rot="1571157">
            <a:off x="10583287" y="5343167"/>
            <a:ext cx="559796" cy="559796"/>
          </a:xfrm>
          <a:prstGeom prst="roundRect">
            <a:avLst>
              <a:gd name="adj" fmla="val 19792"/>
            </a:avLst>
          </a:prstGeom>
          <a:solidFill>
            <a:schemeClr val="accent4">
              <a:lumMod val="60000"/>
              <a:lumOff val="40000"/>
              <a:alpha val="30000"/>
            </a:schemeClr>
          </a:solidFill>
          <a:ln w="63500">
            <a:solidFill>
              <a:schemeClr val="bg1"/>
            </a:solidFill>
          </a:ln>
          <a:effectLst>
            <a:outerShdw blurRad="190500" sx="117000" sy="117000" algn="ctr" rotWithShape="0">
              <a:schemeClr val="accent4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形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157">
            <a:off x="10715303" y="5499455"/>
            <a:ext cx="275838" cy="257939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2" y="1128713"/>
            <a:ext cx="12191997" cy="4600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任意多边形: 形状 41"/>
          <p:cNvSpPr/>
          <p:nvPr/>
        </p:nvSpPr>
        <p:spPr>
          <a:xfrm rot="16200000">
            <a:off x="-397967" y="2821795"/>
            <a:ext cx="4414864" cy="4056937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4" name="任意多边形: 形状 63"/>
          <p:cNvSpPr/>
          <p:nvPr/>
        </p:nvSpPr>
        <p:spPr>
          <a:xfrm rot="16200000">
            <a:off x="-146693" y="3385916"/>
            <a:ext cx="3618776" cy="3325390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18900000" algn="bl" rotWithShape="0">
              <a:schemeClr val="accent4">
                <a:alpha val="38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7" name="任意多边形: 形状 36"/>
          <p:cNvSpPr/>
          <p:nvPr/>
        </p:nvSpPr>
        <p:spPr>
          <a:xfrm rot="5400000">
            <a:off x="8197666" y="-39146"/>
            <a:ext cx="4414864" cy="4056937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" name="任意多边形: 形状 37"/>
          <p:cNvSpPr/>
          <p:nvPr/>
        </p:nvSpPr>
        <p:spPr>
          <a:xfrm rot="5400000">
            <a:off x="8719917" y="146694"/>
            <a:ext cx="3618776" cy="3325390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8100000" algn="tr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217716" y="201526"/>
            <a:ext cx="21146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工作計畫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2121693" y="590907"/>
            <a:ext cx="678657" cy="245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" dirty="0">
                <a:solidFill>
                  <a:schemeClr val="accent4">
                    <a:lumMod val="40000"/>
                    <a:lumOff val="60000"/>
                  </a:schemeClr>
                </a:solidFill>
                <a:latin typeface="Source Han Sans Regular" panose="020B0500000000000000" pitchFamily="34" charset="-122"/>
                <a:ea typeface="Source Han Sans Regular" panose="020B0500000000000000" pitchFamily="34" charset="-122"/>
              </a:rPr>
              <a:t>PART </a:t>
            </a:r>
            <a:endParaRPr lang="zh-CN" altLang="en-US" sz="1000" dirty="0">
              <a:solidFill>
                <a:schemeClr val="accent4">
                  <a:lumMod val="40000"/>
                  <a:lumOff val="60000"/>
                </a:schemeClr>
              </a:solidFill>
              <a:latin typeface="Source Han Sans Regular" panose="020B0500000000000000" pitchFamily="34" charset="-122"/>
              <a:ea typeface="Source Han Sans Regular" panose="020B0500000000000000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2100114" y="143218"/>
            <a:ext cx="966528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accent4"/>
                </a:solidFill>
                <a:latin typeface="+mn-lt"/>
              </a:rPr>
              <a:t>04</a:t>
            </a:r>
            <a:endParaRPr lang="zh-CN" altLang="en-US" sz="3600" dirty="0">
              <a:solidFill>
                <a:schemeClr val="accent4"/>
              </a:solidFill>
              <a:latin typeface="+mn-lt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5601286" y="6401744"/>
            <a:ext cx="6530648" cy="0"/>
          </a:xfrm>
          <a:prstGeom prst="line">
            <a:avLst/>
          </a:prstGeom>
          <a:ln w="889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形 28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31280" y="2483667"/>
            <a:ext cx="1607073" cy="504735"/>
          </a:xfrm>
          <a:prstGeom prst="rect">
            <a:avLst/>
          </a:prstGeom>
        </p:spPr>
      </p:pic>
      <p:pic>
        <p:nvPicPr>
          <p:cNvPr id="24" name="图片 23" descr="图片包含 图标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20" y="4079119"/>
            <a:ext cx="1416258" cy="349216"/>
          </a:xfrm>
          <a:prstGeom prst="rect">
            <a:avLst/>
          </a:prstGeom>
        </p:spPr>
      </p:pic>
      <p:pic>
        <p:nvPicPr>
          <p:cNvPr id="28" name="图片 27" descr="文本&#10;&#10;低可信度描述已自动生成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35" y="2494333"/>
            <a:ext cx="1310478" cy="403224"/>
          </a:xfrm>
          <a:prstGeom prst="rect">
            <a:avLst/>
          </a:prstGeom>
        </p:spPr>
      </p:pic>
      <p:grpSp>
        <p:nvGrpSpPr>
          <p:cNvPr id="30" name="图形 37"/>
          <p:cNvGrpSpPr/>
          <p:nvPr/>
        </p:nvGrpSpPr>
        <p:grpSpPr>
          <a:xfrm>
            <a:off x="8792688" y="2391938"/>
            <a:ext cx="1368032" cy="463355"/>
            <a:chOff x="-32279" y="-1686653"/>
            <a:chExt cx="1173051" cy="1173051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31" name="任意多边形: 形状 30"/>
            <p:cNvSpPr/>
            <p:nvPr/>
          </p:nvSpPr>
          <p:spPr>
            <a:xfrm>
              <a:off x="268014" y="-1481760"/>
              <a:ext cx="257369" cy="921028"/>
            </a:xfrm>
            <a:custGeom>
              <a:avLst/>
              <a:gdLst>
                <a:gd name="connsiteX0" fmla="*/ 166594 w 257368"/>
                <a:gd name="connsiteY0" fmla="*/ 921008 h 921028"/>
                <a:gd name="connsiteX1" fmla="*/ 137409 w 257368"/>
                <a:gd name="connsiteY1" fmla="*/ 903499 h 921028"/>
                <a:gd name="connsiteX2" fmla="*/ 27167 w 257368"/>
                <a:gd name="connsiteY2" fmla="*/ 701171 h 921028"/>
                <a:gd name="connsiteX3" fmla="*/ 27816 w 257368"/>
                <a:gd name="connsiteY3" fmla="*/ 216750 h 921028"/>
                <a:gd name="connsiteX4" fmla="*/ 154921 w 257368"/>
                <a:gd name="connsiteY4" fmla="*/ 6640 h 921028"/>
                <a:gd name="connsiteX5" fmla="*/ 235331 w 257368"/>
                <a:gd name="connsiteY5" fmla="*/ 803 h 921028"/>
                <a:gd name="connsiteX6" fmla="*/ 257379 w 257368"/>
                <a:gd name="connsiteY6" fmla="*/ 70840 h 921028"/>
                <a:gd name="connsiteX7" fmla="*/ 235331 w 257368"/>
                <a:gd name="connsiteY7" fmla="*/ 133094 h 921028"/>
                <a:gd name="connsiteX8" fmla="*/ 163348 w 257368"/>
                <a:gd name="connsiteY8" fmla="*/ 140876 h 921028"/>
                <a:gd name="connsiteX9" fmla="*/ 73859 w 257368"/>
                <a:gd name="connsiteY9" fmla="*/ 302351 h 921028"/>
                <a:gd name="connsiteX10" fmla="*/ 104337 w 257368"/>
                <a:gd name="connsiteY10" fmla="*/ 705061 h 921028"/>
                <a:gd name="connsiteX11" fmla="*/ 189291 w 257368"/>
                <a:gd name="connsiteY11" fmla="*/ 784825 h 921028"/>
                <a:gd name="connsiteX12" fmla="*/ 234037 w 257368"/>
                <a:gd name="connsiteY12" fmla="*/ 784825 h 921028"/>
                <a:gd name="connsiteX13" fmla="*/ 256734 w 257368"/>
                <a:gd name="connsiteY13" fmla="*/ 850971 h 921028"/>
                <a:gd name="connsiteX14" fmla="*/ 233388 w 257368"/>
                <a:gd name="connsiteY14" fmla="*/ 919063 h 921028"/>
                <a:gd name="connsiteX15" fmla="*/ 184751 w 257368"/>
                <a:gd name="connsiteY15" fmla="*/ 921008 h 921028"/>
                <a:gd name="connsiteX16" fmla="*/ 166594 w 257368"/>
                <a:gd name="connsiteY16" fmla="*/ 921008 h 92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7368" h="921028">
                  <a:moveTo>
                    <a:pt x="166594" y="921008"/>
                  </a:moveTo>
                  <a:cubicBezTo>
                    <a:pt x="157514" y="909335"/>
                    <a:pt x="147139" y="911281"/>
                    <a:pt x="137409" y="903499"/>
                  </a:cubicBezTo>
                  <a:cubicBezTo>
                    <a:pt x="93313" y="870426"/>
                    <a:pt x="55053" y="810117"/>
                    <a:pt x="27167" y="701171"/>
                  </a:cubicBezTo>
                  <a:cubicBezTo>
                    <a:pt x="-9148" y="557206"/>
                    <a:pt x="-9148" y="360714"/>
                    <a:pt x="27816" y="216750"/>
                  </a:cubicBezTo>
                  <a:cubicBezTo>
                    <a:pt x="60240" y="92239"/>
                    <a:pt x="103688" y="28040"/>
                    <a:pt x="154921" y="6640"/>
                  </a:cubicBezTo>
                  <a:cubicBezTo>
                    <a:pt x="181509" y="-3088"/>
                    <a:pt x="208743" y="803"/>
                    <a:pt x="235331" y="803"/>
                  </a:cubicBezTo>
                  <a:cubicBezTo>
                    <a:pt x="249597" y="803"/>
                    <a:pt x="257379" y="26094"/>
                    <a:pt x="257379" y="70840"/>
                  </a:cubicBezTo>
                  <a:cubicBezTo>
                    <a:pt x="257379" y="111694"/>
                    <a:pt x="249597" y="131149"/>
                    <a:pt x="235331" y="133094"/>
                  </a:cubicBezTo>
                  <a:cubicBezTo>
                    <a:pt x="211340" y="135040"/>
                    <a:pt x="187344" y="127258"/>
                    <a:pt x="163348" y="140876"/>
                  </a:cubicBezTo>
                  <a:cubicBezTo>
                    <a:pt x="127034" y="160331"/>
                    <a:pt x="94611" y="203132"/>
                    <a:pt x="73859" y="302351"/>
                  </a:cubicBezTo>
                  <a:cubicBezTo>
                    <a:pt x="45974" y="436587"/>
                    <a:pt x="59592" y="613625"/>
                    <a:pt x="104337" y="705061"/>
                  </a:cubicBezTo>
                  <a:cubicBezTo>
                    <a:pt x="129627" y="757588"/>
                    <a:pt x="158163" y="782880"/>
                    <a:pt x="189291" y="784825"/>
                  </a:cubicBezTo>
                  <a:lnTo>
                    <a:pt x="234037" y="784825"/>
                  </a:lnTo>
                  <a:cubicBezTo>
                    <a:pt x="249597" y="784825"/>
                    <a:pt x="256734" y="806225"/>
                    <a:pt x="256734" y="850971"/>
                  </a:cubicBezTo>
                  <a:cubicBezTo>
                    <a:pt x="256734" y="891826"/>
                    <a:pt x="247654" y="917116"/>
                    <a:pt x="233388" y="919063"/>
                  </a:cubicBezTo>
                  <a:cubicBezTo>
                    <a:pt x="217174" y="921008"/>
                    <a:pt x="200961" y="917116"/>
                    <a:pt x="184751" y="921008"/>
                  </a:cubicBezTo>
                  <a:lnTo>
                    <a:pt x="166594" y="921008"/>
                  </a:lnTo>
                  <a:close/>
                </a:path>
              </a:pathLst>
            </a:custGeom>
            <a:grpFill/>
            <a:ln w="3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6230" y="-1486828"/>
              <a:ext cx="1105081" cy="925611"/>
            </a:xfrm>
            <a:custGeom>
              <a:avLst/>
              <a:gdLst>
                <a:gd name="connsiteX0" fmla="*/ 1073622 w 1105081"/>
                <a:gd name="connsiteY0" fmla="*/ 3926 h 925610"/>
                <a:gd name="connsiteX1" fmla="*/ 1048332 w 1105081"/>
                <a:gd name="connsiteY1" fmla="*/ 50616 h 925610"/>
                <a:gd name="connsiteX2" fmla="*/ 1043146 w 1105081"/>
                <a:gd name="connsiteY2" fmla="*/ 81744 h 925610"/>
                <a:gd name="connsiteX3" fmla="*/ 952357 w 1105081"/>
                <a:gd name="connsiteY3" fmla="*/ 702347 h 925610"/>
                <a:gd name="connsiteX4" fmla="*/ 931603 w 1105081"/>
                <a:gd name="connsiteY4" fmla="*/ 782111 h 925610"/>
                <a:gd name="connsiteX5" fmla="*/ 905664 w 1105081"/>
                <a:gd name="connsiteY5" fmla="*/ 774329 h 925610"/>
                <a:gd name="connsiteX6" fmla="*/ 884265 w 1105081"/>
                <a:gd name="connsiteY6" fmla="*/ 675110 h 925610"/>
                <a:gd name="connsiteX7" fmla="*/ 827197 w 1105081"/>
                <a:gd name="connsiteY7" fmla="*/ 262672 h 925610"/>
                <a:gd name="connsiteX8" fmla="*/ 786992 w 1105081"/>
                <a:gd name="connsiteY8" fmla="*/ 180963 h 925610"/>
                <a:gd name="connsiteX9" fmla="*/ 707226 w 1105081"/>
                <a:gd name="connsiteY9" fmla="*/ 180963 h 925610"/>
                <a:gd name="connsiteX10" fmla="*/ 680638 w 1105081"/>
                <a:gd name="connsiteY10" fmla="*/ 260727 h 925610"/>
                <a:gd name="connsiteX11" fmla="*/ 680638 w 1105081"/>
                <a:gd name="connsiteY11" fmla="*/ 834638 h 925610"/>
                <a:gd name="connsiteX12" fmla="*/ 696202 w 1105081"/>
                <a:gd name="connsiteY12" fmla="*/ 922184 h 925610"/>
                <a:gd name="connsiteX13" fmla="*/ 715009 w 1105081"/>
                <a:gd name="connsiteY13" fmla="*/ 922184 h 925610"/>
                <a:gd name="connsiteX14" fmla="*/ 733166 w 1105081"/>
                <a:gd name="connsiteY14" fmla="*/ 836585 h 925610"/>
                <a:gd name="connsiteX15" fmla="*/ 733166 w 1105081"/>
                <a:gd name="connsiteY15" fmla="*/ 369673 h 925610"/>
                <a:gd name="connsiteX16" fmla="*/ 748081 w 1105081"/>
                <a:gd name="connsiteY16" fmla="*/ 322982 h 925610"/>
                <a:gd name="connsiteX17" fmla="*/ 764294 w 1105081"/>
                <a:gd name="connsiteY17" fmla="*/ 322982 h 925610"/>
                <a:gd name="connsiteX18" fmla="*/ 790883 w 1105081"/>
                <a:gd name="connsiteY18" fmla="*/ 373564 h 925610"/>
                <a:gd name="connsiteX19" fmla="*/ 855733 w 1105081"/>
                <a:gd name="connsiteY19" fmla="*/ 786003 h 925610"/>
                <a:gd name="connsiteX20" fmla="*/ 947167 w 1105081"/>
                <a:gd name="connsiteY20" fmla="*/ 894949 h 925610"/>
                <a:gd name="connsiteX21" fmla="*/ 986078 w 1105081"/>
                <a:gd name="connsiteY21" fmla="*/ 764603 h 925610"/>
                <a:gd name="connsiteX22" fmla="*/ 1075569 w 1105081"/>
                <a:gd name="connsiteY22" fmla="*/ 192636 h 925610"/>
                <a:gd name="connsiteX23" fmla="*/ 1105399 w 1105081"/>
                <a:gd name="connsiteY23" fmla="*/ 3926 h 925610"/>
                <a:gd name="connsiteX24" fmla="*/ 1105399 w 1105081"/>
                <a:gd name="connsiteY24" fmla="*/ 34 h 925610"/>
                <a:gd name="connsiteX25" fmla="*/ 1073622 w 1105081"/>
                <a:gd name="connsiteY25" fmla="*/ 3926 h 925610"/>
                <a:gd name="connsiteX26" fmla="*/ 233831 w 1105081"/>
                <a:gd name="connsiteY26" fmla="*/ 789893 h 925610"/>
                <a:gd name="connsiteX27" fmla="*/ 173521 w 1105081"/>
                <a:gd name="connsiteY27" fmla="*/ 786003 h 925610"/>
                <a:gd name="connsiteX28" fmla="*/ 87272 w 1105081"/>
                <a:gd name="connsiteY28" fmla="*/ 663438 h 925610"/>
                <a:gd name="connsiteX29" fmla="*/ 76248 w 1105081"/>
                <a:gd name="connsiteY29" fmla="*/ 295745 h 925610"/>
                <a:gd name="connsiteX30" fmla="*/ 166388 w 1105081"/>
                <a:gd name="connsiteY30" fmla="*/ 143999 h 925610"/>
                <a:gd name="connsiteX31" fmla="*/ 234479 w 1105081"/>
                <a:gd name="connsiteY31" fmla="*/ 138162 h 925610"/>
                <a:gd name="connsiteX32" fmla="*/ 256528 w 1105081"/>
                <a:gd name="connsiteY32" fmla="*/ 72017 h 925610"/>
                <a:gd name="connsiteX33" fmla="*/ 234479 w 1105081"/>
                <a:gd name="connsiteY33" fmla="*/ 5871 h 925610"/>
                <a:gd name="connsiteX34" fmla="*/ 178709 w 1105081"/>
                <a:gd name="connsiteY34" fmla="*/ 5871 h 925610"/>
                <a:gd name="connsiteX35" fmla="*/ 47714 w 1105081"/>
                <a:gd name="connsiteY35" fmla="*/ 155672 h 925610"/>
                <a:gd name="connsiteX36" fmla="*/ 29557 w 1105081"/>
                <a:gd name="connsiteY36" fmla="*/ 714020 h 925610"/>
                <a:gd name="connsiteX37" fmla="*/ 137206 w 1105081"/>
                <a:gd name="connsiteY37" fmla="*/ 908567 h 925610"/>
                <a:gd name="connsiteX38" fmla="*/ 166388 w 1105081"/>
                <a:gd name="connsiteY38" fmla="*/ 926076 h 925610"/>
                <a:gd name="connsiteX39" fmla="*/ 238370 w 1105081"/>
                <a:gd name="connsiteY39" fmla="*/ 926076 h 925610"/>
                <a:gd name="connsiteX40" fmla="*/ 239018 w 1105081"/>
                <a:gd name="connsiteY40" fmla="*/ 922184 h 925610"/>
                <a:gd name="connsiteX41" fmla="*/ 257176 w 1105081"/>
                <a:gd name="connsiteY41" fmla="*/ 840475 h 925610"/>
                <a:gd name="connsiteX42" fmla="*/ 233831 w 1105081"/>
                <a:gd name="connsiteY42" fmla="*/ 789893 h 925610"/>
                <a:gd name="connsiteX43" fmla="*/ 661832 w 1105081"/>
                <a:gd name="connsiteY43" fmla="*/ 264618 h 925610"/>
                <a:gd name="connsiteX44" fmla="*/ 636542 w 1105081"/>
                <a:gd name="connsiteY44" fmla="*/ 188744 h 925610"/>
                <a:gd name="connsiteX45" fmla="*/ 560019 w 1105081"/>
                <a:gd name="connsiteY45" fmla="*/ 188744 h 925610"/>
                <a:gd name="connsiteX46" fmla="*/ 534079 w 1105081"/>
                <a:gd name="connsiteY46" fmla="*/ 270454 h 925610"/>
                <a:gd name="connsiteX47" fmla="*/ 553535 w 1105081"/>
                <a:gd name="connsiteY47" fmla="*/ 326872 h 925610"/>
                <a:gd name="connsiteX48" fmla="*/ 593740 w 1105081"/>
                <a:gd name="connsiteY48" fmla="*/ 326872 h 925610"/>
                <a:gd name="connsiteX49" fmla="*/ 610603 w 1105081"/>
                <a:gd name="connsiteY49" fmla="*/ 377454 h 925610"/>
                <a:gd name="connsiteX50" fmla="*/ 610603 w 1105081"/>
                <a:gd name="connsiteY50" fmla="*/ 838530 h 925610"/>
                <a:gd name="connsiteX51" fmla="*/ 628110 w 1105081"/>
                <a:gd name="connsiteY51" fmla="*/ 924131 h 925610"/>
                <a:gd name="connsiteX52" fmla="*/ 646917 w 1105081"/>
                <a:gd name="connsiteY52" fmla="*/ 924131 h 925610"/>
                <a:gd name="connsiteX53" fmla="*/ 663130 w 1105081"/>
                <a:gd name="connsiteY53" fmla="*/ 842420 h 925610"/>
                <a:gd name="connsiteX54" fmla="*/ 661832 w 1105081"/>
                <a:gd name="connsiteY54" fmla="*/ 264618 h 925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105081" h="925610">
                  <a:moveTo>
                    <a:pt x="1073622" y="3926"/>
                  </a:moveTo>
                  <a:cubicBezTo>
                    <a:pt x="1061948" y="3926"/>
                    <a:pt x="1053521" y="21435"/>
                    <a:pt x="1048332" y="50616"/>
                  </a:cubicBezTo>
                  <a:cubicBezTo>
                    <a:pt x="1046388" y="60343"/>
                    <a:pt x="1045090" y="72017"/>
                    <a:pt x="1043146" y="81744"/>
                  </a:cubicBezTo>
                  <a:cubicBezTo>
                    <a:pt x="1012667" y="287963"/>
                    <a:pt x="982836" y="496128"/>
                    <a:pt x="952357" y="702347"/>
                  </a:cubicBezTo>
                  <a:cubicBezTo>
                    <a:pt x="947817" y="733474"/>
                    <a:pt x="941978" y="762656"/>
                    <a:pt x="931603" y="782111"/>
                  </a:cubicBezTo>
                  <a:cubicBezTo>
                    <a:pt x="921877" y="799621"/>
                    <a:pt x="914095" y="797675"/>
                    <a:pt x="905664" y="774329"/>
                  </a:cubicBezTo>
                  <a:cubicBezTo>
                    <a:pt x="895289" y="747093"/>
                    <a:pt x="889454" y="712074"/>
                    <a:pt x="884265" y="675110"/>
                  </a:cubicBezTo>
                  <a:cubicBezTo>
                    <a:pt x="865459" y="536983"/>
                    <a:pt x="846003" y="400800"/>
                    <a:pt x="827197" y="262672"/>
                  </a:cubicBezTo>
                  <a:cubicBezTo>
                    <a:pt x="819415" y="208199"/>
                    <a:pt x="806447" y="180963"/>
                    <a:pt x="786992" y="180963"/>
                  </a:cubicBezTo>
                  <a:cubicBezTo>
                    <a:pt x="760403" y="182908"/>
                    <a:pt x="733815" y="180963"/>
                    <a:pt x="707226" y="180963"/>
                  </a:cubicBezTo>
                  <a:cubicBezTo>
                    <a:pt x="687126" y="180963"/>
                    <a:pt x="680638" y="200418"/>
                    <a:pt x="680638" y="260727"/>
                  </a:cubicBezTo>
                  <a:lnTo>
                    <a:pt x="680638" y="834638"/>
                  </a:lnTo>
                  <a:cubicBezTo>
                    <a:pt x="680638" y="875494"/>
                    <a:pt x="684529" y="904676"/>
                    <a:pt x="696202" y="922184"/>
                  </a:cubicBezTo>
                  <a:lnTo>
                    <a:pt x="715009" y="922184"/>
                  </a:lnTo>
                  <a:cubicBezTo>
                    <a:pt x="729924" y="904676"/>
                    <a:pt x="733166" y="887167"/>
                    <a:pt x="733166" y="836585"/>
                  </a:cubicBezTo>
                  <a:lnTo>
                    <a:pt x="733166" y="369673"/>
                  </a:lnTo>
                  <a:cubicBezTo>
                    <a:pt x="733166" y="336600"/>
                    <a:pt x="737057" y="324927"/>
                    <a:pt x="748081" y="322982"/>
                  </a:cubicBezTo>
                  <a:lnTo>
                    <a:pt x="764294" y="322982"/>
                  </a:lnTo>
                  <a:cubicBezTo>
                    <a:pt x="776617" y="322982"/>
                    <a:pt x="785693" y="338546"/>
                    <a:pt x="790883" y="373564"/>
                  </a:cubicBezTo>
                  <a:cubicBezTo>
                    <a:pt x="812282" y="511692"/>
                    <a:pt x="833681" y="647875"/>
                    <a:pt x="855733" y="786003"/>
                  </a:cubicBezTo>
                  <a:cubicBezTo>
                    <a:pt x="873241" y="894949"/>
                    <a:pt x="912797" y="943584"/>
                    <a:pt x="947167" y="894949"/>
                  </a:cubicBezTo>
                  <a:cubicBezTo>
                    <a:pt x="965974" y="867712"/>
                    <a:pt x="977647" y="819075"/>
                    <a:pt x="986078" y="764603"/>
                  </a:cubicBezTo>
                  <a:lnTo>
                    <a:pt x="1075569" y="192636"/>
                  </a:lnTo>
                  <a:cubicBezTo>
                    <a:pt x="1085295" y="128435"/>
                    <a:pt x="1094375" y="64235"/>
                    <a:pt x="1105399" y="3926"/>
                  </a:cubicBezTo>
                  <a:lnTo>
                    <a:pt x="1105399" y="34"/>
                  </a:lnTo>
                  <a:cubicBezTo>
                    <a:pt x="1095025" y="3926"/>
                    <a:pt x="1084000" y="3926"/>
                    <a:pt x="1073622" y="3926"/>
                  </a:cubicBezTo>
                  <a:close/>
                  <a:moveTo>
                    <a:pt x="233831" y="789893"/>
                  </a:moveTo>
                  <a:cubicBezTo>
                    <a:pt x="213728" y="787948"/>
                    <a:pt x="193625" y="793784"/>
                    <a:pt x="173521" y="786003"/>
                  </a:cubicBezTo>
                  <a:cubicBezTo>
                    <a:pt x="140448" y="774329"/>
                    <a:pt x="110618" y="737366"/>
                    <a:pt x="87272" y="663438"/>
                  </a:cubicBezTo>
                  <a:cubicBezTo>
                    <a:pt x="56145" y="566164"/>
                    <a:pt x="50957" y="408583"/>
                    <a:pt x="76248" y="295745"/>
                  </a:cubicBezTo>
                  <a:cubicBezTo>
                    <a:pt x="97648" y="200418"/>
                    <a:pt x="130072" y="161508"/>
                    <a:pt x="166388" y="143999"/>
                  </a:cubicBezTo>
                  <a:cubicBezTo>
                    <a:pt x="189085" y="132326"/>
                    <a:pt x="211782" y="140107"/>
                    <a:pt x="234479" y="138162"/>
                  </a:cubicBezTo>
                  <a:cubicBezTo>
                    <a:pt x="248746" y="138162"/>
                    <a:pt x="256528" y="112872"/>
                    <a:pt x="256528" y="72017"/>
                  </a:cubicBezTo>
                  <a:cubicBezTo>
                    <a:pt x="256528" y="29216"/>
                    <a:pt x="248746" y="5871"/>
                    <a:pt x="234479" y="5871"/>
                  </a:cubicBezTo>
                  <a:lnTo>
                    <a:pt x="178709" y="5871"/>
                  </a:lnTo>
                  <a:cubicBezTo>
                    <a:pt x="128776" y="7816"/>
                    <a:pt x="84678" y="54508"/>
                    <a:pt x="47714" y="155672"/>
                  </a:cubicBezTo>
                  <a:cubicBezTo>
                    <a:pt x="-4813" y="297690"/>
                    <a:pt x="-18431" y="531146"/>
                    <a:pt x="29557" y="714020"/>
                  </a:cubicBezTo>
                  <a:cubicBezTo>
                    <a:pt x="57442" y="819075"/>
                    <a:pt x="95054" y="877439"/>
                    <a:pt x="137206" y="908567"/>
                  </a:cubicBezTo>
                  <a:cubicBezTo>
                    <a:pt x="146933" y="916349"/>
                    <a:pt x="156660" y="914402"/>
                    <a:pt x="166388" y="926076"/>
                  </a:cubicBezTo>
                  <a:lnTo>
                    <a:pt x="238370" y="926076"/>
                  </a:lnTo>
                  <a:cubicBezTo>
                    <a:pt x="238370" y="924131"/>
                    <a:pt x="239018" y="924131"/>
                    <a:pt x="239018" y="922184"/>
                  </a:cubicBezTo>
                  <a:cubicBezTo>
                    <a:pt x="252637" y="910512"/>
                    <a:pt x="259122" y="881330"/>
                    <a:pt x="257176" y="840475"/>
                  </a:cubicBezTo>
                  <a:cubicBezTo>
                    <a:pt x="255879" y="809348"/>
                    <a:pt x="247449" y="791838"/>
                    <a:pt x="233831" y="789893"/>
                  </a:cubicBezTo>
                  <a:close/>
                  <a:moveTo>
                    <a:pt x="661832" y="264618"/>
                  </a:moveTo>
                  <a:cubicBezTo>
                    <a:pt x="661832" y="208199"/>
                    <a:pt x="654699" y="188744"/>
                    <a:pt x="636542" y="188744"/>
                  </a:cubicBezTo>
                  <a:lnTo>
                    <a:pt x="560019" y="188744"/>
                  </a:lnTo>
                  <a:cubicBezTo>
                    <a:pt x="540567" y="188744"/>
                    <a:pt x="533434" y="212090"/>
                    <a:pt x="534079" y="270454"/>
                  </a:cubicBezTo>
                  <a:cubicBezTo>
                    <a:pt x="534728" y="303527"/>
                    <a:pt x="542511" y="326872"/>
                    <a:pt x="553535" y="326872"/>
                  </a:cubicBezTo>
                  <a:lnTo>
                    <a:pt x="593740" y="326872"/>
                  </a:lnTo>
                  <a:cubicBezTo>
                    <a:pt x="607361" y="326872"/>
                    <a:pt x="610603" y="336600"/>
                    <a:pt x="610603" y="377454"/>
                  </a:cubicBezTo>
                  <a:cubicBezTo>
                    <a:pt x="610603" y="531146"/>
                    <a:pt x="611252" y="684838"/>
                    <a:pt x="610603" y="838530"/>
                  </a:cubicBezTo>
                  <a:cubicBezTo>
                    <a:pt x="610603" y="881330"/>
                    <a:pt x="615143" y="908567"/>
                    <a:pt x="628110" y="924131"/>
                  </a:cubicBezTo>
                  <a:lnTo>
                    <a:pt x="646917" y="924131"/>
                  </a:lnTo>
                  <a:cubicBezTo>
                    <a:pt x="659239" y="908567"/>
                    <a:pt x="663779" y="881330"/>
                    <a:pt x="663130" y="842420"/>
                  </a:cubicBezTo>
                  <a:cubicBezTo>
                    <a:pt x="661183" y="649820"/>
                    <a:pt x="661832" y="457218"/>
                    <a:pt x="661832" y="264618"/>
                  </a:cubicBezTo>
                  <a:close/>
                </a:path>
              </a:pathLst>
            </a:custGeom>
            <a:grpFill/>
            <a:ln w="3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83578" y="-1482936"/>
              <a:ext cx="959214" cy="745758"/>
            </a:xfrm>
            <a:custGeom>
              <a:avLst/>
              <a:gdLst>
                <a:gd name="connsiteX0" fmla="*/ 763465 w 959213"/>
                <a:gd name="connsiteY0" fmla="*/ 223762 h 745758"/>
                <a:gd name="connsiteX1" fmla="*/ 766062 w 959213"/>
                <a:gd name="connsiteY1" fmla="*/ 239326 h 745758"/>
                <a:gd name="connsiteX2" fmla="*/ 826371 w 959213"/>
                <a:gd name="connsiteY2" fmla="*/ 675110 h 745758"/>
                <a:gd name="connsiteX3" fmla="*/ 834799 w 959213"/>
                <a:gd name="connsiteY3" fmla="*/ 719856 h 745758"/>
                <a:gd name="connsiteX4" fmla="*/ 851661 w 959213"/>
                <a:gd name="connsiteY4" fmla="*/ 719856 h 745758"/>
                <a:gd name="connsiteX5" fmla="*/ 865927 w 959213"/>
                <a:gd name="connsiteY5" fmla="*/ 653710 h 745758"/>
                <a:gd name="connsiteX6" fmla="*/ 916511 w 959213"/>
                <a:gd name="connsiteY6" fmla="*/ 305472 h 745758"/>
                <a:gd name="connsiteX7" fmla="*/ 959309 w 959213"/>
                <a:gd name="connsiteY7" fmla="*/ 34 h 745758"/>
                <a:gd name="connsiteX8" fmla="*/ 930777 w 959213"/>
                <a:gd name="connsiteY8" fmla="*/ 34 h 745758"/>
                <a:gd name="connsiteX9" fmla="*/ 902242 w 959213"/>
                <a:gd name="connsiteY9" fmla="*/ 62289 h 745758"/>
                <a:gd name="connsiteX10" fmla="*/ 863984 w 959213"/>
                <a:gd name="connsiteY10" fmla="*/ 354109 h 745758"/>
                <a:gd name="connsiteX11" fmla="*/ 851661 w 959213"/>
                <a:gd name="connsiteY11" fmla="*/ 449437 h 745758"/>
                <a:gd name="connsiteX12" fmla="*/ 844528 w 959213"/>
                <a:gd name="connsiteY12" fmla="*/ 470837 h 745758"/>
                <a:gd name="connsiteX13" fmla="*/ 838045 w 959213"/>
                <a:gd name="connsiteY13" fmla="*/ 447490 h 745758"/>
                <a:gd name="connsiteX14" fmla="*/ 837395 w 959213"/>
                <a:gd name="connsiteY14" fmla="*/ 441655 h 745758"/>
                <a:gd name="connsiteX15" fmla="*/ 801727 w 959213"/>
                <a:gd name="connsiteY15" fmla="*/ 130381 h 745758"/>
                <a:gd name="connsiteX16" fmla="*/ 779029 w 959213"/>
                <a:gd name="connsiteY16" fmla="*/ 38943 h 745758"/>
                <a:gd name="connsiteX17" fmla="*/ 729098 w 959213"/>
                <a:gd name="connsiteY17" fmla="*/ 34 h 745758"/>
                <a:gd name="connsiteX18" fmla="*/ 480726 w 959213"/>
                <a:gd name="connsiteY18" fmla="*/ 34 h 745758"/>
                <a:gd name="connsiteX19" fmla="*/ 472944 w 959213"/>
                <a:gd name="connsiteY19" fmla="*/ 1980 h 745758"/>
                <a:gd name="connsiteX20" fmla="*/ 456085 w 959213"/>
                <a:gd name="connsiteY20" fmla="*/ 56452 h 745758"/>
                <a:gd name="connsiteX21" fmla="*/ 468404 w 959213"/>
                <a:gd name="connsiteY21" fmla="*/ 130381 h 745758"/>
                <a:gd name="connsiteX22" fmla="*/ 480726 w 959213"/>
                <a:gd name="connsiteY22" fmla="*/ 134271 h 745758"/>
                <a:gd name="connsiteX23" fmla="*/ 715478 w 959213"/>
                <a:gd name="connsiteY23" fmla="*/ 134271 h 745758"/>
                <a:gd name="connsiteX24" fmla="*/ 763465 w 959213"/>
                <a:gd name="connsiteY24" fmla="*/ 223762 h 745758"/>
                <a:gd name="connsiteX25" fmla="*/ 157130 w 959213"/>
                <a:gd name="connsiteY25" fmla="*/ 608965 h 745758"/>
                <a:gd name="connsiteX26" fmla="*/ 118221 w 959213"/>
                <a:gd name="connsiteY26" fmla="*/ 608965 h 745758"/>
                <a:gd name="connsiteX27" fmla="*/ 76718 w 959213"/>
                <a:gd name="connsiteY27" fmla="*/ 572001 h 745758"/>
                <a:gd name="connsiteX28" fmla="*/ 58560 w 959213"/>
                <a:gd name="connsiteY28" fmla="*/ 453327 h 745758"/>
                <a:gd name="connsiteX29" fmla="*/ 98766 w 959213"/>
                <a:gd name="connsiteY29" fmla="*/ 338544 h 745758"/>
                <a:gd name="connsiteX30" fmla="*/ 156482 w 959213"/>
                <a:gd name="connsiteY30" fmla="*/ 332709 h 745758"/>
                <a:gd name="connsiteX31" fmla="*/ 179179 w 959213"/>
                <a:gd name="connsiteY31" fmla="*/ 262672 h 745758"/>
                <a:gd name="connsiteX32" fmla="*/ 156482 w 959213"/>
                <a:gd name="connsiteY32" fmla="*/ 192635 h 745758"/>
                <a:gd name="connsiteX33" fmla="*/ 109791 w 959213"/>
                <a:gd name="connsiteY33" fmla="*/ 192635 h 745758"/>
                <a:gd name="connsiteX34" fmla="*/ 32621 w 959213"/>
                <a:gd name="connsiteY34" fmla="*/ 270454 h 745758"/>
                <a:gd name="connsiteX35" fmla="*/ 196 w 959213"/>
                <a:gd name="connsiteY35" fmla="*/ 478619 h 745758"/>
                <a:gd name="connsiteX36" fmla="*/ 54021 w 959213"/>
                <a:gd name="connsiteY36" fmla="*/ 706237 h 745758"/>
                <a:gd name="connsiteX37" fmla="*/ 125354 w 959213"/>
                <a:gd name="connsiteY37" fmla="*/ 745148 h 745758"/>
                <a:gd name="connsiteX38" fmla="*/ 159724 w 959213"/>
                <a:gd name="connsiteY38" fmla="*/ 745148 h 745758"/>
                <a:gd name="connsiteX39" fmla="*/ 173342 w 959213"/>
                <a:gd name="connsiteY39" fmla="*/ 727638 h 745758"/>
                <a:gd name="connsiteX40" fmla="*/ 177233 w 959213"/>
                <a:gd name="connsiteY40" fmla="*/ 642037 h 745758"/>
                <a:gd name="connsiteX41" fmla="*/ 157130 w 959213"/>
                <a:gd name="connsiteY41" fmla="*/ 608965 h 74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59213" h="745758">
                  <a:moveTo>
                    <a:pt x="763465" y="223762"/>
                  </a:moveTo>
                  <a:cubicBezTo>
                    <a:pt x="764114" y="229598"/>
                    <a:pt x="765412" y="233490"/>
                    <a:pt x="766062" y="239326"/>
                  </a:cubicBezTo>
                  <a:cubicBezTo>
                    <a:pt x="786162" y="385236"/>
                    <a:pt x="806267" y="531146"/>
                    <a:pt x="826371" y="675110"/>
                  </a:cubicBezTo>
                  <a:cubicBezTo>
                    <a:pt x="828315" y="690674"/>
                    <a:pt x="830912" y="706237"/>
                    <a:pt x="834799" y="719856"/>
                  </a:cubicBezTo>
                  <a:cubicBezTo>
                    <a:pt x="840637" y="739311"/>
                    <a:pt x="845827" y="741256"/>
                    <a:pt x="851661" y="719856"/>
                  </a:cubicBezTo>
                  <a:cubicBezTo>
                    <a:pt x="856851" y="698456"/>
                    <a:pt x="862036" y="677056"/>
                    <a:pt x="865927" y="653710"/>
                  </a:cubicBezTo>
                  <a:cubicBezTo>
                    <a:pt x="884084" y="538928"/>
                    <a:pt x="899649" y="420255"/>
                    <a:pt x="916511" y="305472"/>
                  </a:cubicBezTo>
                  <a:cubicBezTo>
                    <a:pt x="930777" y="204308"/>
                    <a:pt x="945043" y="103144"/>
                    <a:pt x="959309" y="34"/>
                  </a:cubicBezTo>
                  <a:lnTo>
                    <a:pt x="930777" y="34"/>
                  </a:lnTo>
                  <a:cubicBezTo>
                    <a:pt x="916511" y="1980"/>
                    <a:pt x="907431" y="23380"/>
                    <a:pt x="902242" y="62289"/>
                  </a:cubicBezTo>
                  <a:cubicBezTo>
                    <a:pt x="889274" y="159562"/>
                    <a:pt x="876302" y="256835"/>
                    <a:pt x="863984" y="354109"/>
                  </a:cubicBezTo>
                  <a:cubicBezTo>
                    <a:pt x="860093" y="385236"/>
                    <a:pt x="855552" y="418308"/>
                    <a:pt x="851661" y="449437"/>
                  </a:cubicBezTo>
                  <a:cubicBezTo>
                    <a:pt x="850363" y="459164"/>
                    <a:pt x="849069" y="470837"/>
                    <a:pt x="844528" y="470837"/>
                  </a:cubicBezTo>
                  <a:cubicBezTo>
                    <a:pt x="839988" y="470837"/>
                    <a:pt x="839339" y="457218"/>
                    <a:pt x="838045" y="447490"/>
                  </a:cubicBezTo>
                  <a:cubicBezTo>
                    <a:pt x="838045" y="445545"/>
                    <a:pt x="837395" y="443600"/>
                    <a:pt x="837395" y="441655"/>
                  </a:cubicBezTo>
                  <a:cubicBezTo>
                    <a:pt x="825722" y="338544"/>
                    <a:pt x="813400" y="235435"/>
                    <a:pt x="801727" y="130381"/>
                  </a:cubicBezTo>
                  <a:cubicBezTo>
                    <a:pt x="797186" y="91471"/>
                    <a:pt x="790053" y="62289"/>
                    <a:pt x="779029" y="38943"/>
                  </a:cubicBezTo>
                  <a:cubicBezTo>
                    <a:pt x="764114" y="7816"/>
                    <a:pt x="746606" y="34"/>
                    <a:pt x="729098" y="34"/>
                  </a:cubicBezTo>
                  <a:lnTo>
                    <a:pt x="480726" y="34"/>
                  </a:lnTo>
                  <a:cubicBezTo>
                    <a:pt x="478133" y="34"/>
                    <a:pt x="475537" y="34"/>
                    <a:pt x="472944" y="1980"/>
                  </a:cubicBezTo>
                  <a:cubicBezTo>
                    <a:pt x="463218" y="7816"/>
                    <a:pt x="456730" y="29216"/>
                    <a:pt x="456085" y="56452"/>
                  </a:cubicBezTo>
                  <a:cubicBezTo>
                    <a:pt x="454787" y="95362"/>
                    <a:pt x="458678" y="118707"/>
                    <a:pt x="468404" y="130381"/>
                  </a:cubicBezTo>
                  <a:cubicBezTo>
                    <a:pt x="472295" y="134271"/>
                    <a:pt x="476186" y="134271"/>
                    <a:pt x="480726" y="134271"/>
                  </a:cubicBezTo>
                  <a:lnTo>
                    <a:pt x="715478" y="134271"/>
                  </a:lnTo>
                  <a:cubicBezTo>
                    <a:pt x="738824" y="132326"/>
                    <a:pt x="755037" y="159562"/>
                    <a:pt x="763465" y="223762"/>
                  </a:cubicBezTo>
                  <a:close/>
                  <a:moveTo>
                    <a:pt x="157130" y="608965"/>
                  </a:moveTo>
                  <a:lnTo>
                    <a:pt x="118221" y="608965"/>
                  </a:lnTo>
                  <a:cubicBezTo>
                    <a:pt x="103306" y="608965"/>
                    <a:pt x="89039" y="599237"/>
                    <a:pt x="76718" y="572001"/>
                  </a:cubicBezTo>
                  <a:cubicBezTo>
                    <a:pt x="63100" y="542819"/>
                    <a:pt x="56615" y="503909"/>
                    <a:pt x="58560" y="453327"/>
                  </a:cubicBezTo>
                  <a:cubicBezTo>
                    <a:pt x="61154" y="393018"/>
                    <a:pt x="76069" y="352163"/>
                    <a:pt x="98766" y="338544"/>
                  </a:cubicBezTo>
                  <a:cubicBezTo>
                    <a:pt x="118221" y="326872"/>
                    <a:pt x="137676" y="334654"/>
                    <a:pt x="156482" y="332709"/>
                  </a:cubicBezTo>
                  <a:cubicBezTo>
                    <a:pt x="171397" y="330763"/>
                    <a:pt x="179179" y="307417"/>
                    <a:pt x="179179" y="262672"/>
                  </a:cubicBezTo>
                  <a:cubicBezTo>
                    <a:pt x="179179" y="215980"/>
                    <a:pt x="172046" y="194580"/>
                    <a:pt x="156482" y="192635"/>
                  </a:cubicBezTo>
                  <a:cubicBezTo>
                    <a:pt x="140918" y="192635"/>
                    <a:pt x="125354" y="190690"/>
                    <a:pt x="109791" y="192635"/>
                  </a:cubicBezTo>
                  <a:cubicBezTo>
                    <a:pt x="81257" y="194580"/>
                    <a:pt x="54669" y="212090"/>
                    <a:pt x="32621" y="270454"/>
                  </a:cubicBezTo>
                  <a:cubicBezTo>
                    <a:pt x="11869" y="324926"/>
                    <a:pt x="-1749" y="393018"/>
                    <a:pt x="196" y="478619"/>
                  </a:cubicBezTo>
                  <a:cubicBezTo>
                    <a:pt x="2790" y="587565"/>
                    <a:pt x="22245" y="659547"/>
                    <a:pt x="54021" y="706237"/>
                  </a:cubicBezTo>
                  <a:cubicBezTo>
                    <a:pt x="78015" y="741256"/>
                    <a:pt x="103306" y="749038"/>
                    <a:pt x="125354" y="745148"/>
                  </a:cubicBezTo>
                  <a:lnTo>
                    <a:pt x="159724" y="745148"/>
                  </a:lnTo>
                  <a:cubicBezTo>
                    <a:pt x="164912" y="745148"/>
                    <a:pt x="169452" y="739311"/>
                    <a:pt x="173342" y="727638"/>
                  </a:cubicBezTo>
                  <a:cubicBezTo>
                    <a:pt x="181125" y="702347"/>
                    <a:pt x="180476" y="671219"/>
                    <a:pt x="177233" y="642037"/>
                  </a:cubicBezTo>
                  <a:cubicBezTo>
                    <a:pt x="174640" y="618692"/>
                    <a:pt x="166858" y="608965"/>
                    <a:pt x="157130" y="608965"/>
                  </a:cubicBezTo>
                  <a:close/>
                </a:path>
              </a:pathLst>
            </a:custGeom>
            <a:grpFill/>
            <a:ln w="3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347072" y="-1303954"/>
              <a:ext cx="178707" cy="556741"/>
            </a:xfrm>
            <a:custGeom>
              <a:avLst/>
              <a:gdLst>
                <a:gd name="connsiteX0" fmla="*/ 131633 w 178706"/>
                <a:gd name="connsiteY0" fmla="*/ 1981 h 556741"/>
                <a:gd name="connsiteX1" fmla="*/ 156923 w 178706"/>
                <a:gd name="connsiteY1" fmla="*/ 1981 h 556741"/>
                <a:gd name="connsiteX2" fmla="*/ 178322 w 178706"/>
                <a:gd name="connsiteY2" fmla="*/ 73963 h 556741"/>
                <a:gd name="connsiteX3" fmla="*/ 156923 w 178706"/>
                <a:gd name="connsiteY3" fmla="*/ 140109 h 556741"/>
                <a:gd name="connsiteX4" fmla="*/ 114125 w 178706"/>
                <a:gd name="connsiteY4" fmla="*/ 140109 h 556741"/>
                <a:gd name="connsiteX5" fmla="*/ 75214 w 178706"/>
                <a:gd name="connsiteY5" fmla="*/ 175127 h 556741"/>
                <a:gd name="connsiteX6" fmla="*/ 82347 w 178706"/>
                <a:gd name="connsiteY6" fmla="*/ 391073 h 556741"/>
                <a:gd name="connsiteX7" fmla="*/ 116717 w 178706"/>
                <a:gd name="connsiteY7" fmla="*/ 416364 h 556741"/>
                <a:gd name="connsiteX8" fmla="*/ 158870 w 178706"/>
                <a:gd name="connsiteY8" fmla="*/ 416364 h 556741"/>
                <a:gd name="connsiteX9" fmla="*/ 178971 w 178706"/>
                <a:gd name="connsiteY9" fmla="*/ 476673 h 556741"/>
                <a:gd name="connsiteX10" fmla="*/ 161463 w 178706"/>
                <a:gd name="connsiteY10" fmla="*/ 554492 h 556741"/>
                <a:gd name="connsiteX11" fmla="*/ 71972 w 178706"/>
                <a:gd name="connsiteY11" fmla="*/ 536984 h 556741"/>
                <a:gd name="connsiteX12" fmla="*/ 2582 w 178706"/>
                <a:gd name="connsiteY12" fmla="*/ 330764 h 556741"/>
                <a:gd name="connsiteX13" fmla="*/ 31763 w 178706"/>
                <a:gd name="connsiteY13" fmla="*/ 81745 h 556741"/>
                <a:gd name="connsiteX14" fmla="*/ 111528 w 178706"/>
                <a:gd name="connsiteY14" fmla="*/ 34 h 556741"/>
                <a:gd name="connsiteX15" fmla="*/ 131633 w 178706"/>
                <a:gd name="connsiteY15" fmla="*/ 1981 h 556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8706" h="556741">
                  <a:moveTo>
                    <a:pt x="131633" y="1981"/>
                  </a:moveTo>
                  <a:lnTo>
                    <a:pt x="156923" y="1981"/>
                  </a:lnTo>
                  <a:cubicBezTo>
                    <a:pt x="171189" y="3926"/>
                    <a:pt x="178322" y="27271"/>
                    <a:pt x="178322" y="73963"/>
                  </a:cubicBezTo>
                  <a:cubicBezTo>
                    <a:pt x="178322" y="114817"/>
                    <a:pt x="169894" y="140109"/>
                    <a:pt x="156923" y="140109"/>
                  </a:cubicBezTo>
                  <a:lnTo>
                    <a:pt x="114125" y="140109"/>
                  </a:lnTo>
                  <a:cubicBezTo>
                    <a:pt x="99855" y="140109"/>
                    <a:pt x="86238" y="147890"/>
                    <a:pt x="75214" y="175127"/>
                  </a:cubicBezTo>
                  <a:cubicBezTo>
                    <a:pt x="48625" y="237381"/>
                    <a:pt x="52516" y="342437"/>
                    <a:pt x="82347" y="391073"/>
                  </a:cubicBezTo>
                  <a:cubicBezTo>
                    <a:pt x="93371" y="408583"/>
                    <a:pt x="105044" y="416364"/>
                    <a:pt x="116717" y="416364"/>
                  </a:cubicBezTo>
                  <a:lnTo>
                    <a:pt x="158870" y="416364"/>
                  </a:lnTo>
                  <a:cubicBezTo>
                    <a:pt x="170539" y="416364"/>
                    <a:pt x="178322" y="441655"/>
                    <a:pt x="178971" y="476673"/>
                  </a:cubicBezTo>
                  <a:cubicBezTo>
                    <a:pt x="179620" y="521419"/>
                    <a:pt x="173785" y="554492"/>
                    <a:pt x="161463" y="554492"/>
                  </a:cubicBezTo>
                  <a:cubicBezTo>
                    <a:pt x="131633" y="556438"/>
                    <a:pt x="101153" y="566166"/>
                    <a:pt x="71972" y="536984"/>
                  </a:cubicBezTo>
                  <a:cubicBezTo>
                    <a:pt x="36952" y="503910"/>
                    <a:pt x="11662" y="441655"/>
                    <a:pt x="2582" y="330764"/>
                  </a:cubicBezTo>
                  <a:cubicBezTo>
                    <a:pt x="-5848" y="229600"/>
                    <a:pt x="7122" y="149836"/>
                    <a:pt x="31763" y="81745"/>
                  </a:cubicBezTo>
                  <a:cubicBezTo>
                    <a:pt x="54460" y="19489"/>
                    <a:pt x="82347" y="3926"/>
                    <a:pt x="111528" y="34"/>
                  </a:cubicBezTo>
                  <a:cubicBezTo>
                    <a:pt x="117367" y="1981"/>
                    <a:pt x="124500" y="1981"/>
                    <a:pt x="131633" y="1981"/>
                  </a:cubicBezTo>
                  <a:close/>
                </a:path>
              </a:pathLst>
            </a:custGeom>
            <a:grpFill/>
            <a:ln w="3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</p:grpSp>
      <p:sp>
        <p:nvSpPr>
          <p:cNvPr id="36" name="图形 30"/>
          <p:cNvSpPr/>
          <p:nvPr/>
        </p:nvSpPr>
        <p:spPr>
          <a:xfrm>
            <a:off x="8927802" y="3966595"/>
            <a:ext cx="1180598" cy="499467"/>
          </a:xfrm>
          <a:custGeom>
            <a:avLst/>
            <a:gdLst>
              <a:gd name="connsiteX0" fmla="*/ 196549 w 792756"/>
              <a:gd name="connsiteY0" fmla="*/ 136029 h 264678"/>
              <a:gd name="connsiteX1" fmla="*/ 172112 w 792756"/>
              <a:gd name="connsiteY1" fmla="*/ 122220 h 264678"/>
              <a:gd name="connsiteX2" fmla="*/ 171029 w 792756"/>
              <a:gd name="connsiteY2" fmla="*/ 122220 h 264678"/>
              <a:gd name="connsiteX3" fmla="*/ 166798 w 792756"/>
              <a:gd name="connsiteY3" fmla="*/ 149872 h 264678"/>
              <a:gd name="connsiteX4" fmla="*/ 139179 w 792756"/>
              <a:gd name="connsiteY4" fmla="*/ 173260 h 264678"/>
              <a:gd name="connsiteX5" fmla="*/ 137014 w 792756"/>
              <a:gd name="connsiteY5" fmla="*/ 172210 h 264678"/>
              <a:gd name="connsiteX6" fmla="*/ 140195 w 792756"/>
              <a:gd name="connsiteY6" fmla="*/ 132881 h 264678"/>
              <a:gd name="connsiteX7" fmla="*/ 134914 w 792756"/>
              <a:gd name="connsiteY7" fmla="*/ 130781 h 264678"/>
              <a:gd name="connsiteX8" fmla="*/ 106213 w 792756"/>
              <a:gd name="connsiteY8" fmla="*/ 204093 h 264678"/>
              <a:gd name="connsiteX9" fmla="*/ 106213 w 792756"/>
              <a:gd name="connsiteY9" fmla="*/ 206160 h 264678"/>
              <a:gd name="connsiteX10" fmla="*/ 84957 w 792756"/>
              <a:gd name="connsiteY10" fmla="*/ 197664 h 264678"/>
              <a:gd name="connsiteX11" fmla="*/ 81775 w 792756"/>
              <a:gd name="connsiteY11" fmla="*/ 193400 h 264678"/>
              <a:gd name="connsiteX12" fmla="*/ 106213 w 792756"/>
              <a:gd name="connsiteY12" fmla="*/ 163649 h 264678"/>
              <a:gd name="connsiteX13" fmla="*/ 106213 w 792756"/>
              <a:gd name="connsiteY13" fmla="*/ 159384 h 264678"/>
              <a:gd name="connsiteX14" fmla="*/ 74296 w 792756"/>
              <a:gd name="connsiteY14" fmla="*/ 138129 h 264678"/>
              <a:gd name="connsiteX15" fmla="*/ 75379 w 792756"/>
              <a:gd name="connsiteY15" fmla="*/ 119005 h 264678"/>
              <a:gd name="connsiteX16" fmla="*/ 121072 w 792756"/>
              <a:gd name="connsiteY16" fmla="*/ 93485 h 264678"/>
              <a:gd name="connsiteX17" fmla="*/ 127468 w 792756"/>
              <a:gd name="connsiteY17" fmla="*/ 87089 h 264678"/>
              <a:gd name="connsiteX18" fmla="*/ 127468 w 792756"/>
              <a:gd name="connsiteY18" fmla="*/ 78593 h 264678"/>
              <a:gd name="connsiteX19" fmla="*/ 113659 w 792756"/>
              <a:gd name="connsiteY19" fmla="*/ 70098 h 264678"/>
              <a:gd name="connsiteX20" fmla="*/ 76494 w 792756"/>
              <a:gd name="connsiteY20" fmla="*/ 87089 h 264678"/>
              <a:gd name="connsiteX21" fmla="*/ 43561 w 792756"/>
              <a:gd name="connsiteY21" fmla="*/ 100899 h 264678"/>
              <a:gd name="connsiteX22" fmla="*/ 67998 w 792756"/>
              <a:gd name="connsiteY22" fmla="*/ 122154 h 264678"/>
              <a:gd name="connsiteX23" fmla="*/ 66949 w 792756"/>
              <a:gd name="connsiteY23" fmla="*/ 128518 h 264678"/>
              <a:gd name="connsiteX24" fmla="*/ 50974 w 792756"/>
              <a:gd name="connsiteY24" fmla="*/ 131732 h 264678"/>
              <a:gd name="connsiteX25" fmla="*/ 55238 w 792756"/>
              <a:gd name="connsiteY25" fmla="*/ 148724 h 264678"/>
              <a:gd name="connsiteX26" fmla="*/ 73312 w 792756"/>
              <a:gd name="connsiteY26" fmla="*/ 147641 h 264678"/>
              <a:gd name="connsiteX27" fmla="*/ 74362 w 792756"/>
              <a:gd name="connsiteY27" fmla="*/ 147641 h 264678"/>
              <a:gd name="connsiteX28" fmla="*/ 77544 w 792756"/>
              <a:gd name="connsiteY28" fmla="*/ 157220 h 264678"/>
              <a:gd name="connsiteX29" fmla="*/ 61635 w 792756"/>
              <a:gd name="connsiteY29" fmla="*/ 174211 h 264678"/>
              <a:gd name="connsiteX30" fmla="*/ 64817 w 792756"/>
              <a:gd name="connsiteY30" fmla="*/ 181657 h 264678"/>
              <a:gd name="connsiteX31" fmla="*/ 28669 w 792756"/>
              <a:gd name="connsiteY31" fmla="*/ 211408 h 264678"/>
              <a:gd name="connsiteX32" fmla="*/ 28669 w 792756"/>
              <a:gd name="connsiteY32" fmla="*/ 200780 h 264678"/>
              <a:gd name="connsiteX33" fmla="*/ 27586 w 792756"/>
              <a:gd name="connsiteY33" fmla="*/ 199731 h 264678"/>
              <a:gd name="connsiteX34" fmla="*/ 24437 w 792756"/>
              <a:gd name="connsiteY34" fmla="*/ 199731 h 264678"/>
              <a:gd name="connsiteX35" fmla="*/ 0 w 792756"/>
              <a:gd name="connsiteY35" fmla="*/ 227350 h 264678"/>
              <a:gd name="connsiteX36" fmla="*/ 8496 w 792756"/>
              <a:gd name="connsiteY36" fmla="*/ 237978 h 264678"/>
              <a:gd name="connsiteX37" fmla="*/ 56321 w 792756"/>
              <a:gd name="connsiteY37" fmla="*/ 201863 h 264678"/>
              <a:gd name="connsiteX38" fmla="*/ 60552 w 792756"/>
              <a:gd name="connsiteY38" fmla="*/ 199731 h 264678"/>
              <a:gd name="connsiteX39" fmla="*/ 53106 w 792756"/>
              <a:gd name="connsiteY39" fmla="*/ 241160 h 264678"/>
              <a:gd name="connsiteX40" fmla="*/ 62684 w 792756"/>
              <a:gd name="connsiteY40" fmla="*/ 248606 h 264678"/>
              <a:gd name="connsiteX41" fmla="*/ 71180 w 792756"/>
              <a:gd name="connsiteY41" fmla="*/ 246473 h 264678"/>
              <a:gd name="connsiteX42" fmla="*/ 74362 w 792756"/>
              <a:gd name="connsiteY42" fmla="*/ 202880 h 264678"/>
              <a:gd name="connsiteX43" fmla="*/ 79709 w 792756"/>
              <a:gd name="connsiteY43" fmla="*/ 202880 h 264678"/>
              <a:gd name="connsiteX44" fmla="*/ 100964 w 792756"/>
              <a:gd name="connsiteY44" fmla="*/ 216689 h 264678"/>
              <a:gd name="connsiteX45" fmla="*/ 100964 w 792756"/>
              <a:gd name="connsiteY45" fmla="*/ 240077 h 264678"/>
              <a:gd name="connsiteX46" fmla="*/ 112675 w 792756"/>
              <a:gd name="connsiteY46" fmla="*/ 245391 h 264678"/>
              <a:gd name="connsiteX47" fmla="*/ 131798 w 792756"/>
              <a:gd name="connsiteY47" fmla="*/ 194351 h 264678"/>
              <a:gd name="connsiteX48" fmla="*/ 158368 w 792756"/>
              <a:gd name="connsiteY48" fmla="*/ 170996 h 264678"/>
              <a:gd name="connsiteX49" fmla="*/ 162632 w 792756"/>
              <a:gd name="connsiteY49" fmla="*/ 170996 h 264678"/>
              <a:gd name="connsiteX50" fmla="*/ 163714 w 792756"/>
              <a:gd name="connsiteY50" fmla="*/ 262382 h 264678"/>
              <a:gd name="connsiteX51" fmla="*/ 167946 w 792756"/>
              <a:gd name="connsiteY51" fmla="*/ 264482 h 264678"/>
              <a:gd name="connsiteX52" fmla="*/ 182838 w 792756"/>
              <a:gd name="connsiteY52" fmla="*/ 261300 h 264678"/>
              <a:gd name="connsiteX53" fmla="*/ 185987 w 792756"/>
              <a:gd name="connsiteY53" fmla="*/ 161385 h 264678"/>
              <a:gd name="connsiteX54" fmla="*/ 234895 w 792756"/>
              <a:gd name="connsiteY54" fmla="*/ 133733 h 264678"/>
              <a:gd name="connsiteX55" fmla="*/ 235944 w 792756"/>
              <a:gd name="connsiteY55" fmla="*/ 127370 h 264678"/>
              <a:gd name="connsiteX56" fmla="*/ 196549 w 792756"/>
              <a:gd name="connsiteY56" fmla="*/ 136029 h 264678"/>
              <a:gd name="connsiteX57" fmla="*/ 122122 w 792756"/>
              <a:gd name="connsiteY57" fmla="*/ 63767 h 264678"/>
              <a:gd name="connsiteX58" fmla="*/ 128485 w 792756"/>
              <a:gd name="connsiteY58" fmla="*/ 45693 h 264678"/>
              <a:gd name="connsiteX59" fmla="*/ 111494 w 792756"/>
              <a:gd name="connsiteY59" fmla="*/ 19156 h 264678"/>
              <a:gd name="connsiteX60" fmla="*/ 107230 w 792756"/>
              <a:gd name="connsiteY60" fmla="*/ 19156 h 264678"/>
              <a:gd name="connsiteX61" fmla="*/ 95552 w 792756"/>
              <a:gd name="connsiteY61" fmla="*/ 63767 h 264678"/>
              <a:gd name="connsiteX62" fmla="*/ 95552 w 792756"/>
              <a:gd name="connsiteY62" fmla="*/ 68031 h 264678"/>
              <a:gd name="connsiteX63" fmla="*/ 98734 w 792756"/>
              <a:gd name="connsiteY63" fmla="*/ 69081 h 264678"/>
              <a:gd name="connsiteX64" fmla="*/ 122122 w 792756"/>
              <a:gd name="connsiteY64" fmla="*/ 63767 h 264678"/>
              <a:gd name="connsiteX65" fmla="*/ 122122 w 792756"/>
              <a:gd name="connsiteY65" fmla="*/ 115824 h 264678"/>
              <a:gd name="connsiteX66" fmla="*/ 126353 w 792756"/>
              <a:gd name="connsiteY66" fmla="*/ 121137 h 264678"/>
              <a:gd name="connsiteX67" fmla="*/ 155055 w 792756"/>
              <a:gd name="connsiteY67" fmla="*/ 123237 h 264678"/>
              <a:gd name="connsiteX68" fmla="*/ 180542 w 792756"/>
              <a:gd name="connsiteY68" fmla="*/ 103064 h 264678"/>
              <a:gd name="connsiteX69" fmla="*/ 223053 w 792756"/>
              <a:gd name="connsiteY69" fmla="*/ 78626 h 264678"/>
              <a:gd name="connsiteX70" fmla="*/ 218789 w 792756"/>
              <a:gd name="connsiteY70" fmla="*/ 70130 h 264678"/>
              <a:gd name="connsiteX71" fmla="*/ 210293 w 792756"/>
              <a:gd name="connsiteY71" fmla="*/ 66949 h 264678"/>
              <a:gd name="connsiteX72" fmla="*/ 125271 w 792756"/>
              <a:gd name="connsiteY72" fmla="*/ 105229 h 264678"/>
              <a:gd name="connsiteX73" fmla="*/ 122122 w 792756"/>
              <a:gd name="connsiteY73" fmla="*/ 115824 h 264678"/>
              <a:gd name="connsiteX74" fmla="*/ 616348 w 792756"/>
              <a:gd name="connsiteY74" fmla="*/ 108377 h 264678"/>
              <a:gd name="connsiteX75" fmla="*/ 619497 w 792756"/>
              <a:gd name="connsiteY75" fmla="*/ 109460 h 264678"/>
              <a:gd name="connsiteX76" fmla="*/ 640786 w 792756"/>
              <a:gd name="connsiteY76" fmla="*/ 85023 h 264678"/>
              <a:gd name="connsiteX77" fmla="*/ 614183 w 792756"/>
              <a:gd name="connsiteY77" fmla="*/ 75477 h 264678"/>
              <a:gd name="connsiteX78" fmla="*/ 607820 w 792756"/>
              <a:gd name="connsiteY78" fmla="*/ 81874 h 264678"/>
              <a:gd name="connsiteX79" fmla="*/ 616348 w 792756"/>
              <a:gd name="connsiteY79" fmla="*/ 108377 h 264678"/>
              <a:gd name="connsiteX80" fmla="*/ 469658 w 792756"/>
              <a:gd name="connsiteY80" fmla="*/ 0 h 264678"/>
              <a:gd name="connsiteX81" fmla="*/ 434626 w 792756"/>
              <a:gd name="connsiteY81" fmla="*/ 27619 h 264678"/>
              <a:gd name="connsiteX82" fmla="*/ 399560 w 792756"/>
              <a:gd name="connsiteY82" fmla="*/ 61635 h 264678"/>
              <a:gd name="connsiteX83" fmla="*/ 398445 w 792756"/>
              <a:gd name="connsiteY83" fmla="*/ 60585 h 264678"/>
              <a:gd name="connsiteX84" fmla="*/ 420783 w 792756"/>
              <a:gd name="connsiteY84" fmla="*/ 34016 h 264678"/>
              <a:gd name="connsiteX85" fmla="*/ 420783 w 792756"/>
              <a:gd name="connsiteY85" fmla="*/ 32933 h 264678"/>
              <a:gd name="connsiteX86" fmla="*/ 398445 w 792756"/>
              <a:gd name="connsiteY86" fmla="*/ 42511 h 264678"/>
              <a:gd name="connsiteX87" fmla="*/ 389982 w 792756"/>
              <a:gd name="connsiteY87" fmla="*/ 37197 h 264678"/>
              <a:gd name="connsiteX88" fmla="*/ 382503 w 792756"/>
              <a:gd name="connsiteY88" fmla="*/ 38247 h 264678"/>
              <a:gd name="connsiteX89" fmla="*/ 402709 w 792756"/>
              <a:gd name="connsiteY89" fmla="*/ 73312 h 264678"/>
              <a:gd name="connsiteX90" fmla="*/ 425015 w 792756"/>
              <a:gd name="connsiteY90" fmla="*/ 53139 h 264678"/>
              <a:gd name="connsiteX91" fmla="*/ 376140 w 792756"/>
              <a:gd name="connsiteY91" fmla="*/ 121170 h 264678"/>
              <a:gd name="connsiteX92" fmla="*/ 356983 w 792756"/>
              <a:gd name="connsiteY92" fmla="*/ 127534 h 264678"/>
              <a:gd name="connsiteX93" fmla="*/ 354851 w 792756"/>
              <a:gd name="connsiteY93" fmla="*/ 139211 h 264678"/>
              <a:gd name="connsiteX94" fmla="*/ 359083 w 792756"/>
              <a:gd name="connsiteY94" fmla="*/ 142393 h 264678"/>
              <a:gd name="connsiteX95" fmla="*/ 387784 w 792756"/>
              <a:gd name="connsiteY95" fmla="*/ 127501 h 264678"/>
              <a:gd name="connsiteX96" fmla="*/ 392049 w 792756"/>
              <a:gd name="connsiteY96" fmla="*/ 129633 h 264678"/>
              <a:gd name="connsiteX97" fmla="*/ 383553 w 792756"/>
              <a:gd name="connsiteY97" fmla="*/ 154071 h 264678"/>
              <a:gd name="connsiteX98" fmla="*/ 386735 w 792756"/>
              <a:gd name="connsiteY98" fmla="*/ 172144 h 264678"/>
              <a:gd name="connsiteX99" fmla="*/ 372925 w 792756"/>
              <a:gd name="connsiteY99" fmla="*/ 198714 h 264678"/>
              <a:gd name="connsiteX100" fmla="*/ 380338 w 792756"/>
              <a:gd name="connsiteY100" fmla="*/ 196582 h 264678"/>
              <a:gd name="connsiteX101" fmla="*/ 382470 w 792756"/>
              <a:gd name="connsiteY101" fmla="*/ 198714 h 264678"/>
              <a:gd name="connsiteX102" fmla="*/ 370760 w 792756"/>
              <a:gd name="connsiteY102" fmla="*/ 209342 h 264678"/>
              <a:gd name="connsiteX103" fmla="*/ 362264 w 792756"/>
              <a:gd name="connsiteY103" fmla="*/ 199796 h 264678"/>
              <a:gd name="connsiteX104" fmla="*/ 358000 w 792756"/>
              <a:gd name="connsiteY104" fmla="*/ 199796 h 264678"/>
              <a:gd name="connsiteX105" fmla="*/ 328216 w 792756"/>
              <a:gd name="connsiteY105" fmla="*/ 229548 h 264678"/>
              <a:gd name="connsiteX106" fmla="*/ 328216 w 792756"/>
              <a:gd name="connsiteY106" fmla="*/ 232730 h 264678"/>
              <a:gd name="connsiteX107" fmla="*/ 349472 w 792756"/>
              <a:gd name="connsiteY107" fmla="*/ 216755 h 264678"/>
              <a:gd name="connsiteX108" fmla="*/ 356918 w 792756"/>
              <a:gd name="connsiteY108" fmla="*/ 217805 h 264678"/>
              <a:gd name="connsiteX109" fmla="*/ 359017 w 792756"/>
              <a:gd name="connsiteY109" fmla="*/ 220986 h 264678"/>
              <a:gd name="connsiteX110" fmla="*/ 308010 w 792756"/>
              <a:gd name="connsiteY110" fmla="*/ 249688 h 264678"/>
              <a:gd name="connsiteX111" fmla="*/ 308010 w 792756"/>
              <a:gd name="connsiteY111" fmla="*/ 253920 h 264678"/>
              <a:gd name="connsiteX112" fmla="*/ 359017 w 792756"/>
              <a:gd name="connsiteY112" fmla="*/ 231614 h 264678"/>
              <a:gd name="connsiteX113" fmla="*/ 386669 w 792756"/>
              <a:gd name="connsiteY113" fmla="*/ 225218 h 264678"/>
              <a:gd name="connsiteX114" fmla="*/ 389884 w 792756"/>
              <a:gd name="connsiteY114" fmla="*/ 227350 h 264678"/>
              <a:gd name="connsiteX115" fmla="*/ 387719 w 792756"/>
              <a:gd name="connsiteY115" fmla="*/ 257101 h 264678"/>
              <a:gd name="connsiteX116" fmla="*/ 390868 w 792756"/>
              <a:gd name="connsiteY116" fmla="*/ 262415 h 264678"/>
              <a:gd name="connsiteX117" fmla="*/ 400479 w 792756"/>
              <a:gd name="connsiteY117" fmla="*/ 263498 h 264678"/>
              <a:gd name="connsiteX118" fmla="*/ 401528 w 792756"/>
              <a:gd name="connsiteY118" fmla="*/ 210326 h 264678"/>
              <a:gd name="connsiteX119" fmla="*/ 412156 w 792756"/>
              <a:gd name="connsiteY119" fmla="*/ 199698 h 264678"/>
              <a:gd name="connsiteX120" fmla="*/ 438726 w 792756"/>
              <a:gd name="connsiteY120" fmla="*/ 206062 h 264678"/>
              <a:gd name="connsiteX121" fmla="*/ 475923 w 792756"/>
              <a:gd name="connsiteY121" fmla="*/ 170996 h 264678"/>
              <a:gd name="connsiteX122" fmla="*/ 478055 w 792756"/>
              <a:gd name="connsiteY122" fmla="*/ 167815 h 264678"/>
              <a:gd name="connsiteX123" fmla="*/ 471692 w 792756"/>
              <a:gd name="connsiteY123" fmla="*/ 163550 h 264678"/>
              <a:gd name="connsiteX124" fmla="*/ 448304 w 792756"/>
              <a:gd name="connsiteY124" fmla="*/ 168864 h 264678"/>
              <a:gd name="connsiteX125" fmla="*/ 439775 w 792756"/>
              <a:gd name="connsiteY125" fmla="*/ 157187 h 264678"/>
              <a:gd name="connsiteX126" fmla="*/ 431312 w 792756"/>
              <a:gd name="connsiteY126" fmla="*/ 156104 h 264678"/>
              <a:gd name="connsiteX127" fmla="*/ 404710 w 792756"/>
              <a:gd name="connsiteY127" fmla="*/ 192252 h 264678"/>
              <a:gd name="connsiteX128" fmla="*/ 402611 w 792756"/>
              <a:gd name="connsiteY128" fmla="*/ 191169 h 264678"/>
              <a:gd name="connsiteX129" fmla="*/ 401528 w 792756"/>
              <a:gd name="connsiteY129" fmla="*/ 185856 h 264678"/>
              <a:gd name="connsiteX130" fmla="*/ 419602 w 792756"/>
              <a:gd name="connsiteY130" fmla="*/ 166732 h 264678"/>
              <a:gd name="connsiteX131" fmla="*/ 405793 w 792756"/>
              <a:gd name="connsiteY131" fmla="*/ 151840 h 264678"/>
              <a:gd name="connsiteX132" fmla="*/ 423834 w 792756"/>
              <a:gd name="connsiteY132" fmla="*/ 147576 h 264678"/>
              <a:gd name="connsiteX133" fmla="*/ 413206 w 792756"/>
              <a:gd name="connsiteY133" fmla="*/ 102932 h 264678"/>
              <a:gd name="connsiteX134" fmla="*/ 442957 w 792756"/>
              <a:gd name="connsiteY134" fmla="*/ 61471 h 264678"/>
              <a:gd name="connsiteX135" fmla="*/ 440825 w 792756"/>
              <a:gd name="connsiteY135" fmla="*/ 54025 h 264678"/>
              <a:gd name="connsiteX136" fmla="*/ 429148 w 792756"/>
              <a:gd name="connsiteY136" fmla="*/ 51893 h 264678"/>
              <a:gd name="connsiteX137" fmla="*/ 429148 w 792756"/>
              <a:gd name="connsiteY137" fmla="*/ 50843 h 264678"/>
              <a:gd name="connsiteX138" fmla="*/ 486551 w 792756"/>
              <a:gd name="connsiteY138" fmla="*/ 7282 h 264678"/>
              <a:gd name="connsiteX139" fmla="*/ 485501 w 792756"/>
              <a:gd name="connsiteY139" fmla="*/ 886 h 264678"/>
              <a:gd name="connsiteX140" fmla="*/ 469658 w 792756"/>
              <a:gd name="connsiteY140" fmla="*/ 0 h 264678"/>
              <a:gd name="connsiteX141" fmla="*/ 638654 w 792756"/>
              <a:gd name="connsiteY141" fmla="*/ 166863 h 264678"/>
              <a:gd name="connsiteX142" fmla="*/ 624844 w 792756"/>
              <a:gd name="connsiteY142" fmla="*/ 145608 h 264678"/>
              <a:gd name="connsiteX143" fmla="*/ 616381 w 792756"/>
              <a:gd name="connsiteY143" fmla="*/ 142426 h 264678"/>
              <a:gd name="connsiteX144" fmla="*/ 585514 w 792756"/>
              <a:gd name="connsiteY144" fmla="*/ 166863 h 264678"/>
              <a:gd name="connsiteX145" fmla="*/ 586597 w 792756"/>
              <a:gd name="connsiteY145" fmla="*/ 175359 h 264678"/>
              <a:gd name="connsiteX146" fmla="*/ 606803 w 792756"/>
              <a:gd name="connsiteY146" fmla="*/ 190251 h 264678"/>
              <a:gd name="connsiteX147" fmla="*/ 606803 w 792756"/>
              <a:gd name="connsiteY147" fmla="*/ 199829 h 264678"/>
              <a:gd name="connsiteX148" fmla="*/ 568556 w 792756"/>
              <a:gd name="connsiteY148" fmla="*/ 243390 h 264678"/>
              <a:gd name="connsiteX149" fmla="*/ 579184 w 792756"/>
              <a:gd name="connsiteY149" fmla="*/ 252968 h 264678"/>
              <a:gd name="connsiteX150" fmla="*/ 600439 w 792756"/>
              <a:gd name="connsiteY150" fmla="*/ 244473 h 264678"/>
              <a:gd name="connsiteX151" fmla="*/ 612150 w 792756"/>
              <a:gd name="connsiteY151" fmla="*/ 263629 h 264678"/>
              <a:gd name="connsiteX152" fmla="*/ 617463 w 792756"/>
              <a:gd name="connsiteY152" fmla="*/ 264679 h 264678"/>
              <a:gd name="connsiteX153" fmla="*/ 623827 w 792756"/>
              <a:gd name="connsiteY153" fmla="*/ 261497 h 264678"/>
              <a:gd name="connsiteX154" fmla="*/ 642983 w 792756"/>
              <a:gd name="connsiteY154" fmla="*/ 191333 h 264678"/>
              <a:gd name="connsiteX155" fmla="*/ 644066 w 792756"/>
              <a:gd name="connsiteY155" fmla="*/ 184970 h 264678"/>
              <a:gd name="connsiteX156" fmla="*/ 637702 w 792756"/>
              <a:gd name="connsiteY156" fmla="*/ 182871 h 264678"/>
              <a:gd name="connsiteX157" fmla="*/ 638654 w 792756"/>
              <a:gd name="connsiteY157" fmla="*/ 166863 h 264678"/>
              <a:gd name="connsiteX158" fmla="*/ 83874 w 792756"/>
              <a:gd name="connsiteY158" fmla="*/ 123270 h 264678"/>
              <a:gd name="connsiteX159" fmla="*/ 84957 w 792756"/>
              <a:gd name="connsiteY159" fmla="*/ 129666 h 264678"/>
              <a:gd name="connsiteX160" fmla="*/ 110444 w 792756"/>
              <a:gd name="connsiteY160" fmla="*/ 124352 h 264678"/>
              <a:gd name="connsiteX161" fmla="*/ 116840 w 792756"/>
              <a:gd name="connsiteY161" fmla="*/ 109460 h 264678"/>
              <a:gd name="connsiteX162" fmla="*/ 104048 w 792756"/>
              <a:gd name="connsiteY162" fmla="*/ 100964 h 264678"/>
              <a:gd name="connsiteX163" fmla="*/ 83874 w 792756"/>
              <a:gd name="connsiteY163" fmla="*/ 123270 h 264678"/>
              <a:gd name="connsiteX164" fmla="*/ 791675 w 792756"/>
              <a:gd name="connsiteY164" fmla="*/ 134947 h 264678"/>
              <a:gd name="connsiteX165" fmla="*/ 792757 w 792756"/>
              <a:gd name="connsiteY165" fmla="*/ 125369 h 264678"/>
              <a:gd name="connsiteX166" fmla="*/ 771469 w 792756"/>
              <a:gd name="connsiteY166" fmla="*/ 110477 h 264678"/>
              <a:gd name="connsiteX167" fmla="*/ 742767 w 792756"/>
              <a:gd name="connsiteY167" fmla="*/ 76461 h 264678"/>
              <a:gd name="connsiteX168" fmla="*/ 739585 w 792756"/>
              <a:gd name="connsiteY168" fmla="*/ 78593 h 264678"/>
              <a:gd name="connsiteX169" fmla="*/ 735321 w 792756"/>
              <a:gd name="connsiteY169" fmla="*/ 129600 h 264678"/>
              <a:gd name="connsiteX170" fmla="*/ 658827 w 792756"/>
              <a:gd name="connsiteY170" fmla="*/ 172112 h 264678"/>
              <a:gd name="connsiteX171" fmla="*/ 657744 w 792756"/>
              <a:gd name="connsiteY171" fmla="*/ 180607 h 264678"/>
              <a:gd name="connsiteX172" fmla="*/ 680050 w 792756"/>
              <a:gd name="connsiteY172" fmla="*/ 174211 h 264678"/>
              <a:gd name="connsiteX173" fmla="*/ 722561 w 792756"/>
              <a:gd name="connsiteY173" fmla="*/ 178475 h 264678"/>
              <a:gd name="connsiteX174" fmla="*/ 724693 w 792756"/>
              <a:gd name="connsiteY174" fmla="*/ 199731 h 264678"/>
              <a:gd name="connsiteX175" fmla="*/ 733221 w 792756"/>
              <a:gd name="connsiteY175" fmla="*/ 201863 h 264678"/>
              <a:gd name="connsiteX176" fmla="*/ 688611 w 792756"/>
              <a:gd name="connsiteY176" fmla="*/ 222036 h 264678"/>
              <a:gd name="connsiteX177" fmla="*/ 685429 w 792756"/>
              <a:gd name="connsiteY177" fmla="*/ 230532 h 264678"/>
              <a:gd name="connsiteX178" fmla="*/ 750246 w 792756"/>
              <a:gd name="connsiteY178" fmla="*/ 231581 h 264678"/>
              <a:gd name="connsiteX179" fmla="*/ 761923 w 792756"/>
              <a:gd name="connsiteY179" fmla="*/ 222003 h 264678"/>
              <a:gd name="connsiteX180" fmla="*/ 779997 w 792756"/>
              <a:gd name="connsiteY180" fmla="*/ 220921 h 264678"/>
              <a:gd name="connsiteX181" fmla="*/ 782162 w 792756"/>
              <a:gd name="connsiteY181" fmla="*/ 216657 h 264678"/>
              <a:gd name="connsiteX182" fmla="*/ 783146 w 792756"/>
              <a:gd name="connsiteY182" fmla="*/ 212425 h 264678"/>
              <a:gd name="connsiteX183" fmla="*/ 752378 w 792756"/>
              <a:gd name="connsiteY183" fmla="*/ 202847 h 264678"/>
              <a:gd name="connsiteX184" fmla="*/ 791675 w 792756"/>
              <a:gd name="connsiteY184" fmla="*/ 134947 h 264678"/>
              <a:gd name="connsiteX185" fmla="*/ 57305 w 792756"/>
              <a:gd name="connsiteY185" fmla="*/ 221052 h 264678"/>
              <a:gd name="connsiteX186" fmla="*/ 51991 w 792756"/>
              <a:gd name="connsiteY186" fmla="*/ 220002 h 264678"/>
              <a:gd name="connsiteX187" fmla="*/ 23322 w 792756"/>
              <a:gd name="connsiteY187" fmla="*/ 259332 h 264678"/>
              <a:gd name="connsiteX188" fmla="*/ 39264 w 792756"/>
              <a:gd name="connsiteY188" fmla="*/ 261464 h 264678"/>
              <a:gd name="connsiteX189" fmla="*/ 42478 w 792756"/>
              <a:gd name="connsiteY189" fmla="*/ 258249 h 264678"/>
              <a:gd name="connsiteX190" fmla="*/ 57338 w 792756"/>
              <a:gd name="connsiteY190" fmla="*/ 225316 h 264678"/>
              <a:gd name="connsiteX191" fmla="*/ 57338 w 792756"/>
              <a:gd name="connsiteY191" fmla="*/ 221052 h 264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2756" h="264678">
                <a:moveTo>
                  <a:pt x="196549" y="136029"/>
                </a:moveTo>
                <a:cubicBezTo>
                  <a:pt x="182641" y="134652"/>
                  <a:pt x="185724" y="124418"/>
                  <a:pt x="172112" y="122220"/>
                </a:cubicBezTo>
                <a:lnTo>
                  <a:pt x="171029" y="122220"/>
                </a:lnTo>
                <a:cubicBezTo>
                  <a:pt x="166437" y="129404"/>
                  <a:pt x="171062" y="139638"/>
                  <a:pt x="166798" y="149872"/>
                </a:cubicBezTo>
                <a:lnTo>
                  <a:pt x="139179" y="173260"/>
                </a:lnTo>
                <a:cubicBezTo>
                  <a:pt x="138457" y="172899"/>
                  <a:pt x="137768" y="172538"/>
                  <a:pt x="137014" y="172210"/>
                </a:cubicBezTo>
                <a:cubicBezTo>
                  <a:pt x="138096" y="159089"/>
                  <a:pt x="139179" y="146001"/>
                  <a:pt x="140195" y="132881"/>
                </a:cubicBezTo>
                <a:cubicBezTo>
                  <a:pt x="138457" y="132192"/>
                  <a:pt x="136686" y="131470"/>
                  <a:pt x="134914" y="130781"/>
                </a:cubicBezTo>
                <a:cubicBezTo>
                  <a:pt x="110214" y="143279"/>
                  <a:pt x="116316" y="178508"/>
                  <a:pt x="106213" y="204093"/>
                </a:cubicBezTo>
                <a:lnTo>
                  <a:pt x="106213" y="206160"/>
                </a:lnTo>
                <a:cubicBezTo>
                  <a:pt x="95454" y="204782"/>
                  <a:pt x="96438" y="198878"/>
                  <a:pt x="84957" y="197664"/>
                </a:cubicBezTo>
                <a:cubicBezTo>
                  <a:pt x="83874" y="196254"/>
                  <a:pt x="82825" y="194843"/>
                  <a:pt x="81775" y="193400"/>
                </a:cubicBezTo>
                <a:cubicBezTo>
                  <a:pt x="82956" y="177721"/>
                  <a:pt x="95946" y="170406"/>
                  <a:pt x="106213" y="163649"/>
                </a:cubicBezTo>
                <a:lnTo>
                  <a:pt x="106213" y="159384"/>
                </a:lnTo>
                <a:cubicBezTo>
                  <a:pt x="97454" y="147346"/>
                  <a:pt x="85055" y="147805"/>
                  <a:pt x="74296" y="138129"/>
                </a:cubicBezTo>
                <a:cubicBezTo>
                  <a:pt x="71902" y="133504"/>
                  <a:pt x="77413" y="127665"/>
                  <a:pt x="75379" y="119005"/>
                </a:cubicBezTo>
                <a:cubicBezTo>
                  <a:pt x="84531" y="106508"/>
                  <a:pt x="98865" y="92928"/>
                  <a:pt x="121072" y="93485"/>
                </a:cubicBezTo>
                <a:cubicBezTo>
                  <a:pt x="123204" y="91353"/>
                  <a:pt x="125336" y="89254"/>
                  <a:pt x="127468" y="87089"/>
                </a:cubicBezTo>
                <a:lnTo>
                  <a:pt x="127468" y="78593"/>
                </a:lnTo>
                <a:cubicBezTo>
                  <a:pt x="122876" y="75772"/>
                  <a:pt x="118251" y="72919"/>
                  <a:pt x="113659" y="70098"/>
                </a:cubicBezTo>
                <a:cubicBezTo>
                  <a:pt x="99095" y="71836"/>
                  <a:pt x="88106" y="82694"/>
                  <a:pt x="76494" y="87089"/>
                </a:cubicBezTo>
                <a:cubicBezTo>
                  <a:pt x="67867" y="90369"/>
                  <a:pt x="47366" y="93387"/>
                  <a:pt x="43561" y="100899"/>
                </a:cubicBezTo>
                <a:cubicBezTo>
                  <a:pt x="35951" y="115889"/>
                  <a:pt x="59732" y="120153"/>
                  <a:pt x="67998" y="122154"/>
                </a:cubicBezTo>
                <a:cubicBezTo>
                  <a:pt x="67638" y="124286"/>
                  <a:pt x="67244" y="126419"/>
                  <a:pt x="66949" y="128518"/>
                </a:cubicBezTo>
                <a:cubicBezTo>
                  <a:pt x="61635" y="129600"/>
                  <a:pt x="56321" y="130683"/>
                  <a:pt x="50974" y="131732"/>
                </a:cubicBezTo>
                <a:cubicBezTo>
                  <a:pt x="50679" y="139506"/>
                  <a:pt x="51269" y="145312"/>
                  <a:pt x="55238" y="148724"/>
                </a:cubicBezTo>
                <a:cubicBezTo>
                  <a:pt x="61208" y="152693"/>
                  <a:pt x="67506" y="149577"/>
                  <a:pt x="73312" y="147641"/>
                </a:cubicBezTo>
                <a:lnTo>
                  <a:pt x="74362" y="147641"/>
                </a:lnTo>
                <a:cubicBezTo>
                  <a:pt x="76494" y="151020"/>
                  <a:pt x="77249" y="151282"/>
                  <a:pt x="77544" y="157220"/>
                </a:cubicBezTo>
                <a:cubicBezTo>
                  <a:pt x="72361" y="163649"/>
                  <a:pt x="64849" y="165650"/>
                  <a:pt x="61635" y="174211"/>
                </a:cubicBezTo>
                <a:cubicBezTo>
                  <a:pt x="58092" y="176146"/>
                  <a:pt x="62849" y="178869"/>
                  <a:pt x="64817" y="181657"/>
                </a:cubicBezTo>
                <a:cubicBezTo>
                  <a:pt x="61668" y="192219"/>
                  <a:pt x="37624" y="205537"/>
                  <a:pt x="28669" y="211408"/>
                </a:cubicBezTo>
                <a:cubicBezTo>
                  <a:pt x="26012" y="207898"/>
                  <a:pt x="26734" y="204979"/>
                  <a:pt x="28669" y="200780"/>
                </a:cubicBezTo>
                <a:lnTo>
                  <a:pt x="27586" y="199731"/>
                </a:lnTo>
                <a:lnTo>
                  <a:pt x="24437" y="199731"/>
                </a:lnTo>
                <a:lnTo>
                  <a:pt x="0" y="227350"/>
                </a:lnTo>
                <a:cubicBezTo>
                  <a:pt x="590" y="235157"/>
                  <a:pt x="2952" y="235550"/>
                  <a:pt x="8496" y="237978"/>
                </a:cubicBezTo>
                <a:cubicBezTo>
                  <a:pt x="29555" y="234501"/>
                  <a:pt x="39166" y="210260"/>
                  <a:pt x="56321" y="201863"/>
                </a:cubicBezTo>
                <a:cubicBezTo>
                  <a:pt x="57731" y="201141"/>
                  <a:pt x="59175" y="200452"/>
                  <a:pt x="60552" y="199731"/>
                </a:cubicBezTo>
                <a:cubicBezTo>
                  <a:pt x="64915" y="220822"/>
                  <a:pt x="60388" y="229384"/>
                  <a:pt x="53106" y="241160"/>
                </a:cubicBezTo>
                <a:cubicBezTo>
                  <a:pt x="56288" y="243653"/>
                  <a:pt x="59470" y="246113"/>
                  <a:pt x="62684" y="248606"/>
                </a:cubicBezTo>
                <a:cubicBezTo>
                  <a:pt x="67572" y="248606"/>
                  <a:pt x="68917" y="248770"/>
                  <a:pt x="71180" y="246473"/>
                </a:cubicBezTo>
                <a:cubicBezTo>
                  <a:pt x="79085" y="237355"/>
                  <a:pt x="75936" y="215476"/>
                  <a:pt x="74362" y="202880"/>
                </a:cubicBezTo>
                <a:lnTo>
                  <a:pt x="79709" y="202880"/>
                </a:lnTo>
                <a:cubicBezTo>
                  <a:pt x="83120" y="212655"/>
                  <a:pt x="89320" y="218789"/>
                  <a:pt x="100964" y="216689"/>
                </a:cubicBezTo>
                <a:cubicBezTo>
                  <a:pt x="104901" y="222069"/>
                  <a:pt x="101489" y="231680"/>
                  <a:pt x="100964" y="240077"/>
                </a:cubicBezTo>
                <a:cubicBezTo>
                  <a:pt x="104868" y="242800"/>
                  <a:pt x="106377" y="244604"/>
                  <a:pt x="112675" y="245391"/>
                </a:cubicBezTo>
                <a:cubicBezTo>
                  <a:pt x="135800" y="235321"/>
                  <a:pt x="122417" y="217149"/>
                  <a:pt x="131798" y="194351"/>
                </a:cubicBezTo>
                <a:cubicBezTo>
                  <a:pt x="135997" y="184150"/>
                  <a:pt x="149183" y="176605"/>
                  <a:pt x="158368" y="170996"/>
                </a:cubicBezTo>
                <a:lnTo>
                  <a:pt x="162632" y="170996"/>
                </a:lnTo>
                <a:cubicBezTo>
                  <a:pt x="167618" y="198123"/>
                  <a:pt x="165191" y="239191"/>
                  <a:pt x="163714" y="262382"/>
                </a:cubicBezTo>
                <a:cubicBezTo>
                  <a:pt x="165125" y="263104"/>
                  <a:pt x="166535" y="263793"/>
                  <a:pt x="167946" y="264482"/>
                </a:cubicBezTo>
                <a:cubicBezTo>
                  <a:pt x="172899" y="263432"/>
                  <a:pt x="177885" y="262382"/>
                  <a:pt x="182838" y="261300"/>
                </a:cubicBezTo>
                <a:cubicBezTo>
                  <a:pt x="189661" y="234534"/>
                  <a:pt x="186282" y="193466"/>
                  <a:pt x="185987" y="161385"/>
                </a:cubicBezTo>
                <a:cubicBezTo>
                  <a:pt x="201830" y="150495"/>
                  <a:pt x="214492" y="140261"/>
                  <a:pt x="234895" y="133733"/>
                </a:cubicBezTo>
                <a:cubicBezTo>
                  <a:pt x="235255" y="131601"/>
                  <a:pt x="235616" y="129469"/>
                  <a:pt x="235944" y="127370"/>
                </a:cubicBezTo>
                <a:cubicBezTo>
                  <a:pt x="215968" y="120613"/>
                  <a:pt x="210064" y="124844"/>
                  <a:pt x="196549" y="136029"/>
                </a:cubicBezTo>
                <a:close/>
                <a:moveTo>
                  <a:pt x="122122" y="63767"/>
                </a:moveTo>
                <a:cubicBezTo>
                  <a:pt x="125402" y="58781"/>
                  <a:pt x="127632" y="53401"/>
                  <a:pt x="128485" y="45693"/>
                </a:cubicBezTo>
                <a:cubicBezTo>
                  <a:pt x="123729" y="35032"/>
                  <a:pt x="115955" y="28570"/>
                  <a:pt x="111494" y="19156"/>
                </a:cubicBezTo>
                <a:lnTo>
                  <a:pt x="107230" y="19156"/>
                </a:lnTo>
                <a:cubicBezTo>
                  <a:pt x="102932" y="39657"/>
                  <a:pt x="118021" y="48612"/>
                  <a:pt x="95552" y="63767"/>
                </a:cubicBezTo>
                <a:lnTo>
                  <a:pt x="95552" y="68031"/>
                </a:lnTo>
                <a:lnTo>
                  <a:pt x="98734" y="69081"/>
                </a:lnTo>
                <a:cubicBezTo>
                  <a:pt x="106606" y="66129"/>
                  <a:pt x="111034" y="63570"/>
                  <a:pt x="122122" y="63767"/>
                </a:cubicBezTo>
                <a:close/>
                <a:moveTo>
                  <a:pt x="122122" y="115824"/>
                </a:moveTo>
                <a:cubicBezTo>
                  <a:pt x="123532" y="117628"/>
                  <a:pt x="124975" y="119366"/>
                  <a:pt x="126353" y="121137"/>
                </a:cubicBezTo>
                <a:cubicBezTo>
                  <a:pt x="134717" y="122745"/>
                  <a:pt x="146657" y="126255"/>
                  <a:pt x="155055" y="123237"/>
                </a:cubicBezTo>
                <a:cubicBezTo>
                  <a:pt x="163583" y="116512"/>
                  <a:pt x="172079" y="109788"/>
                  <a:pt x="180542" y="103064"/>
                </a:cubicBezTo>
                <a:cubicBezTo>
                  <a:pt x="194384" y="93879"/>
                  <a:pt x="209768" y="87483"/>
                  <a:pt x="223053" y="78626"/>
                </a:cubicBezTo>
                <a:cubicBezTo>
                  <a:pt x="222594" y="72919"/>
                  <a:pt x="222430" y="72492"/>
                  <a:pt x="218789" y="70130"/>
                </a:cubicBezTo>
                <a:cubicBezTo>
                  <a:pt x="215968" y="69081"/>
                  <a:pt x="213114" y="68031"/>
                  <a:pt x="210293" y="66949"/>
                </a:cubicBezTo>
                <a:cubicBezTo>
                  <a:pt x="200912" y="77970"/>
                  <a:pt x="144230" y="104376"/>
                  <a:pt x="125271" y="105229"/>
                </a:cubicBezTo>
                <a:cubicBezTo>
                  <a:pt x="123302" y="108706"/>
                  <a:pt x="122351" y="109821"/>
                  <a:pt x="122122" y="115824"/>
                </a:cubicBezTo>
                <a:close/>
                <a:moveTo>
                  <a:pt x="616348" y="108377"/>
                </a:moveTo>
                <a:cubicBezTo>
                  <a:pt x="617398" y="108738"/>
                  <a:pt x="618448" y="109099"/>
                  <a:pt x="619497" y="109460"/>
                </a:cubicBezTo>
                <a:cubicBezTo>
                  <a:pt x="629961" y="104146"/>
                  <a:pt x="640982" y="101916"/>
                  <a:pt x="640786" y="85023"/>
                </a:cubicBezTo>
                <a:cubicBezTo>
                  <a:pt x="633241" y="80069"/>
                  <a:pt x="626582" y="75936"/>
                  <a:pt x="614183" y="75477"/>
                </a:cubicBezTo>
                <a:cubicBezTo>
                  <a:pt x="612084" y="77577"/>
                  <a:pt x="609919" y="79709"/>
                  <a:pt x="607820" y="81874"/>
                </a:cubicBezTo>
                <a:cubicBezTo>
                  <a:pt x="616414" y="90828"/>
                  <a:pt x="617824" y="93321"/>
                  <a:pt x="616348" y="108377"/>
                </a:cubicBezTo>
                <a:close/>
                <a:moveTo>
                  <a:pt x="469658" y="0"/>
                </a:moveTo>
                <a:cubicBezTo>
                  <a:pt x="459686" y="13514"/>
                  <a:pt x="448009" y="17582"/>
                  <a:pt x="434626" y="27619"/>
                </a:cubicBezTo>
                <a:cubicBezTo>
                  <a:pt x="422915" y="38969"/>
                  <a:pt x="411205" y="50285"/>
                  <a:pt x="399560" y="61635"/>
                </a:cubicBezTo>
                <a:lnTo>
                  <a:pt x="398445" y="60585"/>
                </a:lnTo>
                <a:cubicBezTo>
                  <a:pt x="404284" y="50121"/>
                  <a:pt x="416420" y="44217"/>
                  <a:pt x="420783" y="34016"/>
                </a:cubicBezTo>
                <a:lnTo>
                  <a:pt x="420783" y="32933"/>
                </a:lnTo>
                <a:cubicBezTo>
                  <a:pt x="410680" y="30571"/>
                  <a:pt x="404743" y="37821"/>
                  <a:pt x="398445" y="42511"/>
                </a:cubicBezTo>
                <a:cubicBezTo>
                  <a:pt x="392114" y="41429"/>
                  <a:pt x="393426" y="40412"/>
                  <a:pt x="389982" y="37197"/>
                </a:cubicBezTo>
                <a:cubicBezTo>
                  <a:pt x="387456" y="37558"/>
                  <a:pt x="385029" y="37919"/>
                  <a:pt x="382503" y="38247"/>
                </a:cubicBezTo>
                <a:cubicBezTo>
                  <a:pt x="377977" y="57830"/>
                  <a:pt x="385029" y="71967"/>
                  <a:pt x="402709" y="73312"/>
                </a:cubicBezTo>
                <a:cubicBezTo>
                  <a:pt x="410910" y="66981"/>
                  <a:pt x="415535" y="58453"/>
                  <a:pt x="425015" y="53139"/>
                </a:cubicBezTo>
                <a:cubicBezTo>
                  <a:pt x="408712" y="75805"/>
                  <a:pt x="392409" y="98471"/>
                  <a:pt x="376140" y="121170"/>
                </a:cubicBezTo>
                <a:cubicBezTo>
                  <a:pt x="361477" y="123171"/>
                  <a:pt x="369710" y="116480"/>
                  <a:pt x="356983" y="127534"/>
                </a:cubicBezTo>
                <a:lnTo>
                  <a:pt x="354851" y="139211"/>
                </a:lnTo>
                <a:cubicBezTo>
                  <a:pt x="356262" y="140261"/>
                  <a:pt x="357672" y="141343"/>
                  <a:pt x="359083" y="142393"/>
                </a:cubicBezTo>
                <a:cubicBezTo>
                  <a:pt x="372695" y="144427"/>
                  <a:pt x="378698" y="133569"/>
                  <a:pt x="387784" y="127501"/>
                </a:cubicBezTo>
                <a:cubicBezTo>
                  <a:pt x="391655" y="128518"/>
                  <a:pt x="389949" y="127403"/>
                  <a:pt x="392049" y="129633"/>
                </a:cubicBezTo>
                <a:cubicBezTo>
                  <a:pt x="398379" y="140753"/>
                  <a:pt x="385816" y="146625"/>
                  <a:pt x="383553" y="154071"/>
                </a:cubicBezTo>
                <a:cubicBezTo>
                  <a:pt x="384603" y="160106"/>
                  <a:pt x="385685" y="166109"/>
                  <a:pt x="386735" y="172144"/>
                </a:cubicBezTo>
                <a:cubicBezTo>
                  <a:pt x="383028" y="180410"/>
                  <a:pt x="376796" y="190382"/>
                  <a:pt x="372925" y="198714"/>
                </a:cubicBezTo>
                <a:cubicBezTo>
                  <a:pt x="375385" y="198025"/>
                  <a:pt x="377878" y="197303"/>
                  <a:pt x="380338" y="196582"/>
                </a:cubicBezTo>
                <a:cubicBezTo>
                  <a:pt x="381060" y="197303"/>
                  <a:pt x="381782" y="198025"/>
                  <a:pt x="382470" y="198714"/>
                </a:cubicBezTo>
                <a:cubicBezTo>
                  <a:pt x="379649" y="204913"/>
                  <a:pt x="376927" y="206554"/>
                  <a:pt x="370760" y="209342"/>
                </a:cubicBezTo>
                <a:cubicBezTo>
                  <a:pt x="367939" y="206160"/>
                  <a:pt x="365118" y="202978"/>
                  <a:pt x="362264" y="199796"/>
                </a:cubicBezTo>
                <a:lnTo>
                  <a:pt x="358000" y="199796"/>
                </a:lnTo>
                <a:cubicBezTo>
                  <a:pt x="354982" y="208981"/>
                  <a:pt x="336712" y="225874"/>
                  <a:pt x="328216" y="229548"/>
                </a:cubicBezTo>
                <a:lnTo>
                  <a:pt x="328216" y="232730"/>
                </a:lnTo>
                <a:cubicBezTo>
                  <a:pt x="337204" y="230171"/>
                  <a:pt x="341862" y="221511"/>
                  <a:pt x="349472" y="216755"/>
                </a:cubicBezTo>
                <a:cubicBezTo>
                  <a:pt x="351965" y="217116"/>
                  <a:pt x="354425" y="217477"/>
                  <a:pt x="356918" y="217805"/>
                </a:cubicBezTo>
                <a:cubicBezTo>
                  <a:pt x="357607" y="218854"/>
                  <a:pt x="358328" y="219937"/>
                  <a:pt x="359017" y="220986"/>
                </a:cubicBezTo>
                <a:cubicBezTo>
                  <a:pt x="345568" y="233648"/>
                  <a:pt x="325821" y="241586"/>
                  <a:pt x="308010" y="249688"/>
                </a:cubicBezTo>
                <a:lnTo>
                  <a:pt x="308010" y="253920"/>
                </a:lnTo>
                <a:cubicBezTo>
                  <a:pt x="328872" y="265827"/>
                  <a:pt x="345437" y="237289"/>
                  <a:pt x="359017" y="231614"/>
                </a:cubicBezTo>
                <a:cubicBezTo>
                  <a:pt x="372138" y="226169"/>
                  <a:pt x="375484" y="233550"/>
                  <a:pt x="386669" y="225218"/>
                </a:cubicBezTo>
                <a:cubicBezTo>
                  <a:pt x="387719" y="225939"/>
                  <a:pt x="388801" y="226628"/>
                  <a:pt x="389884" y="227350"/>
                </a:cubicBezTo>
                <a:cubicBezTo>
                  <a:pt x="390966" y="236633"/>
                  <a:pt x="383684" y="246998"/>
                  <a:pt x="387719" y="257101"/>
                </a:cubicBezTo>
                <a:cubicBezTo>
                  <a:pt x="388768" y="258873"/>
                  <a:pt x="389884" y="260644"/>
                  <a:pt x="390868" y="262415"/>
                </a:cubicBezTo>
                <a:cubicBezTo>
                  <a:pt x="394214" y="264023"/>
                  <a:pt x="396214" y="264875"/>
                  <a:pt x="400479" y="263498"/>
                </a:cubicBezTo>
                <a:cubicBezTo>
                  <a:pt x="403234" y="250771"/>
                  <a:pt x="405432" y="224365"/>
                  <a:pt x="401528" y="210326"/>
                </a:cubicBezTo>
                <a:cubicBezTo>
                  <a:pt x="405071" y="206783"/>
                  <a:pt x="408614" y="203241"/>
                  <a:pt x="412156" y="199698"/>
                </a:cubicBezTo>
                <a:cubicBezTo>
                  <a:pt x="422751" y="201732"/>
                  <a:pt x="426720" y="206586"/>
                  <a:pt x="438726" y="206062"/>
                </a:cubicBezTo>
                <a:cubicBezTo>
                  <a:pt x="449091" y="190185"/>
                  <a:pt x="452601" y="170635"/>
                  <a:pt x="475923" y="170996"/>
                </a:cubicBezTo>
                <a:cubicBezTo>
                  <a:pt x="476645" y="169947"/>
                  <a:pt x="477334" y="168864"/>
                  <a:pt x="478055" y="167815"/>
                </a:cubicBezTo>
                <a:cubicBezTo>
                  <a:pt x="475923" y="166371"/>
                  <a:pt x="473791" y="164961"/>
                  <a:pt x="471692" y="163550"/>
                </a:cubicBezTo>
                <a:cubicBezTo>
                  <a:pt x="463885" y="165322"/>
                  <a:pt x="456078" y="167093"/>
                  <a:pt x="448304" y="168864"/>
                </a:cubicBezTo>
                <a:cubicBezTo>
                  <a:pt x="445483" y="164961"/>
                  <a:pt x="442629" y="161057"/>
                  <a:pt x="439775" y="157187"/>
                </a:cubicBezTo>
                <a:cubicBezTo>
                  <a:pt x="436922" y="156826"/>
                  <a:pt x="434101" y="156498"/>
                  <a:pt x="431312" y="156104"/>
                </a:cubicBezTo>
                <a:cubicBezTo>
                  <a:pt x="419471" y="168897"/>
                  <a:pt x="427442" y="189136"/>
                  <a:pt x="404710" y="192252"/>
                </a:cubicBezTo>
                <a:cubicBezTo>
                  <a:pt x="404021" y="191891"/>
                  <a:pt x="403267" y="191530"/>
                  <a:pt x="402611" y="191169"/>
                </a:cubicBezTo>
                <a:cubicBezTo>
                  <a:pt x="402250" y="189431"/>
                  <a:pt x="401889" y="187627"/>
                  <a:pt x="401528" y="185856"/>
                </a:cubicBezTo>
                <a:cubicBezTo>
                  <a:pt x="406350" y="178410"/>
                  <a:pt x="416847" y="175490"/>
                  <a:pt x="419602" y="166732"/>
                </a:cubicBezTo>
                <a:cubicBezTo>
                  <a:pt x="411861" y="164600"/>
                  <a:pt x="407301" y="160139"/>
                  <a:pt x="405793" y="151840"/>
                </a:cubicBezTo>
                <a:cubicBezTo>
                  <a:pt x="411795" y="150430"/>
                  <a:pt x="417798" y="149019"/>
                  <a:pt x="423834" y="147576"/>
                </a:cubicBezTo>
                <a:cubicBezTo>
                  <a:pt x="434429" y="128485"/>
                  <a:pt x="406383" y="127403"/>
                  <a:pt x="413206" y="102932"/>
                </a:cubicBezTo>
                <a:cubicBezTo>
                  <a:pt x="417897" y="86039"/>
                  <a:pt x="433313" y="74067"/>
                  <a:pt x="442957" y="61471"/>
                </a:cubicBezTo>
                <a:cubicBezTo>
                  <a:pt x="442268" y="58978"/>
                  <a:pt x="441547" y="56518"/>
                  <a:pt x="440825" y="54025"/>
                </a:cubicBezTo>
                <a:lnTo>
                  <a:pt x="429148" y="51893"/>
                </a:lnTo>
                <a:lnTo>
                  <a:pt x="429148" y="50843"/>
                </a:lnTo>
                <a:cubicBezTo>
                  <a:pt x="446139" y="32375"/>
                  <a:pt x="474381" y="31293"/>
                  <a:pt x="486551" y="7282"/>
                </a:cubicBezTo>
                <a:cubicBezTo>
                  <a:pt x="486190" y="5150"/>
                  <a:pt x="485829" y="3018"/>
                  <a:pt x="485501" y="886"/>
                </a:cubicBezTo>
                <a:cubicBezTo>
                  <a:pt x="480319" y="722"/>
                  <a:pt x="474972" y="361"/>
                  <a:pt x="469658" y="0"/>
                </a:cubicBezTo>
                <a:close/>
                <a:moveTo>
                  <a:pt x="638654" y="166863"/>
                </a:moveTo>
                <a:cubicBezTo>
                  <a:pt x="634028" y="159319"/>
                  <a:pt x="627042" y="155612"/>
                  <a:pt x="624844" y="145608"/>
                </a:cubicBezTo>
                <a:cubicBezTo>
                  <a:pt x="622023" y="144558"/>
                  <a:pt x="619202" y="143476"/>
                  <a:pt x="616381" y="142426"/>
                </a:cubicBezTo>
                <a:cubicBezTo>
                  <a:pt x="606114" y="150594"/>
                  <a:pt x="595814" y="158728"/>
                  <a:pt x="585514" y="166863"/>
                </a:cubicBezTo>
                <a:cubicBezTo>
                  <a:pt x="585875" y="169684"/>
                  <a:pt x="586236" y="172538"/>
                  <a:pt x="586597" y="175359"/>
                </a:cubicBezTo>
                <a:cubicBezTo>
                  <a:pt x="590139" y="182903"/>
                  <a:pt x="599291" y="186840"/>
                  <a:pt x="606803" y="190251"/>
                </a:cubicBezTo>
                <a:lnTo>
                  <a:pt x="606803" y="199829"/>
                </a:lnTo>
                <a:cubicBezTo>
                  <a:pt x="592862" y="213540"/>
                  <a:pt x="572459" y="219543"/>
                  <a:pt x="568556" y="243390"/>
                </a:cubicBezTo>
                <a:cubicBezTo>
                  <a:pt x="571377" y="248343"/>
                  <a:pt x="573935" y="250410"/>
                  <a:pt x="579184" y="252968"/>
                </a:cubicBezTo>
                <a:cubicBezTo>
                  <a:pt x="588532" y="250967"/>
                  <a:pt x="589943" y="245522"/>
                  <a:pt x="600439" y="244473"/>
                </a:cubicBezTo>
                <a:cubicBezTo>
                  <a:pt x="602145" y="251984"/>
                  <a:pt x="606901" y="259463"/>
                  <a:pt x="612150" y="263629"/>
                </a:cubicBezTo>
                <a:cubicBezTo>
                  <a:pt x="613921" y="263990"/>
                  <a:pt x="615692" y="264318"/>
                  <a:pt x="617463" y="264679"/>
                </a:cubicBezTo>
                <a:cubicBezTo>
                  <a:pt x="619596" y="263629"/>
                  <a:pt x="621695" y="262579"/>
                  <a:pt x="623827" y="261497"/>
                </a:cubicBezTo>
                <a:cubicBezTo>
                  <a:pt x="636521" y="241586"/>
                  <a:pt x="618152" y="202519"/>
                  <a:pt x="642983" y="191333"/>
                </a:cubicBezTo>
                <a:cubicBezTo>
                  <a:pt x="643344" y="189234"/>
                  <a:pt x="643705" y="187069"/>
                  <a:pt x="644066" y="184970"/>
                </a:cubicBezTo>
                <a:cubicBezTo>
                  <a:pt x="641934" y="184281"/>
                  <a:pt x="639802" y="183527"/>
                  <a:pt x="637702" y="182871"/>
                </a:cubicBezTo>
                <a:cubicBezTo>
                  <a:pt x="634652" y="176474"/>
                  <a:pt x="636981" y="173555"/>
                  <a:pt x="638654" y="166863"/>
                </a:cubicBezTo>
                <a:close/>
                <a:moveTo>
                  <a:pt x="83874" y="123270"/>
                </a:moveTo>
                <a:cubicBezTo>
                  <a:pt x="84235" y="125402"/>
                  <a:pt x="84563" y="127534"/>
                  <a:pt x="84957" y="129666"/>
                </a:cubicBezTo>
                <a:cubicBezTo>
                  <a:pt x="94666" y="131011"/>
                  <a:pt x="102408" y="127042"/>
                  <a:pt x="110444" y="124352"/>
                </a:cubicBezTo>
                <a:cubicBezTo>
                  <a:pt x="113527" y="120055"/>
                  <a:pt x="115955" y="116316"/>
                  <a:pt x="116840" y="109460"/>
                </a:cubicBezTo>
                <a:cubicBezTo>
                  <a:pt x="112576" y="106606"/>
                  <a:pt x="108312" y="103785"/>
                  <a:pt x="104048" y="100964"/>
                </a:cubicBezTo>
                <a:cubicBezTo>
                  <a:pt x="99423" y="107426"/>
                  <a:pt x="91747" y="120383"/>
                  <a:pt x="83874" y="123270"/>
                </a:cubicBezTo>
                <a:close/>
                <a:moveTo>
                  <a:pt x="791675" y="134947"/>
                </a:moveTo>
                <a:cubicBezTo>
                  <a:pt x="792068" y="131765"/>
                  <a:pt x="792363" y="128551"/>
                  <a:pt x="792757" y="125369"/>
                </a:cubicBezTo>
                <a:cubicBezTo>
                  <a:pt x="787968" y="118776"/>
                  <a:pt x="780686" y="112543"/>
                  <a:pt x="771469" y="110477"/>
                </a:cubicBezTo>
                <a:cubicBezTo>
                  <a:pt x="768254" y="88631"/>
                  <a:pt x="766942" y="76592"/>
                  <a:pt x="742767" y="76461"/>
                </a:cubicBezTo>
                <a:cubicBezTo>
                  <a:pt x="741717" y="77183"/>
                  <a:pt x="740635" y="77872"/>
                  <a:pt x="739585" y="78593"/>
                </a:cubicBezTo>
                <a:cubicBezTo>
                  <a:pt x="732598" y="91222"/>
                  <a:pt x="740044" y="113593"/>
                  <a:pt x="735321" y="129600"/>
                </a:cubicBezTo>
                <a:cubicBezTo>
                  <a:pt x="730072" y="147477"/>
                  <a:pt x="678541" y="168077"/>
                  <a:pt x="658827" y="172112"/>
                </a:cubicBezTo>
                <a:cubicBezTo>
                  <a:pt x="658302" y="173489"/>
                  <a:pt x="654366" y="178541"/>
                  <a:pt x="657744" y="180607"/>
                </a:cubicBezTo>
                <a:cubicBezTo>
                  <a:pt x="665190" y="178475"/>
                  <a:pt x="672603" y="176343"/>
                  <a:pt x="680050" y="174211"/>
                </a:cubicBezTo>
                <a:cubicBezTo>
                  <a:pt x="693301" y="170767"/>
                  <a:pt x="713836" y="175261"/>
                  <a:pt x="722561" y="178475"/>
                </a:cubicBezTo>
                <a:cubicBezTo>
                  <a:pt x="723250" y="185560"/>
                  <a:pt x="723971" y="192646"/>
                  <a:pt x="724693" y="199731"/>
                </a:cubicBezTo>
                <a:cubicBezTo>
                  <a:pt x="727547" y="200420"/>
                  <a:pt x="730400" y="201141"/>
                  <a:pt x="733221" y="201863"/>
                </a:cubicBezTo>
                <a:cubicBezTo>
                  <a:pt x="732401" y="217083"/>
                  <a:pt x="700813" y="217706"/>
                  <a:pt x="688611" y="222036"/>
                </a:cubicBezTo>
                <a:cubicBezTo>
                  <a:pt x="685429" y="224431"/>
                  <a:pt x="685593" y="224923"/>
                  <a:pt x="685429" y="230532"/>
                </a:cubicBezTo>
                <a:cubicBezTo>
                  <a:pt x="703339" y="240372"/>
                  <a:pt x="730630" y="243226"/>
                  <a:pt x="750246" y="231581"/>
                </a:cubicBezTo>
                <a:cubicBezTo>
                  <a:pt x="754149" y="228400"/>
                  <a:pt x="758020" y="225185"/>
                  <a:pt x="761923" y="222003"/>
                </a:cubicBezTo>
                <a:cubicBezTo>
                  <a:pt x="767959" y="221642"/>
                  <a:pt x="773961" y="221314"/>
                  <a:pt x="779997" y="220921"/>
                </a:cubicBezTo>
                <a:cubicBezTo>
                  <a:pt x="782162" y="218854"/>
                  <a:pt x="781178" y="220560"/>
                  <a:pt x="782162" y="216657"/>
                </a:cubicBezTo>
                <a:cubicBezTo>
                  <a:pt x="782490" y="215246"/>
                  <a:pt x="782851" y="213803"/>
                  <a:pt x="783146" y="212425"/>
                </a:cubicBezTo>
                <a:cubicBezTo>
                  <a:pt x="774683" y="206062"/>
                  <a:pt x="768549" y="202322"/>
                  <a:pt x="752378" y="202847"/>
                </a:cubicBezTo>
                <a:cubicBezTo>
                  <a:pt x="749262" y="164698"/>
                  <a:pt x="762743" y="149216"/>
                  <a:pt x="791675" y="134947"/>
                </a:cubicBezTo>
                <a:close/>
                <a:moveTo>
                  <a:pt x="57305" y="221052"/>
                </a:moveTo>
                <a:cubicBezTo>
                  <a:pt x="55534" y="220691"/>
                  <a:pt x="53762" y="220363"/>
                  <a:pt x="51991" y="220002"/>
                </a:cubicBezTo>
                <a:cubicBezTo>
                  <a:pt x="43758" y="229220"/>
                  <a:pt x="3018" y="245161"/>
                  <a:pt x="23322" y="259332"/>
                </a:cubicBezTo>
                <a:cubicBezTo>
                  <a:pt x="26766" y="261628"/>
                  <a:pt x="32933" y="261759"/>
                  <a:pt x="39264" y="261464"/>
                </a:cubicBezTo>
                <a:cubicBezTo>
                  <a:pt x="40314" y="260414"/>
                  <a:pt x="41363" y="259332"/>
                  <a:pt x="42478" y="258249"/>
                </a:cubicBezTo>
                <a:cubicBezTo>
                  <a:pt x="51794" y="247261"/>
                  <a:pt x="40478" y="235091"/>
                  <a:pt x="57338" y="225316"/>
                </a:cubicBezTo>
                <a:lnTo>
                  <a:pt x="57338" y="221052"/>
                </a:lnTo>
                <a:close/>
              </a:path>
            </a:pathLst>
          </a:custGeom>
          <a:solidFill>
            <a:srgbClr val="C00000"/>
          </a:solidFill>
          <a:ln w="3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ea typeface="思源黑体 CN Regular" panose="020B0500000000000000" charset="-122"/>
              <a:cs typeface="+mn-cs"/>
            </a:endParaRPr>
          </a:p>
        </p:txBody>
      </p:sp>
      <p:pic>
        <p:nvPicPr>
          <p:cNvPr id="39" name="图形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53780" y="4039947"/>
            <a:ext cx="1206045" cy="388388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27" y="4041728"/>
            <a:ext cx="1258974" cy="424334"/>
          </a:xfrm>
          <a:prstGeom prst="rect">
            <a:avLst/>
          </a:prstGeom>
        </p:spPr>
      </p:pic>
      <p:pic>
        <p:nvPicPr>
          <p:cNvPr id="25" name="图形 24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91028" y="2470994"/>
            <a:ext cx="1285832" cy="44990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230321" y="6191250"/>
            <a:ext cx="53054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00">
                <a:solidFill>
                  <a:schemeClr val="accent2">
                    <a:alpha val="23000"/>
                  </a:schemeClr>
                </a:solidFill>
              </a:defRPr>
            </a:lvl1pPr>
          </a:lstStyle>
          <a:p>
            <a:r>
              <a:rPr lang="en-US" altLang="zh-CN" dirty="0">
                <a:solidFill>
                  <a:schemeClr val="accent2">
                    <a:alpha val="10000"/>
                  </a:schemeClr>
                </a:solidFill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47" name="矩形 46"/>
          <p:cNvSpPr/>
          <p:nvPr/>
        </p:nvSpPr>
        <p:spPr>
          <a:xfrm>
            <a:off x="0" y="1128713"/>
            <a:ext cx="9789859" cy="4600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图形 22"/>
          <p:cNvSpPr/>
          <p:nvPr/>
        </p:nvSpPr>
        <p:spPr>
          <a:xfrm rot="10800000">
            <a:off x="5213377" y="449112"/>
            <a:ext cx="7515652" cy="698230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" name="图形 22"/>
          <p:cNvSpPr/>
          <p:nvPr/>
        </p:nvSpPr>
        <p:spPr>
          <a:xfrm rot="10800000">
            <a:off x="5583371" y="792849"/>
            <a:ext cx="6775664" cy="6294830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10800000" sx="101000" sy="101000" algn="r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57444" y="2567523"/>
            <a:ext cx="513855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共創輝煌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57444" y="1736526"/>
            <a:ext cx="3305963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000" dirty="0">
                <a:solidFill>
                  <a:schemeClr val="accent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再接再厲</a:t>
            </a:r>
            <a:endParaRPr lang="en-US" altLang="zh-CN" sz="6000" dirty="0">
              <a:solidFill>
                <a:schemeClr val="accent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0" name="矩形: 圆角 29"/>
          <p:cNvSpPr/>
          <p:nvPr/>
        </p:nvSpPr>
        <p:spPr>
          <a:xfrm>
            <a:off x="10647050" y="963084"/>
            <a:ext cx="789640" cy="789640"/>
          </a:xfrm>
          <a:prstGeom prst="roundRect">
            <a:avLst>
              <a:gd name="adj" fmla="val 19792"/>
            </a:avLst>
          </a:prstGeom>
          <a:solidFill>
            <a:schemeClr val="accent4">
              <a:lumMod val="60000"/>
              <a:lumOff val="40000"/>
            </a:schemeClr>
          </a:solidFill>
          <a:ln w="63500">
            <a:solidFill>
              <a:schemeClr val="bg1"/>
            </a:solidFill>
          </a:ln>
          <a:effectLst>
            <a:outerShdw blurRad="190500" sx="117000" sy="117000" algn="ctr" rotWithShape="0">
              <a:schemeClr val="accent4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形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118" y="1120609"/>
            <a:ext cx="444755" cy="444755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217915" y="381185"/>
            <a:ext cx="197325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4">
                    <a:alpha val="35000"/>
                  </a:schemeClr>
                </a:solidFill>
              </a:rPr>
              <a:t>05/13/20XX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DESIGN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333375" y="685800"/>
            <a:ext cx="840264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1457043" y="429285"/>
            <a:ext cx="390977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ln>
                  <a:solidFill>
                    <a:schemeClr val="accent5">
                      <a:alpha val="10000"/>
                    </a:schemeClr>
                  </a:solidFill>
                </a:ln>
                <a:noFill/>
              </a:rPr>
              <a:t>PPT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3606719" y="411893"/>
            <a:ext cx="3929570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0" b="1" dirty="0">
                <a:ln>
                  <a:solidFill>
                    <a:schemeClr val="accent5">
                      <a:alpha val="10000"/>
                    </a:schemeClr>
                  </a:solidFill>
                </a:ln>
                <a:noFill/>
              </a:rPr>
              <a:t>DESIGN</a:t>
            </a:r>
            <a:endParaRPr lang="zh-CN" altLang="en-US" sz="8000" b="1" dirty="0">
              <a:ln>
                <a:solidFill>
                  <a:schemeClr val="accent5">
                    <a:alpha val="10000"/>
                  </a:schemeClr>
                </a:solidFill>
              </a:ln>
              <a:noFill/>
            </a:endParaRPr>
          </a:p>
        </p:txBody>
      </p:sp>
      <p:sp>
        <p:nvSpPr>
          <p:cNvPr id="34" name="矩形: 圆角 33"/>
          <p:cNvSpPr/>
          <p:nvPr/>
        </p:nvSpPr>
        <p:spPr>
          <a:xfrm>
            <a:off x="5228617" y="4594049"/>
            <a:ext cx="789640" cy="789640"/>
          </a:xfrm>
          <a:prstGeom prst="roundRect">
            <a:avLst>
              <a:gd name="adj" fmla="val 19792"/>
            </a:avLst>
          </a:prstGeom>
          <a:solidFill>
            <a:schemeClr val="accent4">
              <a:lumMod val="60000"/>
              <a:lumOff val="40000"/>
            </a:schemeClr>
          </a:solidFill>
          <a:ln w="63500">
            <a:solidFill>
              <a:schemeClr val="bg1"/>
            </a:solidFill>
          </a:ln>
          <a:effectLst>
            <a:outerShdw blurRad="190500" sx="117000" sy="117000" algn="ctr" rotWithShape="0">
              <a:schemeClr val="accent4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形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83" y="4769191"/>
            <a:ext cx="458405" cy="458405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 flipH="1">
            <a:off x="1056230" y="4371627"/>
            <a:ext cx="1299622" cy="39756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>
            <a:off x="1242024" y="4563636"/>
            <a:ext cx="1832235" cy="0"/>
          </a:xfrm>
          <a:prstGeom prst="straightConnector1">
            <a:avLst/>
          </a:prstGeom>
          <a:ln w="34925">
            <a:gradFill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0" scaled="0"/>
            </a:gra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图形 22"/>
          <p:cNvSpPr/>
          <p:nvPr/>
        </p:nvSpPr>
        <p:spPr>
          <a:xfrm rot="2856851">
            <a:off x="-2458496" y="-1971226"/>
            <a:ext cx="3323937" cy="308805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</a:gradFill>
          <a:ln w="42577" cap="flat">
            <a:noFill/>
            <a:prstDash val="solid"/>
            <a:miter/>
          </a:ln>
          <a:effectLst>
            <a:outerShdw blurRad="139700" dist="76200" dir="10800000" algn="r" rotWithShape="0">
              <a:schemeClr val="tx1">
                <a:lumMod val="75000"/>
                <a:lumOff val="25000"/>
                <a:alpha val="26000"/>
              </a:schemeClr>
            </a:outerShdw>
            <a:softEdge rad="49530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4080501" y="1612721"/>
            <a:ext cx="2597167" cy="11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600" b="1" dirty="0">
                <a:ln>
                  <a:solidFill>
                    <a:schemeClr val="accent5"/>
                  </a:solidFill>
                </a:ln>
                <a:noFill/>
              </a:rPr>
              <a:t>Thank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4186999" y="2475190"/>
            <a:ext cx="1683066" cy="11068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6600" b="1">
                <a:ln>
                  <a:solidFill>
                    <a:schemeClr val="accent5"/>
                  </a:solidFill>
                </a:ln>
                <a:noFill/>
              </a:defRPr>
            </a:lvl1pPr>
          </a:lstStyle>
          <a:p>
            <a:r>
              <a:rPr lang="en-US" altLang="zh-CN" dirty="0"/>
              <a:t>You</a:t>
            </a:r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966969" y="3489150"/>
            <a:ext cx="474057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ea typeface="思源黑体 Medium" panose="020B0600000000000000" pitchFamily="34" charset="-122"/>
              </a:rPr>
              <a:t>CONTINUE TO</a:t>
            </a:r>
          </a:p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ea typeface="思源黑体 Medium" panose="020B0600000000000000" pitchFamily="34" charset="-122"/>
              </a:rPr>
              <a:t>MAKE GREAT EFFORTS TO CREATE GLORY TOGETHER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ea typeface="思源黑体 Medium" panose="020B0600000000000000" pitchFamily="34" charset="-122"/>
            </a:endParaRPr>
          </a:p>
        </p:txBody>
      </p:sp>
      <p:pic>
        <p:nvPicPr>
          <p:cNvPr id="62" name="图片 61" descr="穿着白色衬衫的男人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8930" y="327299"/>
            <a:ext cx="4684547" cy="7911679"/>
          </a:xfrm>
          <a:prstGeom prst="rect">
            <a:avLst/>
          </a:prstGeom>
          <a:effectLst>
            <a:outerShdw blurRad="279400" dist="190500" algn="l" rotWithShape="0">
              <a:prstClr val="black">
                <a:alpha val="24000"/>
              </a:prstClr>
            </a:outerShdw>
          </a:effectLst>
        </p:spPr>
      </p:pic>
      <p:sp>
        <p:nvSpPr>
          <p:cNvPr id="63" name="文本框 62"/>
          <p:cNvSpPr txBox="1"/>
          <p:nvPr/>
        </p:nvSpPr>
        <p:spPr>
          <a:xfrm>
            <a:off x="966969" y="5233471"/>
            <a:ext cx="4230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" dirty="0">
                <a:solidFill>
                  <a:schemeClr val="accent4">
                    <a:alpha val="7000"/>
                  </a:schemeClr>
                </a:solidFill>
                <a:latin typeface="Bahnschrift" panose="020B0502040204020203" pitchFamily="34" charset="0"/>
                <a:ea typeface="思源黑体 Medium" panose="020B0600000000000000" pitchFamily="34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altLang="zh-CN" sz="600" dirty="0" err="1">
                <a:solidFill>
                  <a:schemeClr val="accent4">
                    <a:alpha val="7000"/>
                  </a:schemeClr>
                </a:solidFill>
                <a:latin typeface="Bahnschrift" panose="020B0502040204020203" pitchFamily="34" charset="0"/>
                <a:ea typeface="思源黑体 Medium" panose="020B0600000000000000" pitchFamily="34" charset="-122"/>
              </a:rPr>
              <a:t>urna</a:t>
            </a:r>
            <a:r>
              <a:rPr lang="en-US" altLang="zh-CN" sz="600" dirty="0">
                <a:solidFill>
                  <a:schemeClr val="accent4">
                    <a:alpha val="7000"/>
                  </a:schemeClr>
                </a:solidFill>
                <a:latin typeface="Bahnschrift" panose="020B0502040204020203" pitchFamily="34" charset="0"/>
                <a:ea typeface="思源黑体 Medium" panose="020B0600000000000000" pitchFamily="34" charset="-122"/>
              </a:rPr>
              <a:t>.</a:t>
            </a:r>
          </a:p>
          <a:p>
            <a:r>
              <a:rPr lang="en-US" altLang="zh-CN" sz="600" dirty="0">
                <a:solidFill>
                  <a:schemeClr val="accent4">
                    <a:alpha val="7000"/>
                  </a:schemeClr>
                </a:solidFill>
                <a:latin typeface="Bahnschrift" panose="020B0502040204020203" pitchFamily="34" charset="0"/>
                <a:ea typeface="思源黑体 Medium" panose="020B0600000000000000" pitchFamily="34" charset="-122"/>
              </a:rPr>
              <a:t>Nunc viverra imperdiet enim. Fusce est. Vivamus a </a:t>
            </a:r>
            <a:r>
              <a:rPr lang="en-US" altLang="zh-CN" sz="600" dirty="0" err="1">
                <a:solidFill>
                  <a:schemeClr val="accent4">
                    <a:alpha val="7000"/>
                  </a:schemeClr>
                </a:solidFill>
                <a:latin typeface="Bahnschrift" panose="020B0502040204020203" pitchFamily="34" charset="0"/>
                <a:ea typeface="思源黑体 Medium" panose="020B0600000000000000" pitchFamily="34" charset="-122"/>
              </a:rPr>
              <a:t>tellus</a:t>
            </a:r>
            <a:r>
              <a:rPr lang="en-US" altLang="zh-CN" sz="600" dirty="0">
                <a:solidFill>
                  <a:schemeClr val="accent4">
                    <a:alpha val="7000"/>
                  </a:schemeClr>
                </a:solidFill>
                <a:latin typeface="Bahnschrift" panose="020B0502040204020203" pitchFamily="34" charset="0"/>
                <a:ea typeface="思源黑体 Medium" panose="020B0600000000000000" pitchFamily="34" charset="-122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30321" y="6172200"/>
            <a:ext cx="53054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>
                <a:solidFill>
                  <a:srgbClr val="2A1BBD">
                    <a:alpha val="23000"/>
                  </a:srgbClr>
                </a:solidFill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7808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文本框 81"/>
          <p:cNvSpPr txBox="1"/>
          <p:nvPr/>
        </p:nvSpPr>
        <p:spPr>
          <a:xfrm>
            <a:off x="217915" y="381185"/>
            <a:ext cx="197325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4">
                    <a:alpha val="35000"/>
                  </a:schemeClr>
                </a:solidFill>
              </a:rPr>
              <a:t>05/13/20XX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DESIGN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8" name="直接连接符 87"/>
          <p:cNvCxnSpPr/>
          <p:nvPr/>
        </p:nvCxnSpPr>
        <p:spPr>
          <a:xfrm>
            <a:off x="333375" y="685800"/>
            <a:ext cx="840264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 91"/>
          <p:cNvSpPr/>
          <p:nvPr/>
        </p:nvSpPr>
        <p:spPr>
          <a:xfrm>
            <a:off x="2" y="1128713"/>
            <a:ext cx="12191997" cy="4600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任意多边形: 形状 41"/>
          <p:cNvSpPr/>
          <p:nvPr/>
        </p:nvSpPr>
        <p:spPr>
          <a:xfrm rot="16200000">
            <a:off x="-178963" y="2622100"/>
            <a:ext cx="4414864" cy="4056937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4" name="任意多边形: 形状 63"/>
          <p:cNvSpPr/>
          <p:nvPr/>
        </p:nvSpPr>
        <p:spPr>
          <a:xfrm rot="16200000">
            <a:off x="-146693" y="3385916"/>
            <a:ext cx="3618776" cy="3325390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18900000" algn="bl" rotWithShape="0">
              <a:schemeClr val="accent4">
                <a:alpha val="38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图形 22"/>
          <p:cNvSpPr/>
          <p:nvPr/>
        </p:nvSpPr>
        <p:spPr>
          <a:xfrm rot="1300691">
            <a:off x="10056432" y="-3640952"/>
            <a:ext cx="8579142" cy="6742722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  <a:gd name="connsiteX0-73" fmla="*/ 6754292 w 6784167"/>
              <a:gd name="connsiteY0-74" fmla="*/ 1987974 h 6295520"/>
              <a:gd name="connsiteX1-75" fmla="*/ 4396040 w 6784167"/>
              <a:gd name="connsiteY1-76" fmla="*/ 5464873 h 6295520"/>
              <a:gd name="connsiteX2-77" fmla="*/ 2449580 w 6784167"/>
              <a:gd name="connsiteY2-78" fmla="*/ 6291085 h 6295520"/>
              <a:gd name="connsiteX3-79" fmla="*/ 105255 w 6784167"/>
              <a:gd name="connsiteY3-80" fmla="*/ 2029879 h 6295520"/>
              <a:gd name="connsiteX4-81" fmla="*/ 3007524 w 6784167"/>
              <a:gd name="connsiteY4-82" fmla="*/ 31267 h 6295520"/>
              <a:gd name="connsiteX5-83" fmla="*/ 6754292 w 6784167"/>
              <a:gd name="connsiteY5-84" fmla="*/ 1987974 h 6295520"/>
              <a:gd name="connsiteX0-85" fmla="*/ 7107799 w 7142926"/>
              <a:gd name="connsiteY0-86" fmla="*/ 1987974 h 5662113"/>
              <a:gd name="connsiteX1-87" fmla="*/ 4749547 w 7142926"/>
              <a:gd name="connsiteY1-88" fmla="*/ 5464873 h 5662113"/>
              <a:gd name="connsiteX2-89" fmla="*/ 798496 w 7142926"/>
              <a:gd name="connsiteY2-90" fmla="*/ 5233106 h 5662113"/>
              <a:gd name="connsiteX3-91" fmla="*/ 458762 w 7142926"/>
              <a:gd name="connsiteY3-92" fmla="*/ 2029879 h 5662113"/>
              <a:gd name="connsiteX4-93" fmla="*/ 3361031 w 7142926"/>
              <a:gd name="connsiteY4-94" fmla="*/ 31267 h 5662113"/>
              <a:gd name="connsiteX5-95" fmla="*/ 7107799 w 7142926"/>
              <a:gd name="connsiteY5-96" fmla="*/ 1987974 h 5662113"/>
              <a:gd name="connsiteX0-97" fmla="*/ 6966377 w 6997952"/>
              <a:gd name="connsiteY0-98" fmla="*/ 1987974 h 5499996"/>
              <a:gd name="connsiteX1-99" fmla="*/ 4399314 w 6997952"/>
              <a:gd name="connsiteY1-100" fmla="*/ 4949805 h 5499996"/>
              <a:gd name="connsiteX2-101" fmla="*/ 657074 w 6997952"/>
              <a:gd name="connsiteY2-102" fmla="*/ 5233106 h 5499996"/>
              <a:gd name="connsiteX3-103" fmla="*/ 317340 w 6997952"/>
              <a:gd name="connsiteY3-104" fmla="*/ 2029879 h 5499996"/>
              <a:gd name="connsiteX4-105" fmla="*/ 3219609 w 6997952"/>
              <a:gd name="connsiteY4-106" fmla="*/ 31267 h 5499996"/>
              <a:gd name="connsiteX5-107" fmla="*/ 6966377 w 6997952"/>
              <a:gd name="connsiteY5-108" fmla="*/ 1987974 h 54999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997952" h="5499996">
                <a:moveTo>
                  <a:pt x="6966377" y="1987974"/>
                </a:moveTo>
                <a:cubicBezTo>
                  <a:pt x="7258808" y="3112001"/>
                  <a:pt x="5450865" y="4408950"/>
                  <a:pt x="4399314" y="4949805"/>
                </a:cubicBezTo>
                <a:cubicBezTo>
                  <a:pt x="3347764" y="5490660"/>
                  <a:pt x="1337403" y="5719760"/>
                  <a:pt x="657074" y="5233106"/>
                </a:cubicBezTo>
                <a:cubicBezTo>
                  <a:pt x="-23255" y="4746452"/>
                  <a:pt x="-240108" y="3528582"/>
                  <a:pt x="317340" y="2029879"/>
                </a:cubicBezTo>
                <a:cubicBezTo>
                  <a:pt x="874786" y="540314"/>
                  <a:pt x="1583822" y="250589"/>
                  <a:pt x="3219609" y="31267"/>
                </a:cubicBezTo>
                <a:cubicBezTo>
                  <a:pt x="4855396" y="-197194"/>
                  <a:pt x="6683084" y="863946"/>
                  <a:pt x="6966377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图形 22"/>
          <p:cNvSpPr/>
          <p:nvPr/>
        </p:nvSpPr>
        <p:spPr>
          <a:xfrm rot="1300691">
            <a:off x="10295229" y="-3380782"/>
            <a:ext cx="7925301" cy="6228840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  <a:gd name="connsiteX0-73" fmla="*/ 6754292 w 6784167"/>
              <a:gd name="connsiteY0-74" fmla="*/ 1987974 h 6295520"/>
              <a:gd name="connsiteX1-75" fmla="*/ 4396040 w 6784167"/>
              <a:gd name="connsiteY1-76" fmla="*/ 5464873 h 6295520"/>
              <a:gd name="connsiteX2-77" fmla="*/ 2449580 w 6784167"/>
              <a:gd name="connsiteY2-78" fmla="*/ 6291085 h 6295520"/>
              <a:gd name="connsiteX3-79" fmla="*/ 105255 w 6784167"/>
              <a:gd name="connsiteY3-80" fmla="*/ 2029879 h 6295520"/>
              <a:gd name="connsiteX4-81" fmla="*/ 3007524 w 6784167"/>
              <a:gd name="connsiteY4-82" fmla="*/ 31267 h 6295520"/>
              <a:gd name="connsiteX5-83" fmla="*/ 6754292 w 6784167"/>
              <a:gd name="connsiteY5-84" fmla="*/ 1987974 h 6295520"/>
              <a:gd name="connsiteX0-85" fmla="*/ 7107799 w 7142926"/>
              <a:gd name="connsiteY0-86" fmla="*/ 1987974 h 5662113"/>
              <a:gd name="connsiteX1-87" fmla="*/ 4749547 w 7142926"/>
              <a:gd name="connsiteY1-88" fmla="*/ 5464873 h 5662113"/>
              <a:gd name="connsiteX2-89" fmla="*/ 798496 w 7142926"/>
              <a:gd name="connsiteY2-90" fmla="*/ 5233106 h 5662113"/>
              <a:gd name="connsiteX3-91" fmla="*/ 458762 w 7142926"/>
              <a:gd name="connsiteY3-92" fmla="*/ 2029879 h 5662113"/>
              <a:gd name="connsiteX4-93" fmla="*/ 3361031 w 7142926"/>
              <a:gd name="connsiteY4-94" fmla="*/ 31267 h 5662113"/>
              <a:gd name="connsiteX5-95" fmla="*/ 7107799 w 7142926"/>
              <a:gd name="connsiteY5-96" fmla="*/ 1987974 h 5662113"/>
              <a:gd name="connsiteX0-97" fmla="*/ 6966377 w 6997952"/>
              <a:gd name="connsiteY0-98" fmla="*/ 1987974 h 5499996"/>
              <a:gd name="connsiteX1-99" fmla="*/ 4399314 w 6997952"/>
              <a:gd name="connsiteY1-100" fmla="*/ 4949805 h 5499996"/>
              <a:gd name="connsiteX2-101" fmla="*/ 657074 w 6997952"/>
              <a:gd name="connsiteY2-102" fmla="*/ 5233106 h 5499996"/>
              <a:gd name="connsiteX3-103" fmla="*/ 317340 w 6997952"/>
              <a:gd name="connsiteY3-104" fmla="*/ 2029879 h 5499996"/>
              <a:gd name="connsiteX4-105" fmla="*/ 3219609 w 6997952"/>
              <a:gd name="connsiteY4-106" fmla="*/ 31267 h 5499996"/>
              <a:gd name="connsiteX5-107" fmla="*/ 6966377 w 6997952"/>
              <a:gd name="connsiteY5-108" fmla="*/ 1987974 h 54999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997952" h="5499996">
                <a:moveTo>
                  <a:pt x="6966377" y="1987974"/>
                </a:moveTo>
                <a:cubicBezTo>
                  <a:pt x="7258808" y="3112001"/>
                  <a:pt x="5450865" y="4408950"/>
                  <a:pt x="4399314" y="4949805"/>
                </a:cubicBezTo>
                <a:cubicBezTo>
                  <a:pt x="3347764" y="5490660"/>
                  <a:pt x="1337403" y="5719760"/>
                  <a:pt x="657074" y="5233106"/>
                </a:cubicBezTo>
                <a:cubicBezTo>
                  <a:pt x="-23255" y="4746452"/>
                  <a:pt x="-240108" y="3528582"/>
                  <a:pt x="317340" y="2029879"/>
                </a:cubicBezTo>
                <a:cubicBezTo>
                  <a:pt x="874786" y="540314"/>
                  <a:pt x="1583822" y="250589"/>
                  <a:pt x="3219609" y="31267"/>
                </a:cubicBezTo>
                <a:cubicBezTo>
                  <a:pt x="4855396" y="-197194"/>
                  <a:pt x="6683084" y="863946"/>
                  <a:pt x="6966377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8100000" algn="tr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3" name="文本框 92"/>
          <p:cNvSpPr txBox="1"/>
          <p:nvPr/>
        </p:nvSpPr>
        <p:spPr>
          <a:xfrm>
            <a:off x="6656256" y="6169039"/>
            <a:ext cx="53054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00">
                <a:solidFill>
                  <a:schemeClr val="accent2">
                    <a:alpha val="10000"/>
                  </a:schemeClr>
                </a:solidFill>
              </a:defRPr>
            </a:lvl1pPr>
          </a:lstStyle>
          <a:p>
            <a:r>
              <a:rPr lang="en-US" altLang="zh-CN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94" name="图形 22"/>
          <p:cNvSpPr/>
          <p:nvPr/>
        </p:nvSpPr>
        <p:spPr>
          <a:xfrm rot="14252027">
            <a:off x="11386110" y="5840228"/>
            <a:ext cx="3323937" cy="308805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</a:gradFill>
          <a:ln w="42577" cap="flat">
            <a:noFill/>
            <a:prstDash val="solid"/>
            <a:miter/>
          </a:ln>
          <a:effectLst>
            <a:outerShdw blurRad="139700" dist="76200" dir="10800000" algn="r" rotWithShape="0">
              <a:schemeClr val="tx1">
                <a:lumMod val="75000"/>
                <a:lumOff val="25000"/>
                <a:alpha val="26000"/>
              </a:schemeClr>
            </a:outerShdw>
            <a:softEdge rad="49530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3" name="矩形: 圆角 62"/>
          <p:cNvSpPr/>
          <p:nvPr/>
        </p:nvSpPr>
        <p:spPr>
          <a:xfrm rot="19647146">
            <a:off x="903972" y="1739945"/>
            <a:ext cx="993924" cy="993924"/>
          </a:xfrm>
          <a:prstGeom prst="roundRect">
            <a:avLst>
              <a:gd name="adj" fmla="val 19792"/>
            </a:avLst>
          </a:prstGeom>
          <a:solidFill>
            <a:schemeClr val="accent4">
              <a:lumMod val="60000"/>
              <a:lumOff val="40000"/>
            </a:schemeClr>
          </a:solidFill>
          <a:ln w="63500">
            <a:solidFill>
              <a:schemeClr val="bg1"/>
            </a:solidFill>
          </a:ln>
          <a:effectLst>
            <a:outerShdw blurRad="190500" sx="117000" sy="117000" algn="ctr" rotWithShape="0">
              <a:schemeClr val="accent4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5" name="图形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647146">
            <a:off x="1155009" y="2027979"/>
            <a:ext cx="489753" cy="457974"/>
          </a:xfrm>
          <a:prstGeom prst="rect">
            <a:avLst/>
          </a:prstGeom>
        </p:spPr>
      </p:pic>
      <p:sp>
        <p:nvSpPr>
          <p:cNvPr id="29" name="矩形: 圆角 28"/>
          <p:cNvSpPr/>
          <p:nvPr/>
        </p:nvSpPr>
        <p:spPr>
          <a:xfrm rot="1571157">
            <a:off x="10583287" y="5343167"/>
            <a:ext cx="559796" cy="559796"/>
          </a:xfrm>
          <a:prstGeom prst="roundRect">
            <a:avLst>
              <a:gd name="adj" fmla="val 19792"/>
            </a:avLst>
          </a:prstGeom>
          <a:solidFill>
            <a:schemeClr val="accent4">
              <a:lumMod val="60000"/>
              <a:lumOff val="40000"/>
              <a:alpha val="30000"/>
            </a:schemeClr>
          </a:solidFill>
          <a:ln w="63500">
            <a:solidFill>
              <a:schemeClr val="bg1"/>
            </a:solidFill>
          </a:ln>
          <a:effectLst>
            <a:outerShdw blurRad="190500" sx="117000" sy="117000" algn="ctr" rotWithShape="0">
              <a:schemeClr val="accent4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形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71157">
            <a:off x="10715303" y="5499455"/>
            <a:ext cx="275838" cy="257939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4521513" y="2652351"/>
            <a:ext cx="2307957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" panose="020B0502040204020203" pitchFamily="34" charset="0"/>
                <a:ea typeface="Source Han Sans Regular" panose="020B0500000000000000" pitchFamily="34" charset="-122"/>
              </a:rPr>
              <a:t>PART </a:t>
            </a:r>
            <a:endParaRPr lang="zh-CN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Bahnschrift" panose="020B0502040204020203" pitchFamily="34" charset="0"/>
              <a:ea typeface="Source Han Sans Regular" panose="020B0500000000000000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583906" y="3345760"/>
            <a:ext cx="2207968" cy="9220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" panose="020B0502040204020203" pitchFamily="34" charset="0"/>
                <a:ea typeface="Source Han Sans Regular" panose="020B0500000000000000" pitchFamily="34" charset="-122"/>
              </a:rPr>
              <a:t>TWO</a:t>
            </a:r>
            <a:endParaRPr lang="zh-CN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Bahnschrift" panose="020B0502040204020203" pitchFamily="34" charset="0"/>
              <a:ea typeface="Source Han Sans Regular" panose="020B0500000000000000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2603500" y="2353195"/>
            <a:ext cx="2451135" cy="21380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defRPr>
            </a:lvl1pPr>
          </a:lstStyle>
          <a:p>
            <a:r>
              <a:rPr lang="en-US" altLang="zh-CN" sz="13300" dirty="0">
                <a:solidFill>
                  <a:schemeClr val="accent4"/>
                </a:solidFill>
                <a:latin typeface="Bahnschrift" panose="020B0502040204020203" pitchFamily="34" charset="0"/>
                <a:ea typeface="思源黑体 CN Bold" panose="020B0800000000000000" charset="-122"/>
              </a:rPr>
              <a:t>01</a:t>
            </a:r>
            <a:endParaRPr lang="zh-CN" altLang="en-US" sz="13300" dirty="0">
              <a:solidFill>
                <a:schemeClr val="accent4"/>
              </a:solidFill>
              <a:latin typeface="Bahnschrift" panose="020B0502040204020203" pitchFamily="34" charset="0"/>
              <a:ea typeface="思源黑体 CN Bold" panose="020B0800000000000000" charset="-122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6650620" y="2269979"/>
            <a:ext cx="0" cy="2232534"/>
          </a:xfrm>
          <a:prstGeom prst="line">
            <a:avLst/>
          </a:prstGeom>
          <a:ln w="889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7002601" y="3755411"/>
            <a:ext cx="305597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spc="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添加目錄頁文本內容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6966304" y="2784633"/>
            <a:ext cx="4000262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我想說</a:t>
            </a:r>
            <a:endParaRPr lang="en-US" altLang="zh-CN" sz="2800" spc="300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r>
              <a:rPr lang="zh-CN" altLang="en-US" sz="28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的是工作成果</a:t>
            </a:r>
          </a:p>
        </p:txBody>
      </p:sp>
      <p:cxnSp>
        <p:nvCxnSpPr>
          <p:cNvPr id="48" name="直接连接符 47"/>
          <p:cNvCxnSpPr/>
          <p:nvPr/>
        </p:nvCxnSpPr>
        <p:spPr>
          <a:xfrm>
            <a:off x="7078801" y="3680133"/>
            <a:ext cx="2865852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 rot="10800000" flipH="1">
            <a:off x="11359593" y="524401"/>
            <a:ext cx="527607" cy="16139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11108613" y="605101"/>
            <a:ext cx="708951" cy="0"/>
          </a:xfrm>
          <a:prstGeom prst="straightConnector1">
            <a:avLst/>
          </a:prstGeom>
          <a:ln w="22225" cap="flat">
            <a:gradFill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0" scaled="0"/>
            </a:gra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图形 22"/>
          <p:cNvSpPr/>
          <p:nvPr/>
        </p:nvSpPr>
        <p:spPr>
          <a:xfrm rot="2856851">
            <a:off x="-2647730" y="-1959460"/>
            <a:ext cx="3323937" cy="308805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</a:gradFill>
          <a:ln w="42577" cap="flat">
            <a:noFill/>
            <a:prstDash val="solid"/>
            <a:miter/>
          </a:ln>
          <a:effectLst>
            <a:outerShdw blurRad="139700" dist="76200" dir="10800000" algn="r" rotWithShape="0">
              <a:schemeClr val="tx1">
                <a:lumMod val="75000"/>
                <a:lumOff val="25000"/>
                <a:alpha val="26000"/>
              </a:schemeClr>
            </a:outerShdw>
            <a:softEdge rad="49530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" name="图形 22"/>
          <p:cNvSpPr/>
          <p:nvPr/>
        </p:nvSpPr>
        <p:spPr>
          <a:xfrm>
            <a:off x="1998238" y="5721984"/>
            <a:ext cx="12403137" cy="1152294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1" name="图形 22"/>
          <p:cNvSpPr/>
          <p:nvPr/>
        </p:nvSpPr>
        <p:spPr>
          <a:xfrm>
            <a:off x="2315593" y="6352144"/>
            <a:ext cx="11181930" cy="1038840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7" name="图形 22"/>
          <p:cNvSpPr/>
          <p:nvPr/>
        </p:nvSpPr>
        <p:spPr>
          <a:xfrm>
            <a:off x="-694718" y="5739171"/>
            <a:ext cx="9924019" cy="9219761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图形 22"/>
          <p:cNvSpPr/>
          <p:nvPr/>
        </p:nvSpPr>
        <p:spPr>
          <a:xfrm>
            <a:off x="-3587307" y="5739171"/>
            <a:ext cx="9924019" cy="9219761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17716" y="201526"/>
            <a:ext cx="21146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工作概述</a:t>
            </a:r>
          </a:p>
        </p:txBody>
      </p:sp>
      <p:sp>
        <p:nvSpPr>
          <p:cNvPr id="58" name="图形 22"/>
          <p:cNvSpPr/>
          <p:nvPr/>
        </p:nvSpPr>
        <p:spPr>
          <a:xfrm>
            <a:off x="-440795" y="6334841"/>
            <a:ext cx="8946904" cy="831198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图形 22"/>
          <p:cNvSpPr/>
          <p:nvPr/>
        </p:nvSpPr>
        <p:spPr>
          <a:xfrm>
            <a:off x="-3333384" y="6334841"/>
            <a:ext cx="8946904" cy="831198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5" name="文本框 154"/>
          <p:cNvSpPr txBox="1"/>
          <p:nvPr/>
        </p:nvSpPr>
        <p:spPr>
          <a:xfrm>
            <a:off x="10257637" y="6197591"/>
            <a:ext cx="197325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4">
                    <a:alpha val="35000"/>
                  </a:schemeClr>
                </a:solidFill>
              </a:rPr>
              <a:t>05/13/20XX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DESIGN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56" name="直接连接符 155"/>
          <p:cNvCxnSpPr/>
          <p:nvPr/>
        </p:nvCxnSpPr>
        <p:spPr>
          <a:xfrm>
            <a:off x="10373097" y="6502206"/>
            <a:ext cx="840264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2121694" y="590907"/>
            <a:ext cx="576262" cy="245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" dirty="0">
                <a:solidFill>
                  <a:schemeClr val="accent4">
                    <a:lumMod val="40000"/>
                    <a:lumOff val="60000"/>
                  </a:schemeClr>
                </a:solidFill>
                <a:latin typeface="Source Han Sans Regular" panose="020B0500000000000000" pitchFamily="34" charset="-122"/>
                <a:ea typeface="Source Han Sans Regular" panose="020B0500000000000000" pitchFamily="34" charset="-122"/>
              </a:rPr>
              <a:t>PART </a:t>
            </a:r>
            <a:endParaRPr lang="zh-CN" altLang="en-US" sz="1000" dirty="0">
              <a:solidFill>
                <a:schemeClr val="accent4">
                  <a:lumMod val="40000"/>
                  <a:lumOff val="60000"/>
                </a:schemeClr>
              </a:solidFill>
              <a:latin typeface="Source Han Sans Regular" panose="020B0500000000000000" pitchFamily="34" charset="-122"/>
              <a:ea typeface="Source Han Sans Regular" panose="020B0500000000000000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100114" y="143218"/>
            <a:ext cx="966528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accent4"/>
                </a:solidFill>
                <a:latin typeface="+mn-lt"/>
              </a:rPr>
              <a:t>01</a:t>
            </a:r>
            <a:endParaRPr lang="zh-CN" altLang="en-US" sz="36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0" y="1128713"/>
            <a:ext cx="12192000" cy="4600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7" name="矩形: 圆角 156"/>
          <p:cNvSpPr/>
          <p:nvPr/>
        </p:nvSpPr>
        <p:spPr>
          <a:xfrm rot="19647146">
            <a:off x="1937896" y="1774788"/>
            <a:ext cx="368372" cy="368372"/>
          </a:xfrm>
          <a:prstGeom prst="roundRect">
            <a:avLst>
              <a:gd name="adj" fmla="val 19792"/>
            </a:avLst>
          </a:prstGeom>
          <a:solidFill>
            <a:schemeClr val="accent4">
              <a:lumMod val="60000"/>
              <a:lumOff val="40000"/>
            </a:schemeClr>
          </a:solidFill>
          <a:ln w="63500">
            <a:solidFill>
              <a:schemeClr val="bg1"/>
            </a:solidFill>
          </a:ln>
          <a:effectLst>
            <a:outerShdw blurRad="190500" sx="117000" sy="117000" algn="ctr" rotWithShape="0">
              <a:schemeClr val="accent4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8" name="图形 1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647146">
            <a:off x="2030936" y="1881540"/>
            <a:ext cx="181514" cy="169736"/>
          </a:xfrm>
          <a:prstGeom prst="rect">
            <a:avLst/>
          </a:prstGeom>
        </p:spPr>
      </p:pic>
      <p:sp>
        <p:nvSpPr>
          <p:cNvPr id="34" name="矩形: 圆角 33"/>
          <p:cNvSpPr/>
          <p:nvPr/>
        </p:nvSpPr>
        <p:spPr>
          <a:xfrm>
            <a:off x="9993828" y="4277952"/>
            <a:ext cx="789640" cy="789640"/>
          </a:xfrm>
          <a:prstGeom prst="roundRect">
            <a:avLst>
              <a:gd name="adj" fmla="val 19792"/>
            </a:avLst>
          </a:prstGeom>
          <a:solidFill>
            <a:schemeClr val="accent4">
              <a:lumMod val="60000"/>
              <a:lumOff val="40000"/>
            </a:schemeClr>
          </a:solidFill>
          <a:ln w="63500">
            <a:solidFill>
              <a:schemeClr val="bg1"/>
            </a:solidFill>
          </a:ln>
          <a:effectLst>
            <a:outerShdw blurRad="190500" sx="117000" sy="117000" algn="ctr" rotWithShape="0">
              <a:schemeClr val="accent4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形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43894" y="4453094"/>
            <a:ext cx="458405" cy="458405"/>
          </a:xfrm>
          <a:prstGeom prst="rect">
            <a:avLst/>
          </a:prstGeom>
        </p:spPr>
      </p:pic>
      <p:pic>
        <p:nvPicPr>
          <p:cNvPr id="129" name="图片 128" descr="人拿着手机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t="1469" r="15580"/>
          <a:stretch>
            <a:fillRect/>
          </a:stretch>
        </p:blipFill>
        <p:spPr>
          <a:xfrm>
            <a:off x="1066045" y="1391648"/>
            <a:ext cx="2811168" cy="2356376"/>
          </a:xfrm>
          <a:custGeom>
            <a:avLst/>
            <a:gdLst>
              <a:gd name="connsiteX0" fmla="*/ 222841 w 2811168"/>
              <a:gd name="connsiteY0" fmla="*/ 0 h 2356376"/>
              <a:gd name="connsiteX1" fmla="*/ 2588327 w 2811168"/>
              <a:gd name="connsiteY1" fmla="*/ 0 h 2356376"/>
              <a:gd name="connsiteX2" fmla="*/ 2811168 w 2811168"/>
              <a:gd name="connsiteY2" fmla="*/ 222841 h 2356376"/>
              <a:gd name="connsiteX3" fmla="*/ 2811168 w 2811168"/>
              <a:gd name="connsiteY3" fmla="*/ 2356376 h 2356376"/>
              <a:gd name="connsiteX4" fmla="*/ 0 w 2811168"/>
              <a:gd name="connsiteY4" fmla="*/ 2356376 h 2356376"/>
              <a:gd name="connsiteX5" fmla="*/ 0 w 2811168"/>
              <a:gd name="connsiteY5" fmla="*/ 222841 h 2356376"/>
              <a:gd name="connsiteX6" fmla="*/ 222841 w 2811168"/>
              <a:gd name="connsiteY6" fmla="*/ 0 h 235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1168" h="2356376">
                <a:moveTo>
                  <a:pt x="222841" y="0"/>
                </a:moveTo>
                <a:lnTo>
                  <a:pt x="2588327" y="0"/>
                </a:lnTo>
                <a:cubicBezTo>
                  <a:pt x="2711399" y="0"/>
                  <a:pt x="2811168" y="99769"/>
                  <a:pt x="2811168" y="222841"/>
                </a:cubicBezTo>
                <a:lnTo>
                  <a:pt x="2811168" y="2356376"/>
                </a:lnTo>
                <a:lnTo>
                  <a:pt x="0" y="2356376"/>
                </a:lnTo>
                <a:lnTo>
                  <a:pt x="0" y="222841"/>
                </a:lnTo>
                <a:cubicBezTo>
                  <a:pt x="0" y="99769"/>
                  <a:pt x="99769" y="0"/>
                  <a:pt x="222841" y="0"/>
                </a:cubicBezTo>
                <a:close/>
              </a:path>
            </a:pathLst>
          </a:custGeom>
        </p:spPr>
      </p:pic>
      <p:sp>
        <p:nvSpPr>
          <p:cNvPr id="21" name="矩形: 圆角 20"/>
          <p:cNvSpPr/>
          <p:nvPr/>
        </p:nvSpPr>
        <p:spPr>
          <a:xfrm>
            <a:off x="1085095" y="3556248"/>
            <a:ext cx="2811168" cy="1910104"/>
          </a:xfrm>
          <a:prstGeom prst="roundRect">
            <a:avLst>
              <a:gd name="adj" fmla="val 7927"/>
            </a:avLst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1238836" y="3748024"/>
            <a:ext cx="2533601" cy="1196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Source Sans Pro Light" panose="020B0403030403020204" pitchFamily="34" charset="0"/>
              </a:rPr>
              <a:t>添加概括性的正文文本內容，語言簡練，添加概括性的正文文本內容，語言簡練添加概括性的正文文本內容，語言簡練添加概括性的正文文本內容，語言簡練</a:t>
            </a:r>
          </a:p>
        </p:txBody>
      </p:sp>
      <p:cxnSp>
        <p:nvCxnSpPr>
          <p:cNvPr id="73" name="直接连接符 72"/>
          <p:cNvCxnSpPr/>
          <p:nvPr/>
        </p:nvCxnSpPr>
        <p:spPr>
          <a:xfrm rot="5400000">
            <a:off x="1613972" y="4984132"/>
            <a:ext cx="0" cy="540000"/>
          </a:xfrm>
          <a:prstGeom prst="line">
            <a:avLst/>
          </a:prstGeom>
          <a:ln w="381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: 圆角 76"/>
          <p:cNvSpPr/>
          <p:nvPr/>
        </p:nvSpPr>
        <p:spPr>
          <a:xfrm flipH="1">
            <a:off x="1272293" y="3306396"/>
            <a:ext cx="922474" cy="3131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20" name="文本框 19"/>
          <p:cNvSpPr txBox="1"/>
          <p:nvPr/>
        </p:nvSpPr>
        <p:spPr>
          <a:xfrm>
            <a:off x="1274483" y="3309061"/>
            <a:ext cx="92247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業務方面</a:t>
            </a:r>
          </a:p>
        </p:txBody>
      </p:sp>
      <p:pic>
        <p:nvPicPr>
          <p:cNvPr id="130" name="图片 129" descr="电脑前的男人&#10;&#10;中度可信度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6" t="2264" r="1765"/>
          <a:stretch>
            <a:fillRect/>
          </a:stretch>
        </p:blipFill>
        <p:spPr>
          <a:xfrm flipH="1">
            <a:off x="4689080" y="1391648"/>
            <a:ext cx="2811168" cy="2881132"/>
          </a:xfrm>
          <a:custGeom>
            <a:avLst/>
            <a:gdLst>
              <a:gd name="connsiteX0" fmla="*/ 2588327 w 2811168"/>
              <a:gd name="connsiteY0" fmla="*/ 0 h 2881132"/>
              <a:gd name="connsiteX1" fmla="*/ 222841 w 2811168"/>
              <a:gd name="connsiteY1" fmla="*/ 0 h 2881132"/>
              <a:gd name="connsiteX2" fmla="*/ 0 w 2811168"/>
              <a:gd name="connsiteY2" fmla="*/ 222841 h 2881132"/>
              <a:gd name="connsiteX3" fmla="*/ 0 w 2811168"/>
              <a:gd name="connsiteY3" fmla="*/ 2881132 h 2881132"/>
              <a:gd name="connsiteX4" fmla="*/ 2811168 w 2811168"/>
              <a:gd name="connsiteY4" fmla="*/ 2881132 h 2881132"/>
              <a:gd name="connsiteX5" fmla="*/ 2811168 w 2811168"/>
              <a:gd name="connsiteY5" fmla="*/ 222841 h 2881132"/>
              <a:gd name="connsiteX6" fmla="*/ 2588327 w 2811168"/>
              <a:gd name="connsiteY6" fmla="*/ 0 h 288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1168" h="2881132">
                <a:moveTo>
                  <a:pt x="2588327" y="0"/>
                </a:moveTo>
                <a:lnTo>
                  <a:pt x="222841" y="0"/>
                </a:lnTo>
                <a:cubicBezTo>
                  <a:pt x="99769" y="0"/>
                  <a:pt x="0" y="99769"/>
                  <a:pt x="0" y="222841"/>
                </a:cubicBezTo>
                <a:lnTo>
                  <a:pt x="0" y="2881132"/>
                </a:lnTo>
                <a:lnTo>
                  <a:pt x="2811168" y="2881132"/>
                </a:lnTo>
                <a:lnTo>
                  <a:pt x="2811168" y="222841"/>
                </a:lnTo>
                <a:cubicBezTo>
                  <a:pt x="2811168" y="99769"/>
                  <a:pt x="2711399" y="0"/>
                  <a:pt x="2588327" y="0"/>
                </a:cubicBezTo>
                <a:close/>
              </a:path>
            </a:pathLst>
          </a:custGeom>
        </p:spPr>
      </p:pic>
      <p:sp>
        <p:nvSpPr>
          <p:cNvPr id="80" name="矩形: 圆角 79"/>
          <p:cNvSpPr/>
          <p:nvPr/>
        </p:nvSpPr>
        <p:spPr>
          <a:xfrm>
            <a:off x="4681745" y="3556248"/>
            <a:ext cx="2811168" cy="1910104"/>
          </a:xfrm>
          <a:prstGeom prst="roundRect">
            <a:avLst>
              <a:gd name="adj" fmla="val 7927"/>
            </a:avLst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文本框 80"/>
          <p:cNvSpPr txBox="1"/>
          <p:nvPr/>
        </p:nvSpPr>
        <p:spPr>
          <a:xfrm>
            <a:off x="4835486" y="3748024"/>
            <a:ext cx="2533601" cy="1196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Source Sans Pro Light" panose="020B0403030403020204" pitchFamily="34" charset="0"/>
              </a:rPr>
              <a:t>添加概括性的正文文本內容，語言簡練，添加概括性的正文文本內容，語言簡練，對該主題內容進行概括，語言簡練，注意字數，其他的暫時沒有想到</a:t>
            </a:r>
          </a:p>
        </p:txBody>
      </p:sp>
      <p:cxnSp>
        <p:nvCxnSpPr>
          <p:cNvPr id="82" name="直接连接符 81"/>
          <p:cNvCxnSpPr/>
          <p:nvPr/>
        </p:nvCxnSpPr>
        <p:spPr>
          <a:xfrm rot="5400000">
            <a:off x="5210622" y="4984132"/>
            <a:ext cx="0" cy="540000"/>
          </a:xfrm>
          <a:prstGeom prst="line">
            <a:avLst/>
          </a:prstGeom>
          <a:ln w="381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矩形: 圆角 83"/>
          <p:cNvSpPr/>
          <p:nvPr/>
        </p:nvSpPr>
        <p:spPr>
          <a:xfrm flipH="1">
            <a:off x="4868943" y="3306396"/>
            <a:ext cx="922474" cy="3131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85" name="文本框 84"/>
          <p:cNvSpPr txBox="1"/>
          <p:nvPr/>
        </p:nvSpPr>
        <p:spPr>
          <a:xfrm>
            <a:off x="4871133" y="3309061"/>
            <a:ext cx="92247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技術方面</a:t>
            </a:r>
          </a:p>
        </p:txBody>
      </p:sp>
      <p:pic>
        <p:nvPicPr>
          <p:cNvPr id="127" name="图片 126" descr="女人看着电脑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2" t="517" r="35121" b="5556"/>
          <a:stretch>
            <a:fillRect/>
          </a:stretch>
        </p:blipFill>
        <p:spPr>
          <a:xfrm>
            <a:off x="8297445" y="1391648"/>
            <a:ext cx="2811168" cy="3464258"/>
          </a:xfrm>
          <a:custGeom>
            <a:avLst/>
            <a:gdLst>
              <a:gd name="connsiteX0" fmla="*/ 222841 w 2811168"/>
              <a:gd name="connsiteY0" fmla="*/ 0 h 3464258"/>
              <a:gd name="connsiteX1" fmla="*/ 2588327 w 2811168"/>
              <a:gd name="connsiteY1" fmla="*/ 0 h 3464258"/>
              <a:gd name="connsiteX2" fmla="*/ 2811168 w 2811168"/>
              <a:gd name="connsiteY2" fmla="*/ 222841 h 3464258"/>
              <a:gd name="connsiteX3" fmla="*/ 2811168 w 2811168"/>
              <a:gd name="connsiteY3" fmla="*/ 3241417 h 3464258"/>
              <a:gd name="connsiteX4" fmla="*/ 2588327 w 2811168"/>
              <a:gd name="connsiteY4" fmla="*/ 3464258 h 3464258"/>
              <a:gd name="connsiteX5" fmla="*/ 222841 w 2811168"/>
              <a:gd name="connsiteY5" fmla="*/ 3464258 h 3464258"/>
              <a:gd name="connsiteX6" fmla="*/ 0 w 2811168"/>
              <a:gd name="connsiteY6" fmla="*/ 3241417 h 3464258"/>
              <a:gd name="connsiteX7" fmla="*/ 0 w 2811168"/>
              <a:gd name="connsiteY7" fmla="*/ 222841 h 3464258"/>
              <a:gd name="connsiteX8" fmla="*/ 222841 w 2811168"/>
              <a:gd name="connsiteY8" fmla="*/ 0 h 346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1168" h="3464258">
                <a:moveTo>
                  <a:pt x="222841" y="0"/>
                </a:moveTo>
                <a:lnTo>
                  <a:pt x="2588327" y="0"/>
                </a:lnTo>
                <a:cubicBezTo>
                  <a:pt x="2711399" y="0"/>
                  <a:pt x="2811168" y="99769"/>
                  <a:pt x="2811168" y="222841"/>
                </a:cubicBezTo>
                <a:lnTo>
                  <a:pt x="2811168" y="3241417"/>
                </a:lnTo>
                <a:cubicBezTo>
                  <a:pt x="2811168" y="3364489"/>
                  <a:pt x="2711399" y="3464258"/>
                  <a:pt x="2588327" y="3464258"/>
                </a:cubicBezTo>
                <a:lnTo>
                  <a:pt x="222841" y="3464258"/>
                </a:lnTo>
                <a:cubicBezTo>
                  <a:pt x="99769" y="3464258"/>
                  <a:pt x="0" y="3364489"/>
                  <a:pt x="0" y="3241417"/>
                </a:cubicBezTo>
                <a:lnTo>
                  <a:pt x="0" y="222841"/>
                </a:lnTo>
                <a:cubicBezTo>
                  <a:pt x="0" y="99769"/>
                  <a:pt x="99769" y="0"/>
                  <a:pt x="222841" y="0"/>
                </a:cubicBezTo>
                <a:close/>
              </a:path>
            </a:pathLst>
          </a:custGeom>
        </p:spPr>
      </p:pic>
      <p:sp>
        <p:nvSpPr>
          <p:cNvPr id="93" name="矩形: 圆角 92"/>
          <p:cNvSpPr/>
          <p:nvPr/>
        </p:nvSpPr>
        <p:spPr>
          <a:xfrm>
            <a:off x="8297445" y="3556248"/>
            <a:ext cx="2811168" cy="1910104"/>
          </a:xfrm>
          <a:prstGeom prst="roundRect">
            <a:avLst>
              <a:gd name="adj" fmla="val 7927"/>
            </a:avLst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文本框 93"/>
          <p:cNvSpPr txBox="1"/>
          <p:nvPr/>
        </p:nvSpPr>
        <p:spPr>
          <a:xfrm>
            <a:off x="8451186" y="3748024"/>
            <a:ext cx="2533601" cy="1418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Source Sans Pro Light" panose="020B0403030403020204" pitchFamily="34" charset="0"/>
              </a:rPr>
              <a:t>添加概括性的正文文本內容，語言簡練，添加概括性的正文文本內容，語言簡練添加概括性的正文文本內容，語言簡練添加概括性的正文文本內容，語言簡練，對該主題內容進行概括，語言簡練</a:t>
            </a:r>
          </a:p>
        </p:txBody>
      </p:sp>
      <p:cxnSp>
        <p:nvCxnSpPr>
          <p:cNvPr id="95" name="直接连接符 94"/>
          <p:cNvCxnSpPr/>
          <p:nvPr/>
        </p:nvCxnSpPr>
        <p:spPr>
          <a:xfrm rot="5400000">
            <a:off x="8826322" y="4984132"/>
            <a:ext cx="0" cy="540000"/>
          </a:xfrm>
          <a:prstGeom prst="line">
            <a:avLst/>
          </a:prstGeom>
          <a:ln w="381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矩形: 圆角 96"/>
          <p:cNvSpPr/>
          <p:nvPr/>
        </p:nvSpPr>
        <p:spPr>
          <a:xfrm flipH="1">
            <a:off x="8484643" y="3306396"/>
            <a:ext cx="922474" cy="3131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8" name="文本框 97"/>
          <p:cNvSpPr txBox="1"/>
          <p:nvPr/>
        </p:nvSpPr>
        <p:spPr>
          <a:xfrm>
            <a:off x="8486833" y="3309061"/>
            <a:ext cx="92247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語言方面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文本框 154"/>
          <p:cNvSpPr txBox="1"/>
          <p:nvPr/>
        </p:nvSpPr>
        <p:spPr>
          <a:xfrm>
            <a:off x="10279926" y="6254948"/>
            <a:ext cx="197325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4">
                    <a:alpha val="35000"/>
                  </a:schemeClr>
                </a:solidFill>
              </a:rPr>
              <a:t>05/13/20XX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DESIGN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56" name="直接连接符 155"/>
          <p:cNvCxnSpPr/>
          <p:nvPr/>
        </p:nvCxnSpPr>
        <p:spPr>
          <a:xfrm>
            <a:off x="11046936" y="6515100"/>
            <a:ext cx="840264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文本框 168"/>
          <p:cNvSpPr txBox="1"/>
          <p:nvPr/>
        </p:nvSpPr>
        <p:spPr>
          <a:xfrm>
            <a:off x="217716" y="201526"/>
            <a:ext cx="21146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工作概述</a:t>
            </a:r>
          </a:p>
        </p:txBody>
      </p:sp>
      <p:sp>
        <p:nvSpPr>
          <p:cNvPr id="170" name="文本框 169"/>
          <p:cNvSpPr txBox="1"/>
          <p:nvPr/>
        </p:nvSpPr>
        <p:spPr>
          <a:xfrm>
            <a:off x="2121694" y="590907"/>
            <a:ext cx="576262" cy="245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" dirty="0">
                <a:solidFill>
                  <a:schemeClr val="accent4">
                    <a:lumMod val="40000"/>
                    <a:lumOff val="60000"/>
                  </a:schemeClr>
                </a:solidFill>
                <a:latin typeface="Source Han Sans Regular" panose="020B0500000000000000" pitchFamily="34" charset="-122"/>
                <a:ea typeface="Source Han Sans Regular" panose="020B0500000000000000" pitchFamily="34" charset="-122"/>
              </a:rPr>
              <a:t>PART </a:t>
            </a:r>
            <a:endParaRPr lang="zh-CN" altLang="en-US" sz="1000" dirty="0">
              <a:solidFill>
                <a:schemeClr val="accent4">
                  <a:lumMod val="40000"/>
                  <a:lumOff val="60000"/>
                </a:schemeClr>
              </a:solidFill>
              <a:latin typeface="Source Han Sans Regular" panose="020B0500000000000000" pitchFamily="34" charset="-122"/>
              <a:ea typeface="Source Han Sans Regular" panose="020B0500000000000000" pitchFamily="34" charset="-122"/>
            </a:endParaRPr>
          </a:p>
        </p:txBody>
      </p:sp>
      <p:sp>
        <p:nvSpPr>
          <p:cNvPr id="171" name="文本框 170"/>
          <p:cNvSpPr txBox="1"/>
          <p:nvPr/>
        </p:nvSpPr>
        <p:spPr>
          <a:xfrm>
            <a:off x="2100114" y="143218"/>
            <a:ext cx="966528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accent4"/>
                </a:solidFill>
                <a:latin typeface="+mn-lt"/>
              </a:rPr>
              <a:t>01</a:t>
            </a:r>
            <a:endParaRPr lang="zh-CN" altLang="en-US" sz="36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183" name="矩形: 圆角 182"/>
          <p:cNvSpPr/>
          <p:nvPr/>
        </p:nvSpPr>
        <p:spPr>
          <a:xfrm flipH="1">
            <a:off x="874877" y="1275501"/>
            <a:ext cx="1985184" cy="3297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" name="文本框 183"/>
          <p:cNvSpPr txBox="1"/>
          <p:nvPr/>
        </p:nvSpPr>
        <p:spPr>
          <a:xfrm>
            <a:off x="944419" y="1696651"/>
            <a:ext cx="9447161" cy="49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輸入對圖示的描述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此表可作為銷售記錄銷售業績等，可自行修改其中的數據、顏色、樣式等內容；輸入對圖示的描述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此表可作為銷售記錄銷售業績等，可自行修改其中的數據、顏色、樣式等內容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內容為概括性的，適當減少文字內容，去掉不必要的語句</a:t>
            </a:r>
          </a:p>
        </p:txBody>
      </p:sp>
      <p:sp>
        <p:nvSpPr>
          <p:cNvPr id="185" name="文本框 184"/>
          <p:cNvSpPr txBox="1"/>
          <p:nvPr/>
        </p:nvSpPr>
        <p:spPr>
          <a:xfrm>
            <a:off x="944420" y="1271085"/>
            <a:ext cx="1846098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圖示表達的內容</a:t>
            </a:r>
          </a:p>
        </p:txBody>
      </p:sp>
      <p:sp>
        <p:nvSpPr>
          <p:cNvPr id="198" name="矩形: 圆角 197"/>
          <p:cNvSpPr/>
          <p:nvPr/>
        </p:nvSpPr>
        <p:spPr>
          <a:xfrm>
            <a:off x="7416515" y="3491020"/>
            <a:ext cx="3774748" cy="1998637"/>
          </a:xfrm>
          <a:prstGeom prst="roundRect">
            <a:avLst>
              <a:gd name="adj" fmla="val 7927"/>
            </a:avLst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1" name="文本框 190"/>
          <p:cNvSpPr txBox="1"/>
          <p:nvPr/>
        </p:nvSpPr>
        <p:spPr>
          <a:xfrm>
            <a:off x="7590967" y="3783354"/>
            <a:ext cx="3425845" cy="49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對標題所描述的內容進行描述語言簡練，對標題所描述的內容進行描述語言簡練</a:t>
            </a:r>
          </a:p>
        </p:txBody>
      </p:sp>
      <p:sp>
        <p:nvSpPr>
          <p:cNvPr id="195" name="文本框 194"/>
          <p:cNvSpPr txBox="1"/>
          <p:nvPr/>
        </p:nvSpPr>
        <p:spPr>
          <a:xfrm>
            <a:off x="7590967" y="4534939"/>
            <a:ext cx="3425845" cy="69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此外，此部分為左圖圖表二季度內容多於其他季度的 原因進行分析的內容，對標題所描述的內容進行描述語言簡練，對標題所描述的內容進行描述語言簡練</a:t>
            </a:r>
          </a:p>
        </p:txBody>
      </p:sp>
      <p:sp>
        <p:nvSpPr>
          <p:cNvPr id="204" name="流程图: 摘录 203"/>
          <p:cNvSpPr/>
          <p:nvPr/>
        </p:nvSpPr>
        <p:spPr>
          <a:xfrm rot="16200000">
            <a:off x="6876495" y="4147438"/>
            <a:ext cx="685800" cy="685800"/>
          </a:xfrm>
          <a:prstGeom prst="flowChartExtract">
            <a:avLst/>
          </a:prstGeom>
          <a:solidFill>
            <a:schemeClr val="bg1"/>
          </a:solidFill>
          <a:ln>
            <a:noFill/>
          </a:ln>
          <a:effectLst>
            <a:outerShdw blurRad="317500" dist="63500" dir="10800000" algn="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/>
        </p:nvSpPr>
        <p:spPr>
          <a:xfrm rot="10800000" flipH="1">
            <a:off x="10380810" y="5247559"/>
            <a:ext cx="527607" cy="16139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10129830" y="5328259"/>
            <a:ext cx="708951" cy="0"/>
          </a:xfrm>
          <a:prstGeom prst="straightConnector1">
            <a:avLst/>
          </a:prstGeom>
          <a:ln w="22225" cap="flat">
            <a:gradFill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0" scaled="0"/>
            </a:gra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接连接符 206"/>
          <p:cNvCxnSpPr/>
          <p:nvPr/>
        </p:nvCxnSpPr>
        <p:spPr>
          <a:xfrm>
            <a:off x="8172450" y="4389853"/>
            <a:ext cx="3018813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图形 22"/>
          <p:cNvSpPr/>
          <p:nvPr/>
        </p:nvSpPr>
        <p:spPr>
          <a:xfrm rot="2510662" flipV="1">
            <a:off x="10622388" y="-4541255"/>
            <a:ext cx="10329289" cy="9596271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1" name="图形 22"/>
          <p:cNvSpPr/>
          <p:nvPr/>
        </p:nvSpPr>
        <p:spPr>
          <a:xfrm rot="2510662" flipV="1">
            <a:off x="10983904" y="-4270768"/>
            <a:ext cx="9312273" cy="8651427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5400000" algn="t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2" name="图形 22"/>
          <p:cNvSpPr/>
          <p:nvPr/>
        </p:nvSpPr>
        <p:spPr>
          <a:xfrm rot="2510662" flipV="1">
            <a:off x="8584719" y="-5063199"/>
            <a:ext cx="8264689" cy="7678185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3" name="图形 22"/>
          <p:cNvSpPr/>
          <p:nvPr/>
        </p:nvSpPr>
        <p:spPr>
          <a:xfrm rot="2510662" flipV="1">
            <a:off x="6790157" y="-6670225"/>
            <a:ext cx="8264689" cy="7678185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4" name="图形 22"/>
          <p:cNvSpPr/>
          <p:nvPr/>
        </p:nvSpPr>
        <p:spPr>
          <a:xfrm rot="2510662" flipV="1">
            <a:off x="8924791" y="-4903522"/>
            <a:ext cx="7450951" cy="6922195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5400000" algn="t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5" name="图形 22"/>
          <p:cNvSpPr/>
          <p:nvPr/>
        </p:nvSpPr>
        <p:spPr>
          <a:xfrm rot="2510662" flipV="1">
            <a:off x="7130229" y="-6510547"/>
            <a:ext cx="7450951" cy="6922195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5400000" algn="t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graphicFrame>
        <p:nvGraphicFramePr>
          <p:cNvPr id="182" name="图表 181"/>
          <p:cNvGraphicFramePr/>
          <p:nvPr/>
        </p:nvGraphicFramePr>
        <p:xfrm>
          <a:off x="1000737" y="2471437"/>
          <a:ext cx="5503862" cy="3669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6" name="矩形: 圆角 195"/>
          <p:cNvSpPr/>
          <p:nvPr/>
        </p:nvSpPr>
        <p:spPr>
          <a:xfrm>
            <a:off x="2909304" y="2548827"/>
            <a:ext cx="857557" cy="3591851"/>
          </a:xfrm>
          <a:prstGeom prst="roundRect">
            <a:avLst>
              <a:gd name="adj" fmla="val 13467"/>
            </a:avLst>
          </a:prstGeom>
          <a:gradFill>
            <a:gsLst>
              <a:gs pos="0">
                <a:schemeClr val="accent4">
                  <a:alpha val="21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6" name="图形 22"/>
          <p:cNvSpPr/>
          <p:nvPr/>
        </p:nvSpPr>
        <p:spPr>
          <a:xfrm rot="12450141" flipV="1">
            <a:off x="-10268154" y="2854070"/>
            <a:ext cx="10329289" cy="9596271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8" name="图形 22"/>
          <p:cNvSpPr/>
          <p:nvPr/>
        </p:nvSpPr>
        <p:spPr>
          <a:xfrm rot="12450141" flipV="1">
            <a:off x="-5894707" y="4487484"/>
            <a:ext cx="8264689" cy="7678185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9" name="图形 22"/>
          <p:cNvSpPr/>
          <p:nvPr/>
        </p:nvSpPr>
        <p:spPr>
          <a:xfrm rot="12450141" flipV="1">
            <a:off x="-3757999" y="5599896"/>
            <a:ext cx="8264689" cy="7678185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0" name="图形 22"/>
          <p:cNvSpPr/>
          <p:nvPr/>
        </p:nvSpPr>
        <p:spPr>
          <a:xfrm rot="12450141" flipV="1">
            <a:off x="-5369044" y="5060446"/>
            <a:ext cx="7450951" cy="6922195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16200000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1" name="图形 22"/>
          <p:cNvSpPr/>
          <p:nvPr/>
        </p:nvSpPr>
        <p:spPr>
          <a:xfrm rot="12450141" flipV="1">
            <a:off x="-3232335" y="6172857"/>
            <a:ext cx="7450951" cy="6922195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16200000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矩形: 圆角 33"/>
          <p:cNvSpPr/>
          <p:nvPr/>
        </p:nvSpPr>
        <p:spPr>
          <a:xfrm>
            <a:off x="7562295" y="3301472"/>
            <a:ext cx="1131252" cy="3077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9" name="文本框 188"/>
          <p:cNvSpPr txBox="1"/>
          <p:nvPr/>
        </p:nvSpPr>
        <p:spPr>
          <a:xfrm>
            <a:off x="7668485" y="3305399"/>
            <a:ext cx="867683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b="1" dirty="0">
                <a:solidFill>
                  <a:schemeClr val="bg1"/>
                </a:solidFill>
              </a:rPr>
              <a:t>二季度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 rot="10800000" flipH="1">
            <a:off x="11359593" y="524401"/>
            <a:ext cx="527607" cy="16139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11108613" y="605101"/>
            <a:ext cx="708951" cy="0"/>
          </a:xfrm>
          <a:prstGeom prst="straightConnector1">
            <a:avLst/>
          </a:prstGeom>
          <a:ln w="22225" cap="flat">
            <a:gradFill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0" scaled="0"/>
            </a:gra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图形 22"/>
          <p:cNvSpPr/>
          <p:nvPr/>
        </p:nvSpPr>
        <p:spPr>
          <a:xfrm rot="2856851">
            <a:off x="-2647730" y="-1959460"/>
            <a:ext cx="3323937" cy="308805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</a:gradFill>
          <a:ln w="42577" cap="flat">
            <a:noFill/>
            <a:prstDash val="solid"/>
            <a:miter/>
          </a:ln>
          <a:effectLst>
            <a:outerShdw blurRad="139700" dist="76200" dir="10800000" algn="r" rotWithShape="0">
              <a:schemeClr val="tx1">
                <a:lumMod val="75000"/>
                <a:lumOff val="25000"/>
                <a:alpha val="26000"/>
              </a:schemeClr>
            </a:outerShdw>
            <a:softEdge rad="49530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17716" y="201526"/>
            <a:ext cx="21146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工作概述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2121694" y="590907"/>
            <a:ext cx="576262" cy="245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" dirty="0">
                <a:solidFill>
                  <a:schemeClr val="accent4">
                    <a:lumMod val="40000"/>
                    <a:lumOff val="60000"/>
                  </a:schemeClr>
                </a:solidFill>
                <a:latin typeface="Source Han Sans Regular" panose="020B0500000000000000" pitchFamily="34" charset="-122"/>
                <a:ea typeface="Source Han Sans Regular" panose="020B0500000000000000" pitchFamily="34" charset="-122"/>
              </a:rPr>
              <a:t>PART </a:t>
            </a:r>
            <a:endParaRPr lang="zh-CN" altLang="en-US" sz="1000" dirty="0">
              <a:solidFill>
                <a:schemeClr val="accent4">
                  <a:lumMod val="40000"/>
                  <a:lumOff val="60000"/>
                </a:schemeClr>
              </a:solidFill>
              <a:latin typeface="Source Han Sans Regular" panose="020B0500000000000000" pitchFamily="34" charset="-122"/>
              <a:ea typeface="Source Han Sans Regular" panose="020B0500000000000000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100114" y="143218"/>
            <a:ext cx="966528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accent4"/>
                </a:solidFill>
                <a:latin typeface="+mn-lt"/>
              </a:rPr>
              <a:t>01</a:t>
            </a:r>
            <a:endParaRPr lang="zh-CN" altLang="en-US" sz="36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0" y="1128713"/>
            <a:ext cx="10058398" cy="4600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椭圆 4"/>
          <p:cNvSpPr/>
          <p:nvPr/>
        </p:nvSpPr>
        <p:spPr>
          <a:xfrm>
            <a:off x="7721601" y="-823637"/>
            <a:ext cx="7783972" cy="7703224"/>
          </a:xfrm>
          <a:custGeom>
            <a:avLst/>
            <a:gdLst>
              <a:gd name="connsiteX0" fmla="*/ 0 w 7074354"/>
              <a:gd name="connsiteY0" fmla="*/ 3537177 h 7074354"/>
              <a:gd name="connsiteX1" fmla="*/ 3537177 w 7074354"/>
              <a:gd name="connsiteY1" fmla="*/ 0 h 7074354"/>
              <a:gd name="connsiteX2" fmla="*/ 7074354 w 7074354"/>
              <a:gd name="connsiteY2" fmla="*/ 3537177 h 7074354"/>
              <a:gd name="connsiteX3" fmla="*/ 3537177 w 7074354"/>
              <a:gd name="connsiteY3" fmla="*/ 7074354 h 7074354"/>
              <a:gd name="connsiteX4" fmla="*/ 0 w 7074354"/>
              <a:gd name="connsiteY4" fmla="*/ 3537177 h 7074354"/>
              <a:gd name="connsiteX0-1" fmla="*/ 0 w 6900182"/>
              <a:gd name="connsiteY0-2" fmla="*/ 4846502 h 7137865"/>
              <a:gd name="connsiteX1-3" fmla="*/ 3363005 w 6900182"/>
              <a:gd name="connsiteY1-4" fmla="*/ 17554 h 7137865"/>
              <a:gd name="connsiteX2-5" fmla="*/ 6900182 w 6900182"/>
              <a:gd name="connsiteY2-6" fmla="*/ 3554731 h 7137865"/>
              <a:gd name="connsiteX3-7" fmla="*/ 3363005 w 6900182"/>
              <a:gd name="connsiteY3-8" fmla="*/ 7091908 h 7137865"/>
              <a:gd name="connsiteX4-9" fmla="*/ 0 w 6900182"/>
              <a:gd name="connsiteY4-10" fmla="*/ 4846502 h 7137865"/>
              <a:gd name="connsiteX0-11" fmla="*/ 6150 w 6906332"/>
              <a:gd name="connsiteY0-12" fmla="*/ 4673984 h 6942801"/>
              <a:gd name="connsiteX1-13" fmla="*/ 2657955 w 6906332"/>
              <a:gd name="connsiteY1-14" fmla="*/ 19207 h 6942801"/>
              <a:gd name="connsiteX2-15" fmla="*/ 6906332 w 6906332"/>
              <a:gd name="connsiteY2-16" fmla="*/ 3382213 h 6942801"/>
              <a:gd name="connsiteX3-17" fmla="*/ 3369155 w 6906332"/>
              <a:gd name="connsiteY3-18" fmla="*/ 6919390 h 6942801"/>
              <a:gd name="connsiteX4-19" fmla="*/ 6150 w 6906332"/>
              <a:gd name="connsiteY4-20" fmla="*/ 4673984 h 6942801"/>
              <a:gd name="connsiteX0-21" fmla="*/ 3892 w 6904074"/>
              <a:gd name="connsiteY0-22" fmla="*/ 4401553 h 6669698"/>
              <a:gd name="connsiteX1-23" fmla="*/ 2786325 w 6904074"/>
              <a:gd name="connsiteY1-24" fmla="*/ 22547 h 6669698"/>
              <a:gd name="connsiteX2-25" fmla="*/ 6904074 w 6904074"/>
              <a:gd name="connsiteY2-26" fmla="*/ 3109782 h 6669698"/>
              <a:gd name="connsiteX3-27" fmla="*/ 3366897 w 6904074"/>
              <a:gd name="connsiteY3-28" fmla="*/ 6646959 h 6669698"/>
              <a:gd name="connsiteX4-29" fmla="*/ 3892 w 6904074"/>
              <a:gd name="connsiteY4-30" fmla="*/ 4401553 h 6669698"/>
              <a:gd name="connsiteX0-31" fmla="*/ 26077 w 6926259"/>
              <a:gd name="connsiteY0-32" fmla="*/ 4401553 h 6985677"/>
              <a:gd name="connsiteX1-33" fmla="*/ 2808510 w 6926259"/>
              <a:gd name="connsiteY1-34" fmla="*/ 22547 h 6985677"/>
              <a:gd name="connsiteX2-35" fmla="*/ 6926259 w 6926259"/>
              <a:gd name="connsiteY2-36" fmla="*/ 3109782 h 6985677"/>
              <a:gd name="connsiteX3-37" fmla="*/ 4434110 w 6926259"/>
              <a:gd name="connsiteY3-38" fmla="*/ 6966273 h 6985677"/>
              <a:gd name="connsiteX4-39" fmla="*/ 26077 w 6926259"/>
              <a:gd name="connsiteY4-40" fmla="*/ 4401553 h 6985677"/>
              <a:gd name="connsiteX0-41" fmla="*/ 24808 w 7055619"/>
              <a:gd name="connsiteY0-42" fmla="*/ 4162689 h 6971614"/>
              <a:gd name="connsiteX1-43" fmla="*/ 2937870 w 7055619"/>
              <a:gd name="connsiteY1-44" fmla="*/ 15911 h 6971614"/>
              <a:gd name="connsiteX2-45" fmla="*/ 7055619 w 7055619"/>
              <a:gd name="connsiteY2-46" fmla="*/ 3103146 h 6971614"/>
              <a:gd name="connsiteX3-47" fmla="*/ 4563470 w 7055619"/>
              <a:gd name="connsiteY3-48" fmla="*/ 6959637 h 6971614"/>
              <a:gd name="connsiteX4-49" fmla="*/ 24808 w 7055619"/>
              <a:gd name="connsiteY4-50" fmla="*/ 4162689 h 6971614"/>
              <a:gd name="connsiteX0-51" fmla="*/ 18098 w 7048909"/>
              <a:gd name="connsiteY0-52" fmla="*/ 4162689 h 6975786"/>
              <a:gd name="connsiteX1-53" fmla="*/ 2931160 w 7048909"/>
              <a:gd name="connsiteY1-54" fmla="*/ 15911 h 6975786"/>
              <a:gd name="connsiteX2-55" fmla="*/ 7048909 w 7048909"/>
              <a:gd name="connsiteY2-56" fmla="*/ 3103146 h 6975786"/>
              <a:gd name="connsiteX3-57" fmla="*/ 4556760 w 7048909"/>
              <a:gd name="connsiteY3-58" fmla="*/ 6959637 h 6975786"/>
              <a:gd name="connsiteX4-59" fmla="*/ 18098 w 7048909"/>
              <a:gd name="connsiteY4-60" fmla="*/ 4162689 h 69757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048909" h="6975786">
                <a:moveTo>
                  <a:pt x="18098" y="4162689"/>
                </a:moveTo>
                <a:cubicBezTo>
                  <a:pt x="-209292" y="2482887"/>
                  <a:pt x="1759358" y="192502"/>
                  <a:pt x="2931160" y="15911"/>
                </a:cubicBezTo>
                <a:cubicBezTo>
                  <a:pt x="4102962" y="-160680"/>
                  <a:pt x="7048909" y="1149617"/>
                  <a:pt x="7048909" y="3103146"/>
                </a:cubicBezTo>
                <a:cubicBezTo>
                  <a:pt x="7048909" y="5056675"/>
                  <a:pt x="5728562" y="6783047"/>
                  <a:pt x="4556760" y="6959637"/>
                </a:cubicBezTo>
                <a:cubicBezTo>
                  <a:pt x="3384958" y="7136228"/>
                  <a:pt x="245488" y="5842491"/>
                  <a:pt x="18098" y="4162689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2" name="椭圆 4"/>
          <p:cNvSpPr/>
          <p:nvPr/>
        </p:nvSpPr>
        <p:spPr>
          <a:xfrm>
            <a:off x="8089132" y="-459918"/>
            <a:ext cx="7048909" cy="6975786"/>
          </a:xfrm>
          <a:custGeom>
            <a:avLst/>
            <a:gdLst>
              <a:gd name="connsiteX0" fmla="*/ 0 w 7074354"/>
              <a:gd name="connsiteY0" fmla="*/ 3537177 h 7074354"/>
              <a:gd name="connsiteX1" fmla="*/ 3537177 w 7074354"/>
              <a:gd name="connsiteY1" fmla="*/ 0 h 7074354"/>
              <a:gd name="connsiteX2" fmla="*/ 7074354 w 7074354"/>
              <a:gd name="connsiteY2" fmla="*/ 3537177 h 7074354"/>
              <a:gd name="connsiteX3" fmla="*/ 3537177 w 7074354"/>
              <a:gd name="connsiteY3" fmla="*/ 7074354 h 7074354"/>
              <a:gd name="connsiteX4" fmla="*/ 0 w 7074354"/>
              <a:gd name="connsiteY4" fmla="*/ 3537177 h 7074354"/>
              <a:gd name="connsiteX0-1" fmla="*/ 0 w 6900182"/>
              <a:gd name="connsiteY0-2" fmla="*/ 4846502 h 7137865"/>
              <a:gd name="connsiteX1-3" fmla="*/ 3363005 w 6900182"/>
              <a:gd name="connsiteY1-4" fmla="*/ 17554 h 7137865"/>
              <a:gd name="connsiteX2-5" fmla="*/ 6900182 w 6900182"/>
              <a:gd name="connsiteY2-6" fmla="*/ 3554731 h 7137865"/>
              <a:gd name="connsiteX3-7" fmla="*/ 3363005 w 6900182"/>
              <a:gd name="connsiteY3-8" fmla="*/ 7091908 h 7137865"/>
              <a:gd name="connsiteX4-9" fmla="*/ 0 w 6900182"/>
              <a:gd name="connsiteY4-10" fmla="*/ 4846502 h 7137865"/>
              <a:gd name="connsiteX0-11" fmla="*/ 6150 w 6906332"/>
              <a:gd name="connsiteY0-12" fmla="*/ 4673984 h 6942801"/>
              <a:gd name="connsiteX1-13" fmla="*/ 2657955 w 6906332"/>
              <a:gd name="connsiteY1-14" fmla="*/ 19207 h 6942801"/>
              <a:gd name="connsiteX2-15" fmla="*/ 6906332 w 6906332"/>
              <a:gd name="connsiteY2-16" fmla="*/ 3382213 h 6942801"/>
              <a:gd name="connsiteX3-17" fmla="*/ 3369155 w 6906332"/>
              <a:gd name="connsiteY3-18" fmla="*/ 6919390 h 6942801"/>
              <a:gd name="connsiteX4-19" fmla="*/ 6150 w 6906332"/>
              <a:gd name="connsiteY4-20" fmla="*/ 4673984 h 6942801"/>
              <a:gd name="connsiteX0-21" fmla="*/ 3892 w 6904074"/>
              <a:gd name="connsiteY0-22" fmla="*/ 4401553 h 6669698"/>
              <a:gd name="connsiteX1-23" fmla="*/ 2786325 w 6904074"/>
              <a:gd name="connsiteY1-24" fmla="*/ 22547 h 6669698"/>
              <a:gd name="connsiteX2-25" fmla="*/ 6904074 w 6904074"/>
              <a:gd name="connsiteY2-26" fmla="*/ 3109782 h 6669698"/>
              <a:gd name="connsiteX3-27" fmla="*/ 3366897 w 6904074"/>
              <a:gd name="connsiteY3-28" fmla="*/ 6646959 h 6669698"/>
              <a:gd name="connsiteX4-29" fmla="*/ 3892 w 6904074"/>
              <a:gd name="connsiteY4-30" fmla="*/ 4401553 h 6669698"/>
              <a:gd name="connsiteX0-31" fmla="*/ 26077 w 6926259"/>
              <a:gd name="connsiteY0-32" fmla="*/ 4401553 h 6985677"/>
              <a:gd name="connsiteX1-33" fmla="*/ 2808510 w 6926259"/>
              <a:gd name="connsiteY1-34" fmla="*/ 22547 h 6985677"/>
              <a:gd name="connsiteX2-35" fmla="*/ 6926259 w 6926259"/>
              <a:gd name="connsiteY2-36" fmla="*/ 3109782 h 6985677"/>
              <a:gd name="connsiteX3-37" fmla="*/ 4434110 w 6926259"/>
              <a:gd name="connsiteY3-38" fmla="*/ 6966273 h 6985677"/>
              <a:gd name="connsiteX4-39" fmla="*/ 26077 w 6926259"/>
              <a:gd name="connsiteY4-40" fmla="*/ 4401553 h 6985677"/>
              <a:gd name="connsiteX0-41" fmla="*/ 24808 w 7055619"/>
              <a:gd name="connsiteY0-42" fmla="*/ 4162689 h 6971614"/>
              <a:gd name="connsiteX1-43" fmla="*/ 2937870 w 7055619"/>
              <a:gd name="connsiteY1-44" fmla="*/ 15911 h 6971614"/>
              <a:gd name="connsiteX2-45" fmla="*/ 7055619 w 7055619"/>
              <a:gd name="connsiteY2-46" fmla="*/ 3103146 h 6971614"/>
              <a:gd name="connsiteX3-47" fmla="*/ 4563470 w 7055619"/>
              <a:gd name="connsiteY3-48" fmla="*/ 6959637 h 6971614"/>
              <a:gd name="connsiteX4-49" fmla="*/ 24808 w 7055619"/>
              <a:gd name="connsiteY4-50" fmla="*/ 4162689 h 6971614"/>
              <a:gd name="connsiteX0-51" fmla="*/ 18098 w 7048909"/>
              <a:gd name="connsiteY0-52" fmla="*/ 4162689 h 6975786"/>
              <a:gd name="connsiteX1-53" fmla="*/ 2931160 w 7048909"/>
              <a:gd name="connsiteY1-54" fmla="*/ 15911 h 6975786"/>
              <a:gd name="connsiteX2-55" fmla="*/ 7048909 w 7048909"/>
              <a:gd name="connsiteY2-56" fmla="*/ 3103146 h 6975786"/>
              <a:gd name="connsiteX3-57" fmla="*/ 4556760 w 7048909"/>
              <a:gd name="connsiteY3-58" fmla="*/ 6959637 h 6975786"/>
              <a:gd name="connsiteX4-59" fmla="*/ 18098 w 7048909"/>
              <a:gd name="connsiteY4-60" fmla="*/ 4162689 h 69757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048909" h="6975786">
                <a:moveTo>
                  <a:pt x="18098" y="4162689"/>
                </a:moveTo>
                <a:cubicBezTo>
                  <a:pt x="-209292" y="2482887"/>
                  <a:pt x="1759358" y="192502"/>
                  <a:pt x="2931160" y="15911"/>
                </a:cubicBezTo>
                <a:cubicBezTo>
                  <a:pt x="4102962" y="-160680"/>
                  <a:pt x="7048909" y="1149617"/>
                  <a:pt x="7048909" y="3103146"/>
                </a:cubicBezTo>
                <a:cubicBezTo>
                  <a:pt x="7048909" y="5056675"/>
                  <a:pt x="5728562" y="6783047"/>
                  <a:pt x="4556760" y="6959637"/>
                </a:cubicBezTo>
                <a:cubicBezTo>
                  <a:pt x="3384958" y="7136228"/>
                  <a:pt x="245488" y="5842491"/>
                  <a:pt x="18098" y="416268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10800000" algn="r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7659" y="1310743"/>
            <a:ext cx="201474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重點專案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1069187" y="1941626"/>
            <a:ext cx="527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4"/>
                </a:solidFill>
                <a:latin typeface="+mj-lt"/>
                <a:ea typeface="思源黑体 CN Bold" panose="020B0800000000000000" charset="-122"/>
              </a:rPr>
              <a:t>01</a:t>
            </a:r>
            <a:endParaRPr lang="zh-CN" altLang="en-US" sz="2400" b="1" dirty="0">
              <a:solidFill>
                <a:schemeClr val="accent4"/>
              </a:solidFill>
              <a:latin typeface="+mj-lt"/>
              <a:ea typeface="思源黑体 CN Bold" panose="020B08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90029" y="2381823"/>
            <a:ext cx="4257735" cy="671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簡要概述該專案在第一階段過程中的內容，語言同樣儘量簡潔精煉，避免口語化</a:t>
            </a:r>
            <a:r>
              <a:rPr lang="en-US" altLang="zh-CN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.</a:t>
            </a:r>
            <a:r>
              <a:rPr lang="zh-CN" altLang="en-US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簡要概述該專案在第一階段過程中的內容，語言同樣儘量簡潔</a:t>
            </a:r>
          </a:p>
        </p:txBody>
      </p:sp>
      <p:sp>
        <p:nvSpPr>
          <p:cNvPr id="74" name="文本框 73"/>
          <p:cNvSpPr txBox="1"/>
          <p:nvPr/>
        </p:nvSpPr>
        <p:spPr>
          <a:xfrm>
            <a:off x="1420552" y="2026041"/>
            <a:ext cx="22007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階段一總結性內容</a:t>
            </a:r>
          </a:p>
        </p:txBody>
      </p:sp>
      <p:sp>
        <p:nvSpPr>
          <p:cNvPr id="76" name="文本框 75"/>
          <p:cNvSpPr txBox="1"/>
          <p:nvPr/>
        </p:nvSpPr>
        <p:spPr>
          <a:xfrm>
            <a:off x="1069187" y="3162980"/>
            <a:ext cx="527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4"/>
                </a:solidFill>
                <a:latin typeface="+mj-lt"/>
                <a:ea typeface="思源黑体 CN Bold" panose="020B0800000000000000" charset="-122"/>
              </a:rPr>
              <a:t>02</a:t>
            </a:r>
            <a:endParaRPr lang="zh-CN" altLang="en-US" sz="2400" b="1" dirty="0">
              <a:solidFill>
                <a:schemeClr val="accent4"/>
              </a:solidFill>
              <a:latin typeface="+mj-lt"/>
              <a:ea typeface="思源黑体 CN Bold" panose="020B0800000000000000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090029" y="3603177"/>
            <a:ext cx="4257735" cy="671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簡要概述該專案在第一階段過程中的內容，語言同樣儘量簡潔精煉，避免口語化</a:t>
            </a:r>
            <a:r>
              <a:rPr lang="en-US" altLang="zh-CN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.</a:t>
            </a:r>
            <a:r>
              <a:rPr lang="zh-CN" altLang="en-US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簡要概述該專案在第一階段過程中的內容，語言同樣儘量簡潔、精煉，避免口語化</a:t>
            </a:r>
          </a:p>
        </p:txBody>
      </p:sp>
      <p:sp>
        <p:nvSpPr>
          <p:cNvPr id="79" name="文本框 78"/>
          <p:cNvSpPr txBox="1"/>
          <p:nvPr/>
        </p:nvSpPr>
        <p:spPr>
          <a:xfrm>
            <a:off x="1439602" y="3247395"/>
            <a:ext cx="188462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階段一總結性內容</a:t>
            </a:r>
          </a:p>
        </p:txBody>
      </p:sp>
      <p:sp>
        <p:nvSpPr>
          <p:cNvPr id="86" name="文本框 85"/>
          <p:cNvSpPr txBox="1"/>
          <p:nvPr/>
        </p:nvSpPr>
        <p:spPr>
          <a:xfrm>
            <a:off x="1069187" y="4384334"/>
            <a:ext cx="527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4"/>
                </a:solidFill>
                <a:latin typeface="+mj-lt"/>
                <a:ea typeface="思源黑体 CN Bold" panose="020B0800000000000000" charset="-122"/>
              </a:rPr>
              <a:t>03</a:t>
            </a:r>
            <a:endParaRPr lang="zh-CN" altLang="en-US" sz="2400" b="1" dirty="0">
              <a:solidFill>
                <a:schemeClr val="accent4"/>
              </a:solidFill>
              <a:latin typeface="+mj-lt"/>
              <a:ea typeface="思源黑体 CN Bold" panose="020B0800000000000000" charset="-122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1090029" y="4824531"/>
            <a:ext cx="4257735" cy="671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簡要概述該專案在第一階段過程中的內容，語言同樣儘量簡潔精煉，避免口語化</a:t>
            </a:r>
            <a:r>
              <a:rPr lang="en-US" altLang="zh-CN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.</a:t>
            </a:r>
            <a:r>
              <a:rPr lang="zh-CN" altLang="en-US" sz="105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簡要概述該專案在第一階段過程中的內容，語言同樣儘量簡潔、精煉，避免口語化</a:t>
            </a:r>
          </a:p>
        </p:txBody>
      </p:sp>
      <p:sp>
        <p:nvSpPr>
          <p:cNvPr id="88" name="文本框 87"/>
          <p:cNvSpPr txBox="1"/>
          <p:nvPr/>
        </p:nvSpPr>
        <p:spPr>
          <a:xfrm>
            <a:off x="1439602" y="4468749"/>
            <a:ext cx="188462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階段一總結性內容</a:t>
            </a:r>
          </a:p>
        </p:txBody>
      </p:sp>
      <p:sp>
        <p:nvSpPr>
          <p:cNvPr id="89" name="文本框 88"/>
          <p:cNvSpPr txBox="1"/>
          <p:nvPr/>
        </p:nvSpPr>
        <p:spPr>
          <a:xfrm>
            <a:off x="230321" y="6172200"/>
            <a:ext cx="53054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>
                <a:solidFill>
                  <a:schemeClr val="accent2">
                    <a:alpha val="10000"/>
                  </a:schemeClr>
                </a:solidFill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155" name="文本框 154"/>
          <p:cNvSpPr txBox="1"/>
          <p:nvPr/>
        </p:nvSpPr>
        <p:spPr>
          <a:xfrm>
            <a:off x="10257637" y="6197591"/>
            <a:ext cx="197325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4">
                    <a:alpha val="35000"/>
                  </a:schemeClr>
                </a:solidFill>
              </a:rPr>
              <a:t>05/13/20XX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DESIGN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56" name="直接连接符 155"/>
          <p:cNvCxnSpPr/>
          <p:nvPr/>
        </p:nvCxnSpPr>
        <p:spPr>
          <a:xfrm>
            <a:off x="10373097" y="6502206"/>
            <a:ext cx="840264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/>
        </p:nvCxnSpPr>
        <p:spPr>
          <a:xfrm>
            <a:off x="38100" y="2453527"/>
            <a:ext cx="0" cy="1950946"/>
          </a:xfrm>
          <a:prstGeom prst="line">
            <a:avLst/>
          </a:prstGeom>
          <a:ln w="117475" cap="rnd">
            <a:gradFill>
              <a:gsLst>
                <a:gs pos="12000">
                  <a:schemeClr val="accent4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图形 22"/>
          <p:cNvSpPr/>
          <p:nvPr/>
        </p:nvSpPr>
        <p:spPr>
          <a:xfrm rot="1309589">
            <a:off x="-5166469" y="6681471"/>
            <a:ext cx="12403137" cy="1152294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0" name="图形 22"/>
          <p:cNvSpPr/>
          <p:nvPr/>
        </p:nvSpPr>
        <p:spPr>
          <a:xfrm rot="1309589">
            <a:off x="-7155751" y="5317882"/>
            <a:ext cx="9924019" cy="9219761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1" name="图形 22"/>
          <p:cNvSpPr/>
          <p:nvPr/>
        </p:nvSpPr>
        <p:spPr>
          <a:xfrm rot="1309589">
            <a:off x="-9840982" y="4242426"/>
            <a:ext cx="9924019" cy="9219761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2" name="图形 22"/>
          <p:cNvSpPr/>
          <p:nvPr/>
        </p:nvSpPr>
        <p:spPr>
          <a:xfrm rot="1309589">
            <a:off x="-6946545" y="5486836"/>
            <a:ext cx="8946904" cy="831198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6489344" y="1518398"/>
            <a:ext cx="731912" cy="3838457"/>
          </a:xfrm>
          <a:prstGeom prst="rect">
            <a:avLst/>
          </a:prstGeom>
          <a:gradFill>
            <a:gsLst>
              <a:gs pos="100000">
                <a:schemeClr val="accent2">
                  <a:lumMod val="60000"/>
                  <a:lumOff val="40000"/>
                </a:schemeClr>
              </a:gs>
              <a:gs pos="22000">
                <a:schemeClr val="accent4"/>
              </a:gs>
            </a:gsLst>
            <a:lin ang="54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" name="矩形 103"/>
          <p:cNvSpPr/>
          <p:nvPr/>
        </p:nvSpPr>
        <p:spPr>
          <a:xfrm rot="16200000">
            <a:off x="9061823" y="2624588"/>
            <a:ext cx="731912" cy="5327959"/>
          </a:xfrm>
          <a:prstGeom prst="rect">
            <a:avLst/>
          </a:prstGeom>
          <a:gradFill>
            <a:gsLst>
              <a:gs pos="100000">
                <a:schemeClr val="accent2">
                  <a:lumMod val="60000"/>
                  <a:lumOff val="40000"/>
                </a:schemeClr>
              </a:gs>
              <a:gs pos="22000">
                <a:schemeClr val="accent4"/>
              </a:gs>
            </a:gsLst>
            <a:lin ang="54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3" name="图片 62" descr="一群男人和女人在桌子前&#10;&#10;低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r="5028"/>
          <a:stretch>
            <a:fillRect/>
          </a:stretch>
        </p:blipFill>
        <p:spPr>
          <a:xfrm>
            <a:off x="6769747" y="1532718"/>
            <a:ext cx="5117453" cy="3792565"/>
          </a:xfrm>
          <a:custGeom>
            <a:avLst/>
            <a:gdLst>
              <a:gd name="connsiteX0" fmla="*/ 181270 w 5682945"/>
              <a:gd name="connsiteY0" fmla="*/ 0 h 4211653"/>
              <a:gd name="connsiteX1" fmla="*/ 5501675 w 5682945"/>
              <a:gd name="connsiteY1" fmla="*/ 0 h 4211653"/>
              <a:gd name="connsiteX2" fmla="*/ 5682945 w 5682945"/>
              <a:gd name="connsiteY2" fmla="*/ 181270 h 4211653"/>
              <a:gd name="connsiteX3" fmla="*/ 5682945 w 5682945"/>
              <a:gd name="connsiteY3" fmla="*/ 4030383 h 4211653"/>
              <a:gd name="connsiteX4" fmla="*/ 5501675 w 5682945"/>
              <a:gd name="connsiteY4" fmla="*/ 4211653 h 4211653"/>
              <a:gd name="connsiteX5" fmla="*/ 181270 w 5682945"/>
              <a:gd name="connsiteY5" fmla="*/ 4211653 h 4211653"/>
              <a:gd name="connsiteX6" fmla="*/ 0 w 5682945"/>
              <a:gd name="connsiteY6" fmla="*/ 4030383 h 4211653"/>
              <a:gd name="connsiteX7" fmla="*/ 0 w 5682945"/>
              <a:gd name="connsiteY7" fmla="*/ 181270 h 4211653"/>
              <a:gd name="connsiteX8" fmla="*/ 181270 w 5682945"/>
              <a:gd name="connsiteY8" fmla="*/ 0 h 421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2945" h="4211653">
                <a:moveTo>
                  <a:pt x="181270" y="0"/>
                </a:moveTo>
                <a:lnTo>
                  <a:pt x="5501675" y="0"/>
                </a:lnTo>
                <a:cubicBezTo>
                  <a:pt x="5601788" y="0"/>
                  <a:pt x="5682945" y="81157"/>
                  <a:pt x="5682945" y="181270"/>
                </a:cubicBezTo>
                <a:lnTo>
                  <a:pt x="5682945" y="4030383"/>
                </a:lnTo>
                <a:cubicBezTo>
                  <a:pt x="5682945" y="4130496"/>
                  <a:pt x="5601788" y="4211653"/>
                  <a:pt x="5501675" y="4211653"/>
                </a:cubicBezTo>
                <a:lnTo>
                  <a:pt x="181270" y="4211653"/>
                </a:lnTo>
                <a:cubicBezTo>
                  <a:pt x="81157" y="4211653"/>
                  <a:pt x="0" y="4130496"/>
                  <a:pt x="0" y="4030383"/>
                </a:cubicBezTo>
                <a:lnTo>
                  <a:pt x="0" y="181270"/>
                </a:lnTo>
                <a:cubicBezTo>
                  <a:pt x="0" y="81157"/>
                  <a:pt x="81157" y="0"/>
                  <a:pt x="181270" y="0"/>
                </a:cubicBezTo>
                <a:close/>
              </a:path>
            </a:pathLst>
          </a:custGeom>
          <a:effectLst/>
        </p:spPr>
      </p:pic>
      <p:pic>
        <p:nvPicPr>
          <p:cNvPr id="6" name="图形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259" y="3276599"/>
            <a:ext cx="261185" cy="261185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pic>
        <p:nvPicPr>
          <p:cNvPr id="10" name="图形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0029" y="2041347"/>
            <a:ext cx="294709" cy="294709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1685" y="4503447"/>
            <a:ext cx="253647" cy="253647"/>
          </a:xfrm>
          <a:prstGeom prst="rect">
            <a:avLst/>
          </a:prstGeom>
          <a:effectLst>
            <a:outerShdw blurRad="152400" dist="76200" dir="5400000" algn="t" rotWithShape="0">
              <a:schemeClr val="accent4">
                <a:alpha val="34000"/>
              </a:scheme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 rot="10800000" flipH="1">
            <a:off x="11359593" y="524401"/>
            <a:ext cx="527607" cy="16139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11108613" y="605101"/>
            <a:ext cx="708951" cy="0"/>
          </a:xfrm>
          <a:prstGeom prst="straightConnector1">
            <a:avLst/>
          </a:prstGeom>
          <a:ln w="22225" cap="flat">
            <a:gradFill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0" scaled="0"/>
            </a:gra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图形 22"/>
          <p:cNvSpPr/>
          <p:nvPr/>
        </p:nvSpPr>
        <p:spPr>
          <a:xfrm rot="2856851">
            <a:off x="-2647730" y="-1959460"/>
            <a:ext cx="3323937" cy="308805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</a:gradFill>
          <a:ln w="42577" cap="flat">
            <a:noFill/>
            <a:prstDash val="solid"/>
            <a:miter/>
          </a:ln>
          <a:effectLst>
            <a:outerShdw blurRad="139700" dist="76200" dir="10800000" algn="r" rotWithShape="0">
              <a:schemeClr val="tx1">
                <a:lumMod val="75000"/>
                <a:lumOff val="25000"/>
                <a:alpha val="26000"/>
              </a:schemeClr>
            </a:outerShdw>
            <a:softEdge rad="49530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17716" y="201526"/>
            <a:ext cx="21146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工作概述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2121694" y="590907"/>
            <a:ext cx="576262" cy="245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" dirty="0">
                <a:solidFill>
                  <a:schemeClr val="accent4">
                    <a:lumMod val="40000"/>
                    <a:lumOff val="60000"/>
                  </a:schemeClr>
                </a:solidFill>
                <a:latin typeface="Source Han Sans Regular" panose="020B0500000000000000" pitchFamily="34" charset="-122"/>
                <a:ea typeface="Source Han Sans Regular" panose="020B0500000000000000" pitchFamily="34" charset="-122"/>
              </a:rPr>
              <a:t>PART </a:t>
            </a:r>
            <a:endParaRPr lang="zh-CN" altLang="en-US" sz="1000" dirty="0">
              <a:solidFill>
                <a:schemeClr val="accent4">
                  <a:lumMod val="40000"/>
                  <a:lumOff val="60000"/>
                </a:schemeClr>
              </a:solidFill>
              <a:latin typeface="Source Han Sans Regular" panose="020B0500000000000000" pitchFamily="34" charset="-122"/>
              <a:ea typeface="Source Han Sans Regular" panose="020B0500000000000000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100114" y="143218"/>
            <a:ext cx="966528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accent4"/>
                </a:solidFill>
                <a:latin typeface="+mn-lt"/>
              </a:rPr>
              <a:t>01</a:t>
            </a:r>
            <a:endParaRPr lang="zh-CN" altLang="en-US" sz="36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230321" y="6172200"/>
            <a:ext cx="53054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>
                <a:solidFill>
                  <a:schemeClr val="accent2">
                    <a:alpha val="10000"/>
                  </a:schemeClr>
                </a:solidFill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155" name="文本框 154"/>
          <p:cNvSpPr txBox="1"/>
          <p:nvPr/>
        </p:nvSpPr>
        <p:spPr>
          <a:xfrm>
            <a:off x="10257637" y="6197591"/>
            <a:ext cx="197325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4">
                    <a:alpha val="35000"/>
                  </a:schemeClr>
                </a:solidFill>
              </a:rPr>
              <a:t>05/13/20XX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DESIGN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56" name="直接连接符 155"/>
          <p:cNvCxnSpPr/>
          <p:nvPr/>
        </p:nvCxnSpPr>
        <p:spPr>
          <a:xfrm>
            <a:off x="10373097" y="6502206"/>
            <a:ext cx="840264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图形 22"/>
          <p:cNvSpPr/>
          <p:nvPr/>
        </p:nvSpPr>
        <p:spPr>
          <a:xfrm rot="9539110">
            <a:off x="7323758" y="6825012"/>
            <a:ext cx="8946904" cy="831198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6" name="图形 22"/>
          <p:cNvSpPr/>
          <p:nvPr/>
        </p:nvSpPr>
        <p:spPr>
          <a:xfrm rot="48699">
            <a:off x="1507578" y="6193860"/>
            <a:ext cx="12403137" cy="1152294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9" name="图形 22"/>
          <p:cNvSpPr/>
          <p:nvPr/>
        </p:nvSpPr>
        <p:spPr>
          <a:xfrm rot="48699">
            <a:off x="1697739" y="6515612"/>
            <a:ext cx="11181930" cy="1038840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0" name="图形 22"/>
          <p:cNvSpPr/>
          <p:nvPr/>
        </p:nvSpPr>
        <p:spPr>
          <a:xfrm rot="48699">
            <a:off x="-1168915" y="6155455"/>
            <a:ext cx="9924019" cy="9219761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1" name="图形 22"/>
          <p:cNvSpPr/>
          <p:nvPr/>
        </p:nvSpPr>
        <p:spPr>
          <a:xfrm rot="48699">
            <a:off x="-4061214" y="6114480"/>
            <a:ext cx="9924019" cy="9219761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2" name="图形 22"/>
          <p:cNvSpPr/>
          <p:nvPr/>
        </p:nvSpPr>
        <p:spPr>
          <a:xfrm rot="48699">
            <a:off x="-1043308" y="6443539"/>
            <a:ext cx="8946904" cy="831198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3" name="图形 22"/>
          <p:cNvSpPr/>
          <p:nvPr/>
        </p:nvSpPr>
        <p:spPr>
          <a:xfrm rot="48699">
            <a:off x="-3935607" y="6402564"/>
            <a:ext cx="8946904" cy="831198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44" name="图形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647146">
            <a:off x="706572" y="1252308"/>
            <a:ext cx="181514" cy="169736"/>
          </a:xfrm>
          <a:prstGeom prst="rect">
            <a:avLst/>
          </a:prstGeom>
        </p:spPr>
      </p:pic>
      <p:sp>
        <p:nvSpPr>
          <p:cNvPr id="69" name="矩形 68"/>
          <p:cNvSpPr/>
          <p:nvPr/>
        </p:nvSpPr>
        <p:spPr>
          <a:xfrm>
            <a:off x="0" y="1266329"/>
            <a:ext cx="12192000" cy="3250875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0"/>
                      </a14:imgEffect>
                      <a14:imgEffect>
                        <a14:colorTemperature colorTemp="59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0" name="矩形 69"/>
          <p:cNvSpPr/>
          <p:nvPr/>
        </p:nvSpPr>
        <p:spPr>
          <a:xfrm>
            <a:off x="0" y="1266329"/>
            <a:ext cx="12192000" cy="3250875"/>
          </a:xfrm>
          <a:prstGeom prst="rect">
            <a:avLst/>
          </a:prstGeom>
          <a:gradFill flip="none" rotWithShape="1">
            <a:gsLst>
              <a:gs pos="12000">
                <a:schemeClr val="accent4">
                  <a:alpha val="70000"/>
                </a:scheme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90" name="直接连接符 89"/>
          <p:cNvCxnSpPr/>
          <p:nvPr/>
        </p:nvCxnSpPr>
        <p:spPr>
          <a:xfrm>
            <a:off x="38100" y="2453527"/>
            <a:ext cx="0" cy="1950946"/>
          </a:xfrm>
          <a:prstGeom prst="line">
            <a:avLst/>
          </a:prstGeom>
          <a:ln w="117475" cap="rnd">
            <a:gradFill>
              <a:gsLst>
                <a:gs pos="12000">
                  <a:schemeClr val="accent4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: 圆角 45"/>
          <p:cNvSpPr/>
          <p:nvPr/>
        </p:nvSpPr>
        <p:spPr>
          <a:xfrm>
            <a:off x="9993828" y="4420762"/>
            <a:ext cx="789640" cy="789640"/>
          </a:xfrm>
          <a:prstGeom prst="roundRect">
            <a:avLst>
              <a:gd name="adj" fmla="val 19792"/>
            </a:avLst>
          </a:prstGeom>
          <a:solidFill>
            <a:schemeClr val="accent4">
              <a:lumMod val="60000"/>
              <a:lumOff val="40000"/>
            </a:schemeClr>
          </a:solidFill>
          <a:ln w="63500">
            <a:solidFill>
              <a:schemeClr val="bg1"/>
            </a:solidFill>
          </a:ln>
          <a:effectLst>
            <a:outerShdw blurRad="190500" sx="117000" sy="117000" algn="ctr" rotWithShape="0">
              <a:schemeClr val="accent4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形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43894" y="4595904"/>
            <a:ext cx="458405" cy="458405"/>
          </a:xfrm>
          <a:prstGeom prst="rect">
            <a:avLst/>
          </a:prstGeom>
        </p:spPr>
      </p:pic>
      <p:sp>
        <p:nvSpPr>
          <p:cNvPr id="49" name="矩形: 圆角 48"/>
          <p:cNvSpPr/>
          <p:nvPr/>
        </p:nvSpPr>
        <p:spPr>
          <a:xfrm>
            <a:off x="1085095" y="2659380"/>
            <a:ext cx="2811168" cy="2949782"/>
          </a:xfrm>
          <a:prstGeom prst="roundRect">
            <a:avLst>
              <a:gd name="adj" fmla="val 7927"/>
            </a:avLst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/>
          <p:cNvSpPr txBox="1"/>
          <p:nvPr/>
        </p:nvSpPr>
        <p:spPr>
          <a:xfrm>
            <a:off x="1238836" y="3244954"/>
            <a:ext cx="2533601" cy="1196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Source Sans Pro Light" panose="020B0403030403020204" pitchFamily="34" charset="0"/>
              </a:rPr>
              <a:t>添加概括性的正文文本內容，語言簡練，添加概括性的正文文本內容，語言簡練添加概括性的正文文本內容，語言簡練添加概括性的正文文本內容，語言簡練</a:t>
            </a:r>
          </a:p>
        </p:txBody>
      </p:sp>
      <p:cxnSp>
        <p:nvCxnSpPr>
          <p:cNvPr id="51" name="直接连接符 50"/>
          <p:cNvCxnSpPr/>
          <p:nvPr/>
        </p:nvCxnSpPr>
        <p:spPr>
          <a:xfrm rot="5400000">
            <a:off x="1613972" y="5126942"/>
            <a:ext cx="0" cy="540000"/>
          </a:xfrm>
          <a:prstGeom prst="line">
            <a:avLst/>
          </a:prstGeom>
          <a:ln w="381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: 圆角 51"/>
          <p:cNvSpPr/>
          <p:nvPr/>
        </p:nvSpPr>
        <p:spPr>
          <a:xfrm flipH="1">
            <a:off x="1255750" y="2851392"/>
            <a:ext cx="922474" cy="3131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3" name="文本框 52"/>
          <p:cNvSpPr txBox="1"/>
          <p:nvPr/>
        </p:nvSpPr>
        <p:spPr>
          <a:xfrm>
            <a:off x="1257940" y="2854057"/>
            <a:ext cx="92247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內容標題</a:t>
            </a:r>
          </a:p>
        </p:txBody>
      </p:sp>
      <p:sp>
        <p:nvSpPr>
          <p:cNvPr id="55" name="矩形: 圆角 54"/>
          <p:cNvSpPr/>
          <p:nvPr/>
        </p:nvSpPr>
        <p:spPr>
          <a:xfrm>
            <a:off x="4681745" y="2659380"/>
            <a:ext cx="2811168" cy="2949782"/>
          </a:xfrm>
          <a:prstGeom prst="roundRect">
            <a:avLst>
              <a:gd name="adj" fmla="val 7927"/>
            </a:avLst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4835486" y="3244954"/>
            <a:ext cx="2533601" cy="1196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Source Sans Pro Light" panose="020B0403030403020204" pitchFamily="34" charset="0"/>
              </a:rPr>
              <a:t>添加概括性的正文文本內容，語言簡練，添加概括性的正文文本內容，語言簡練，對該主題內容進行概括，語言簡練，注意字數，其他的暫時沒有想到</a:t>
            </a:r>
          </a:p>
        </p:txBody>
      </p:sp>
      <p:cxnSp>
        <p:nvCxnSpPr>
          <p:cNvPr id="57" name="直接连接符 56"/>
          <p:cNvCxnSpPr/>
          <p:nvPr/>
        </p:nvCxnSpPr>
        <p:spPr>
          <a:xfrm rot="5400000">
            <a:off x="5210622" y="5126942"/>
            <a:ext cx="0" cy="540000"/>
          </a:xfrm>
          <a:prstGeom prst="line">
            <a:avLst/>
          </a:prstGeom>
          <a:ln w="381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: 圆角 57"/>
          <p:cNvSpPr/>
          <p:nvPr/>
        </p:nvSpPr>
        <p:spPr>
          <a:xfrm flipH="1">
            <a:off x="4852400" y="2851392"/>
            <a:ext cx="922474" cy="3131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9" name="文本框 58"/>
          <p:cNvSpPr txBox="1"/>
          <p:nvPr/>
        </p:nvSpPr>
        <p:spPr>
          <a:xfrm>
            <a:off x="4854590" y="2854057"/>
            <a:ext cx="92247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內容標題</a:t>
            </a:r>
          </a:p>
        </p:txBody>
      </p:sp>
      <p:sp>
        <p:nvSpPr>
          <p:cNvPr id="61" name="矩形: 圆角 60"/>
          <p:cNvSpPr/>
          <p:nvPr/>
        </p:nvSpPr>
        <p:spPr>
          <a:xfrm>
            <a:off x="8297445" y="2659380"/>
            <a:ext cx="2811168" cy="2949782"/>
          </a:xfrm>
          <a:prstGeom prst="roundRect">
            <a:avLst>
              <a:gd name="adj" fmla="val 7927"/>
            </a:avLst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文本框 61"/>
          <p:cNvSpPr txBox="1"/>
          <p:nvPr/>
        </p:nvSpPr>
        <p:spPr>
          <a:xfrm>
            <a:off x="8451186" y="3244954"/>
            <a:ext cx="2533601" cy="1418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Source Sans Pro Light" panose="020B0403030403020204" pitchFamily="34" charset="0"/>
              </a:rPr>
              <a:t>添加概括性的正文文本內容，語言簡練，添加概括性的正文文本內容，語言簡練添加概括性的正文文本內容，語言簡練添加概括性的正文文本內容，語言簡練，對該主題內容進行概括，語言簡練</a:t>
            </a:r>
          </a:p>
        </p:txBody>
      </p:sp>
      <p:cxnSp>
        <p:nvCxnSpPr>
          <p:cNvPr id="64" name="直接连接符 63"/>
          <p:cNvCxnSpPr/>
          <p:nvPr/>
        </p:nvCxnSpPr>
        <p:spPr>
          <a:xfrm rot="5400000">
            <a:off x="8826322" y="5126942"/>
            <a:ext cx="0" cy="540000"/>
          </a:xfrm>
          <a:prstGeom prst="line">
            <a:avLst/>
          </a:prstGeom>
          <a:ln w="381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: 圆角 64"/>
          <p:cNvSpPr/>
          <p:nvPr/>
        </p:nvSpPr>
        <p:spPr>
          <a:xfrm flipH="1">
            <a:off x="8468100" y="2851392"/>
            <a:ext cx="922474" cy="3131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66" name="文本框 65"/>
          <p:cNvSpPr txBox="1"/>
          <p:nvPr/>
        </p:nvSpPr>
        <p:spPr>
          <a:xfrm>
            <a:off x="8470290" y="2854057"/>
            <a:ext cx="92247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內容標題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 rot="10800000" flipH="1">
            <a:off x="11359593" y="524401"/>
            <a:ext cx="527607" cy="16139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11108613" y="605101"/>
            <a:ext cx="708951" cy="0"/>
          </a:xfrm>
          <a:prstGeom prst="straightConnector1">
            <a:avLst/>
          </a:prstGeom>
          <a:ln w="22225" cap="flat">
            <a:gradFill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0" scaled="0"/>
            </a:gra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图形 22"/>
          <p:cNvSpPr/>
          <p:nvPr/>
        </p:nvSpPr>
        <p:spPr>
          <a:xfrm rot="2856851">
            <a:off x="-2647730" y="-1959460"/>
            <a:ext cx="3323937" cy="308805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</a:gradFill>
          <a:ln w="42577" cap="flat">
            <a:noFill/>
            <a:prstDash val="solid"/>
            <a:miter/>
          </a:ln>
          <a:effectLst>
            <a:outerShdw blurRad="139700" dist="76200" dir="10800000" algn="r" rotWithShape="0">
              <a:schemeClr val="tx1">
                <a:lumMod val="75000"/>
                <a:lumOff val="25000"/>
                <a:alpha val="26000"/>
              </a:schemeClr>
            </a:outerShdw>
            <a:softEdge rad="49530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17716" y="201526"/>
            <a:ext cx="21146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工作概述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2121694" y="590907"/>
            <a:ext cx="576262" cy="245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" dirty="0">
                <a:solidFill>
                  <a:schemeClr val="accent4">
                    <a:lumMod val="40000"/>
                    <a:lumOff val="60000"/>
                  </a:schemeClr>
                </a:solidFill>
                <a:latin typeface="Source Han Sans Regular" panose="020B0500000000000000" pitchFamily="34" charset="-122"/>
                <a:ea typeface="Source Han Sans Regular" panose="020B0500000000000000" pitchFamily="34" charset="-122"/>
              </a:rPr>
              <a:t>PART </a:t>
            </a:r>
            <a:endParaRPr lang="zh-CN" altLang="en-US" sz="1000" dirty="0">
              <a:solidFill>
                <a:schemeClr val="accent4">
                  <a:lumMod val="40000"/>
                  <a:lumOff val="60000"/>
                </a:schemeClr>
              </a:solidFill>
              <a:latin typeface="Source Han Sans Regular" panose="020B0500000000000000" pitchFamily="34" charset="-122"/>
              <a:ea typeface="Source Han Sans Regular" panose="020B0500000000000000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100114" y="143218"/>
            <a:ext cx="966528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accent4"/>
                </a:solidFill>
                <a:latin typeface="+mn-lt"/>
              </a:rPr>
              <a:t>01</a:t>
            </a:r>
            <a:endParaRPr lang="zh-CN" altLang="en-US" sz="36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0" y="1128713"/>
            <a:ext cx="12192000" cy="4600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0" name="矩形: 圆角 49"/>
          <p:cNvSpPr/>
          <p:nvPr/>
        </p:nvSpPr>
        <p:spPr>
          <a:xfrm>
            <a:off x="5135562" y="3468827"/>
            <a:ext cx="6597615" cy="368208"/>
          </a:xfrm>
          <a:prstGeom prst="roundRect">
            <a:avLst>
              <a:gd name="adj" fmla="val 0"/>
            </a:avLst>
          </a:pr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" name="任意多边形: 形状 52"/>
          <p:cNvSpPr/>
          <p:nvPr/>
        </p:nvSpPr>
        <p:spPr>
          <a:xfrm>
            <a:off x="5135562" y="2373119"/>
            <a:ext cx="6597615" cy="3314326"/>
          </a:xfrm>
          <a:custGeom>
            <a:avLst/>
            <a:gdLst>
              <a:gd name="connsiteX0" fmla="*/ 262718 w 6597615"/>
              <a:gd name="connsiteY0" fmla="*/ 3314325 h 3314326"/>
              <a:gd name="connsiteX1" fmla="*/ 6334898 w 6597615"/>
              <a:gd name="connsiteY1" fmla="*/ 3314325 h 3314326"/>
              <a:gd name="connsiteX2" fmla="*/ 6334888 w 6597615"/>
              <a:gd name="connsiteY2" fmla="*/ 3314326 h 3314326"/>
              <a:gd name="connsiteX3" fmla="*/ 262727 w 6597615"/>
              <a:gd name="connsiteY3" fmla="*/ 3314326 h 3314326"/>
              <a:gd name="connsiteX4" fmla="*/ 262727 w 6597615"/>
              <a:gd name="connsiteY4" fmla="*/ 0 h 3314326"/>
              <a:gd name="connsiteX5" fmla="*/ 6334888 w 6597615"/>
              <a:gd name="connsiteY5" fmla="*/ 0 h 3314326"/>
              <a:gd name="connsiteX6" fmla="*/ 6597615 w 6597615"/>
              <a:gd name="connsiteY6" fmla="*/ 262727 h 3314326"/>
              <a:gd name="connsiteX7" fmla="*/ 6597615 w 6597615"/>
              <a:gd name="connsiteY7" fmla="*/ 485400 h 3314326"/>
              <a:gd name="connsiteX8" fmla="*/ 0 w 6597615"/>
              <a:gd name="connsiteY8" fmla="*/ 485400 h 3314326"/>
              <a:gd name="connsiteX9" fmla="*/ 0 w 6597615"/>
              <a:gd name="connsiteY9" fmla="*/ 262727 h 3314326"/>
              <a:gd name="connsiteX10" fmla="*/ 262727 w 6597615"/>
              <a:gd name="connsiteY10" fmla="*/ 0 h 331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15" h="3314326">
                <a:moveTo>
                  <a:pt x="262718" y="3314325"/>
                </a:moveTo>
                <a:lnTo>
                  <a:pt x="6334898" y="3314325"/>
                </a:lnTo>
                <a:lnTo>
                  <a:pt x="6334888" y="3314326"/>
                </a:lnTo>
                <a:lnTo>
                  <a:pt x="262727" y="3314326"/>
                </a:lnTo>
                <a:close/>
                <a:moveTo>
                  <a:pt x="262727" y="0"/>
                </a:moveTo>
                <a:lnTo>
                  <a:pt x="6334888" y="0"/>
                </a:lnTo>
                <a:cubicBezTo>
                  <a:pt x="6479988" y="0"/>
                  <a:pt x="6597615" y="117627"/>
                  <a:pt x="6597615" y="262727"/>
                </a:cubicBezTo>
                <a:lnTo>
                  <a:pt x="6597615" y="485400"/>
                </a:lnTo>
                <a:lnTo>
                  <a:pt x="0" y="485400"/>
                </a:lnTo>
                <a:lnTo>
                  <a:pt x="0" y="262727"/>
                </a:lnTo>
                <a:cubicBezTo>
                  <a:pt x="0" y="117627"/>
                  <a:pt x="117627" y="0"/>
                  <a:pt x="26272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4" name="矩形: 圆角 53"/>
          <p:cNvSpPr/>
          <p:nvPr/>
        </p:nvSpPr>
        <p:spPr>
          <a:xfrm>
            <a:off x="5135562" y="4447945"/>
            <a:ext cx="6597615" cy="368208"/>
          </a:xfrm>
          <a:prstGeom prst="roundRect">
            <a:avLst>
              <a:gd name="adj" fmla="val 0"/>
            </a:avLst>
          </a:pr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6" name="表格 7"/>
          <p:cNvGraphicFramePr>
            <a:graphicFrameLocks noGrp="1"/>
          </p:cNvGraphicFramePr>
          <p:nvPr/>
        </p:nvGraphicFramePr>
        <p:xfrm>
          <a:off x="5368416" y="2435542"/>
          <a:ext cx="6133605" cy="293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6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6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67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67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8940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表格標題</a:t>
                      </a: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表格標題</a:t>
                      </a: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表格標題</a:t>
                      </a: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表格標題</a:t>
                      </a: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表格標題</a:t>
                      </a: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940"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標題</a:t>
                      </a: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內容</a:t>
                      </a: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2375.30</a:t>
                      </a:r>
                      <a:endParaRPr lang="zh-CN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1235.30</a:t>
                      </a:r>
                      <a:endParaRPr lang="zh-CN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21,900.00</a:t>
                      </a:r>
                      <a:endParaRPr lang="zh-CN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940"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標題</a:t>
                      </a: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內容</a:t>
                      </a: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232.31</a:t>
                      </a:r>
                      <a:endParaRPr lang="zh-CN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1177.99</a:t>
                      </a:r>
                      <a:endParaRPr lang="zh-CN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32,577.99</a:t>
                      </a:r>
                      <a:endParaRPr lang="zh-CN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940"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標題</a:t>
                      </a: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文本內容</a:t>
                      </a: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300.03</a:t>
                      </a:r>
                      <a:endParaRPr lang="zh-CN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1155.00</a:t>
                      </a:r>
                      <a:endParaRPr lang="zh-CN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1533.50</a:t>
                      </a:r>
                      <a:endParaRPr lang="zh-CN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940"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標題</a:t>
                      </a: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文本內容</a:t>
                      </a: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2351.20</a:t>
                      </a:r>
                      <a:endParaRPr lang="zh-CN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32022.50</a:t>
                      </a:r>
                      <a:endParaRPr lang="zh-CN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3211.75</a:t>
                      </a:r>
                      <a:endParaRPr lang="zh-CN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940"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標題</a:t>
                      </a: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內容</a:t>
                      </a: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3255.10</a:t>
                      </a:r>
                      <a:endParaRPr lang="zh-CN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2180.00</a:t>
                      </a:r>
                      <a:endParaRPr lang="zh-CN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3211.39</a:t>
                      </a:r>
                      <a:endParaRPr lang="zh-CN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69003" marR="69003" marT="34502" marB="3450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1" name="直接连接符 10"/>
          <p:cNvCxnSpPr/>
          <p:nvPr/>
        </p:nvCxnSpPr>
        <p:spPr>
          <a:xfrm>
            <a:off x="4713615" y="1922608"/>
            <a:ext cx="7478385" cy="0"/>
          </a:xfrm>
          <a:prstGeom prst="line">
            <a:avLst/>
          </a:prstGeom>
          <a:ln w="381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矩形: 圆角 156"/>
          <p:cNvSpPr/>
          <p:nvPr/>
        </p:nvSpPr>
        <p:spPr>
          <a:xfrm rot="19647146">
            <a:off x="2077983" y="1388890"/>
            <a:ext cx="500637" cy="454307"/>
          </a:xfrm>
          <a:prstGeom prst="roundRect">
            <a:avLst>
              <a:gd name="adj" fmla="val 19792"/>
            </a:avLst>
          </a:prstGeom>
          <a:solidFill>
            <a:schemeClr val="accent4">
              <a:lumMod val="60000"/>
              <a:lumOff val="40000"/>
            </a:schemeClr>
          </a:solidFill>
          <a:ln w="63500">
            <a:solidFill>
              <a:schemeClr val="bg1"/>
            </a:solidFill>
          </a:ln>
          <a:effectLst>
            <a:outerShdw blurRad="190500" sx="117000" sy="117000" algn="ctr" rotWithShape="0">
              <a:schemeClr val="accent4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8" name="图形 1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647146">
            <a:off x="2204430" y="1520545"/>
            <a:ext cx="246687" cy="209332"/>
          </a:xfrm>
          <a:prstGeom prst="rect">
            <a:avLst/>
          </a:prstGeom>
        </p:spPr>
      </p:pic>
      <p:pic>
        <p:nvPicPr>
          <p:cNvPr id="129" name="图片 128" descr="人拿着手机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t="1469" r="15580"/>
          <a:stretch>
            <a:fillRect/>
          </a:stretch>
        </p:blipFill>
        <p:spPr>
          <a:xfrm>
            <a:off x="893093" y="916370"/>
            <a:ext cx="3820522" cy="2906077"/>
          </a:xfrm>
          <a:custGeom>
            <a:avLst/>
            <a:gdLst>
              <a:gd name="connsiteX0" fmla="*/ 222841 w 2811168"/>
              <a:gd name="connsiteY0" fmla="*/ 0 h 2356376"/>
              <a:gd name="connsiteX1" fmla="*/ 2588327 w 2811168"/>
              <a:gd name="connsiteY1" fmla="*/ 0 h 2356376"/>
              <a:gd name="connsiteX2" fmla="*/ 2811168 w 2811168"/>
              <a:gd name="connsiteY2" fmla="*/ 222841 h 2356376"/>
              <a:gd name="connsiteX3" fmla="*/ 2811168 w 2811168"/>
              <a:gd name="connsiteY3" fmla="*/ 2356376 h 2356376"/>
              <a:gd name="connsiteX4" fmla="*/ 0 w 2811168"/>
              <a:gd name="connsiteY4" fmla="*/ 2356376 h 2356376"/>
              <a:gd name="connsiteX5" fmla="*/ 0 w 2811168"/>
              <a:gd name="connsiteY5" fmla="*/ 222841 h 2356376"/>
              <a:gd name="connsiteX6" fmla="*/ 222841 w 2811168"/>
              <a:gd name="connsiteY6" fmla="*/ 0 h 235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1168" h="2356376">
                <a:moveTo>
                  <a:pt x="222841" y="0"/>
                </a:moveTo>
                <a:lnTo>
                  <a:pt x="2588327" y="0"/>
                </a:lnTo>
                <a:cubicBezTo>
                  <a:pt x="2711399" y="0"/>
                  <a:pt x="2811168" y="99769"/>
                  <a:pt x="2811168" y="222841"/>
                </a:cubicBezTo>
                <a:lnTo>
                  <a:pt x="2811168" y="2356376"/>
                </a:lnTo>
                <a:lnTo>
                  <a:pt x="0" y="2356376"/>
                </a:lnTo>
                <a:lnTo>
                  <a:pt x="0" y="222841"/>
                </a:lnTo>
                <a:cubicBezTo>
                  <a:pt x="0" y="99769"/>
                  <a:pt x="99769" y="0"/>
                  <a:pt x="222841" y="0"/>
                </a:cubicBezTo>
                <a:close/>
              </a:path>
            </a:pathLst>
          </a:custGeom>
        </p:spPr>
      </p:pic>
      <p:sp>
        <p:nvSpPr>
          <p:cNvPr id="21" name="矩形: 圆角 20"/>
          <p:cNvSpPr/>
          <p:nvPr/>
        </p:nvSpPr>
        <p:spPr>
          <a:xfrm>
            <a:off x="893093" y="3585933"/>
            <a:ext cx="3820522" cy="2355697"/>
          </a:xfrm>
          <a:prstGeom prst="roundRect">
            <a:avLst>
              <a:gd name="adj" fmla="val 7927"/>
            </a:avLst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1127925" y="3822447"/>
            <a:ext cx="3443294" cy="97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Source Sans Pro Light" panose="020B0403030403020204" pitchFamily="34" charset="0"/>
              </a:rPr>
              <a:t>添加概括性的正文文本內容，語言簡練，添加概括性的正文文本內容，語言簡練添加概括性的正文文本內容，語言簡練添加概括性的正文文本內容，語言簡練</a:t>
            </a:r>
          </a:p>
        </p:txBody>
      </p:sp>
      <p:cxnSp>
        <p:nvCxnSpPr>
          <p:cNvPr id="73" name="直接连接符 72"/>
          <p:cNvCxnSpPr/>
          <p:nvPr/>
        </p:nvCxnSpPr>
        <p:spPr>
          <a:xfrm rot="5400000">
            <a:off x="1637754" y="5312959"/>
            <a:ext cx="0" cy="733888"/>
          </a:xfrm>
          <a:prstGeom prst="line">
            <a:avLst/>
          </a:prstGeom>
          <a:ln w="381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: 圆角 76"/>
          <p:cNvSpPr/>
          <p:nvPr/>
        </p:nvSpPr>
        <p:spPr>
          <a:xfrm flipH="1">
            <a:off x="1173395" y="3277795"/>
            <a:ext cx="1253690" cy="38614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chemeClr val="accent5">
                <a:lumMod val="60000"/>
                <a:lumOff val="40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20" name="文本框 19"/>
          <p:cNvSpPr txBox="1"/>
          <p:nvPr/>
        </p:nvSpPr>
        <p:spPr>
          <a:xfrm>
            <a:off x="1247273" y="3319181"/>
            <a:ext cx="110593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內容標題</a:t>
            </a:r>
          </a:p>
        </p:txBody>
      </p:sp>
      <p:sp>
        <p:nvSpPr>
          <p:cNvPr id="60" name="图形 22"/>
          <p:cNvSpPr/>
          <p:nvPr/>
        </p:nvSpPr>
        <p:spPr>
          <a:xfrm rot="19521949">
            <a:off x="12098992" y="1738753"/>
            <a:ext cx="12403137" cy="1152294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7" name="图形 22"/>
          <p:cNvSpPr/>
          <p:nvPr/>
        </p:nvSpPr>
        <p:spPr>
          <a:xfrm rot="19521949">
            <a:off x="9458165" y="4191945"/>
            <a:ext cx="9924019" cy="9219761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图形 22"/>
          <p:cNvSpPr/>
          <p:nvPr/>
        </p:nvSpPr>
        <p:spPr>
          <a:xfrm rot="19521949">
            <a:off x="7078150" y="5835904"/>
            <a:ext cx="9924019" cy="9219761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8" name="图形 22"/>
          <p:cNvSpPr/>
          <p:nvPr/>
        </p:nvSpPr>
        <p:spPr>
          <a:xfrm rot="19521949">
            <a:off x="9834246" y="4895842"/>
            <a:ext cx="8946904" cy="831198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图形 22"/>
          <p:cNvSpPr/>
          <p:nvPr/>
        </p:nvSpPr>
        <p:spPr>
          <a:xfrm rot="19521949">
            <a:off x="7454231" y="6539800"/>
            <a:ext cx="8946904" cy="8311988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13500000" scaled="1"/>
            <a:tileRect/>
          </a:gradFill>
          <a:ln w="42577" cap="flat">
            <a:noFill/>
            <a:prstDash val="solid"/>
            <a:miter/>
          </a:ln>
          <a:effectLst>
            <a:outerShdw blurRad="317500" dist="139700" algn="l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62" name="直接连接符 61"/>
          <p:cNvCxnSpPr/>
          <p:nvPr/>
        </p:nvCxnSpPr>
        <p:spPr>
          <a:xfrm>
            <a:off x="0" y="6401744"/>
            <a:ext cx="6530648" cy="0"/>
          </a:xfrm>
          <a:prstGeom prst="line">
            <a:avLst/>
          </a:prstGeom>
          <a:ln w="889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文本框 154"/>
          <p:cNvSpPr txBox="1"/>
          <p:nvPr/>
        </p:nvSpPr>
        <p:spPr>
          <a:xfrm>
            <a:off x="10257637" y="6197591"/>
            <a:ext cx="197325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4">
                    <a:alpha val="35000"/>
                  </a:schemeClr>
                </a:solidFill>
              </a:rPr>
              <a:t>05/13/20XX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DESIGN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56" name="直接连接符 155"/>
          <p:cNvCxnSpPr/>
          <p:nvPr/>
        </p:nvCxnSpPr>
        <p:spPr>
          <a:xfrm>
            <a:off x="10373097" y="6502206"/>
            <a:ext cx="840264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30321" y="6172200"/>
            <a:ext cx="53054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>
                <a:solidFill>
                  <a:srgbClr val="2A1BBD">
                    <a:alpha val="23000"/>
                  </a:srgbClr>
                </a:solidFill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7808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文本框 81"/>
          <p:cNvSpPr txBox="1"/>
          <p:nvPr/>
        </p:nvSpPr>
        <p:spPr>
          <a:xfrm>
            <a:off x="217915" y="381185"/>
            <a:ext cx="197325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4">
                    <a:alpha val="35000"/>
                  </a:schemeClr>
                </a:solidFill>
              </a:rPr>
              <a:t>05/13/20XX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DESIGN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8" name="直接连接符 87"/>
          <p:cNvCxnSpPr/>
          <p:nvPr/>
        </p:nvCxnSpPr>
        <p:spPr>
          <a:xfrm>
            <a:off x="333375" y="685800"/>
            <a:ext cx="840264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 91"/>
          <p:cNvSpPr/>
          <p:nvPr/>
        </p:nvSpPr>
        <p:spPr>
          <a:xfrm>
            <a:off x="2" y="1128713"/>
            <a:ext cx="12191997" cy="4600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schemeClr val="accent4">
                <a:lumMod val="60000"/>
                <a:lumOff val="4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任意多边形: 形状 41"/>
          <p:cNvSpPr/>
          <p:nvPr/>
        </p:nvSpPr>
        <p:spPr>
          <a:xfrm rot="16200000">
            <a:off x="-178963" y="2622100"/>
            <a:ext cx="4414864" cy="4056937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4" name="任意多边形: 形状 63"/>
          <p:cNvSpPr/>
          <p:nvPr/>
        </p:nvSpPr>
        <p:spPr>
          <a:xfrm rot="16200000">
            <a:off x="-146693" y="3385916"/>
            <a:ext cx="3618776" cy="3325390"/>
          </a:xfrm>
          <a:custGeom>
            <a:avLst/>
            <a:gdLst>
              <a:gd name="connsiteX0" fmla="*/ 0 w 2151030"/>
              <a:gd name="connsiteY0" fmla="*/ 1976639 h 1976639"/>
              <a:gd name="connsiteX1" fmla="*/ 0 w 2151030"/>
              <a:gd name="connsiteY1" fmla="*/ 0 h 1976639"/>
              <a:gd name="connsiteX2" fmla="*/ 2151030 w 2151030"/>
              <a:gd name="connsiteY2" fmla="*/ 0 h 1976639"/>
              <a:gd name="connsiteX3" fmla="*/ 2090781 w 2151030"/>
              <a:gd name="connsiteY3" fmla="*/ 69212 h 1976639"/>
              <a:gd name="connsiteX4" fmla="*/ 739189 w 2151030"/>
              <a:gd name="connsiteY4" fmla="*/ 1418176 h 1976639"/>
              <a:gd name="connsiteX5" fmla="*/ 23379 w 2151030"/>
              <a:gd name="connsiteY5" fmla="*/ 1965847 h 1976639"/>
              <a:gd name="connsiteX0-1" fmla="*/ 0 w 2151030"/>
              <a:gd name="connsiteY0-2" fmla="*/ 1976639 h 1976639"/>
              <a:gd name="connsiteX1-3" fmla="*/ 0 w 2151030"/>
              <a:gd name="connsiteY1-4" fmla="*/ 0 h 1976639"/>
              <a:gd name="connsiteX2-5" fmla="*/ 2151030 w 2151030"/>
              <a:gd name="connsiteY2-6" fmla="*/ 0 h 1976639"/>
              <a:gd name="connsiteX3-7" fmla="*/ 2090781 w 2151030"/>
              <a:gd name="connsiteY3-8" fmla="*/ 69212 h 1976639"/>
              <a:gd name="connsiteX4-9" fmla="*/ 1472584 w 2151030"/>
              <a:gd name="connsiteY4-10" fmla="*/ 962282 h 1976639"/>
              <a:gd name="connsiteX5-11" fmla="*/ 23379 w 2151030"/>
              <a:gd name="connsiteY5-12" fmla="*/ 1965847 h 1976639"/>
              <a:gd name="connsiteX6" fmla="*/ 0 w 2151030"/>
              <a:gd name="connsiteY6" fmla="*/ 1976639 h 1976639"/>
              <a:gd name="connsiteX0-13" fmla="*/ 0 w 2151030"/>
              <a:gd name="connsiteY0-14" fmla="*/ 1976639 h 1976639"/>
              <a:gd name="connsiteX1-15" fmla="*/ 0 w 2151030"/>
              <a:gd name="connsiteY1-16" fmla="*/ 0 h 1976639"/>
              <a:gd name="connsiteX2-17" fmla="*/ 2151030 w 2151030"/>
              <a:gd name="connsiteY2-18" fmla="*/ 0 h 1976639"/>
              <a:gd name="connsiteX3-19" fmla="*/ 2090781 w 2151030"/>
              <a:gd name="connsiteY3-20" fmla="*/ 69212 h 1976639"/>
              <a:gd name="connsiteX4-21" fmla="*/ 1472584 w 2151030"/>
              <a:gd name="connsiteY4-22" fmla="*/ 962282 h 1976639"/>
              <a:gd name="connsiteX5-23" fmla="*/ 614466 w 2151030"/>
              <a:gd name="connsiteY5-24" fmla="*/ 1615451 h 1976639"/>
              <a:gd name="connsiteX6-25" fmla="*/ 23379 w 2151030"/>
              <a:gd name="connsiteY6-26" fmla="*/ 1965847 h 1976639"/>
              <a:gd name="connsiteX7" fmla="*/ 0 w 2151030"/>
              <a:gd name="connsiteY7" fmla="*/ 1976639 h 1976639"/>
              <a:gd name="connsiteX0-27" fmla="*/ 0 w 2151030"/>
              <a:gd name="connsiteY0-28" fmla="*/ 1976639 h 1976639"/>
              <a:gd name="connsiteX1-29" fmla="*/ 0 w 2151030"/>
              <a:gd name="connsiteY1-30" fmla="*/ 0 h 1976639"/>
              <a:gd name="connsiteX2-31" fmla="*/ 2151030 w 2151030"/>
              <a:gd name="connsiteY2-32" fmla="*/ 0 h 1976639"/>
              <a:gd name="connsiteX3-33" fmla="*/ 2090781 w 2151030"/>
              <a:gd name="connsiteY3-34" fmla="*/ 69212 h 1976639"/>
              <a:gd name="connsiteX4-35" fmla="*/ 1472584 w 2151030"/>
              <a:gd name="connsiteY4-36" fmla="*/ 962282 h 1976639"/>
              <a:gd name="connsiteX5-37" fmla="*/ 475716 w 2151030"/>
              <a:gd name="connsiteY5-38" fmla="*/ 1318129 h 1976639"/>
              <a:gd name="connsiteX6-39" fmla="*/ 23379 w 2151030"/>
              <a:gd name="connsiteY6-40" fmla="*/ 1965847 h 1976639"/>
              <a:gd name="connsiteX7-41" fmla="*/ 0 w 2151030"/>
              <a:gd name="connsiteY7-42" fmla="*/ 1976639 h 19766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41" y="connsiteY7-42"/>
              </a:cxn>
            </a:cxnLst>
            <a:rect l="l" t="t" r="r" b="b"/>
            <a:pathLst>
              <a:path w="2151030" h="1976639">
                <a:moveTo>
                  <a:pt x="0" y="1976639"/>
                </a:moveTo>
                <a:lnTo>
                  <a:pt x="0" y="0"/>
                </a:lnTo>
                <a:lnTo>
                  <a:pt x="2151030" y="0"/>
                </a:lnTo>
                <a:lnTo>
                  <a:pt x="2090781" y="69212"/>
                </a:lnTo>
                <a:cubicBezTo>
                  <a:pt x="1599667" y="614832"/>
                  <a:pt x="1786469" y="648514"/>
                  <a:pt x="1472584" y="962282"/>
                </a:cubicBezTo>
                <a:cubicBezTo>
                  <a:pt x="1226532" y="1219989"/>
                  <a:pt x="717250" y="1150868"/>
                  <a:pt x="475716" y="1318129"/>
                </a:cubicBezTo>
                <a:cubicBezTo>
                  <a:pt x="234182" y="1485390"/>
                  <a:pt x="125790" y="1905649"/>
                  <a:pt x="23379" y="1965847"/>
                </a:cubicBezTo>
                <a:lnTo>
                  <a:pt x="0" y="1976639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18900000" algn="bl" rotWithShape="0">
              <a:schemeClr val="accent4">
                <a:alpha val="38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图形 22"/>
          <p:cNvSpPr/>
          <p:nvPr/>
        </p:nvSpPr>
        <p:spPr>
          <a:xfrm rot="1300691">
            <a:off x="10056432" y="-3640952"/>
            <a:ext cx="8579142" cy="6742722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  <a:gd name="connsiteX0-73" fmla="*/ 6754292 w 6784167"/>
              <a:gd name="connsiteY0-74" fmla="*/ 1987974 h 6295520"/>
              <a:gd name="connsiteX1-75" fmla="*/ 4396040 w 6784167"/>
              <a:gd name="connsiteY1-76" fmla="*/ 5464873 h 6295520"/>
              <a:gd name="connsiteX2-77" fmla="*/ 2449580 w 6784167"/>
              <a:gd name="connsiteY2-78" fmla="*/ 6291085 h 6295520"/>
              <a:gd name="connsiteX3-79" fmla="*/ 105255 w 6784167"/>
              <a:gd name="connsiteY3-80" fmla="*/ 2029879 h 6295520"/>
              <a:gd name="connsiteX4-81" fmla="*/ 3007524 w 6784167"/>
              <a:gd name="connsiteY4-82" fmla="*/ 31267 h 6295520"/>
              <a:gd name="connsiteX5-83" fmla="*/ 6754292 w 6784167"/>
              <a:gd name="connsiteY5-84" fmla="*/ 1987974 h 6295520"/>
              <a:gd name="connsiteX0-85" fmla="*/ 7107799 w 7142926"/>
              <a:gd name="connsiteY0-86" fmla="*/ 1987974 h 5662113"/>
              <a:gd name="connsiteX1-87" fmla="*/ 4749547 w 7142926"/>
              <a:gd name="connsiteY1-88" fmla="*/ 5464873 h 5662113"/>
              <a:gd name="connsiteX2-89" fmla="*/ 798496 w 7142926"/>
              <a:gd name="connsiteY2-90" fmla="*/ 5233106 h 5662113"/>
              <a:gd name="connsiteX3-91" fmla="*/ 458762 w 7142926"/>
              <a:gd name="connsiteY3-92" fmla="*/ 2029879 h 5662113"/>
              <a:gd name="connsiteX4-93" fmla="*/ 3361031 w 7142926"/>
              <a:gd name="connsiteY4-94" fmla="*/ 31267 h 5662113"/>
              <a:gd name="connsiteX5-95" fmla="*/ 7107799 w 7142926"/>
              <a:gd name="connsiteY5-96" fmla="*/ 1987974 h 5662113"/>
              <a:gd name="connsiteX0-97" fmla="*/ 6966377 w 6997952"/>
              <a:gd name="connsiteY0-98" fmla="*/ 1987974 h 5499996"/>
              <a:gd name="connsiteX1-99" fmla="*/ 4399314 w 6997952"/>
              <a:gd name="connsiteY1-100" fmla="*/ 4949805 h 5499996"/>
              <a:gd name="connsiteX2-101" fmla="*/ 657074 w 6997952"/>
              <a:gd name="connsiteY2-102" fmla="*/ 5233106 h 5499996"/>
              <a:gd name="connsiteX3-103" fmla="*/ 317340 w 6997952"/>
              <a:gd name="connsiteY3-104" fmla="*/ 2029879 h 5499996"/>
              <a:gd name="connsiteX4-105" fmla="*/ 3219609 w 6997952"/>
              <a:gd name="connsiteY4-106" fmla="*/ 31267 h 5499996"/>
              <a:gd name="connsiteX5-107" fmla="*/ 6966377 w 6997952"/>
              <a:gd name="connsiteY5-108" fmla="*/ 1987974 h 54999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997952" h="5499996">
                <a:moveTo>
                  <a:pt x="6966377" y="1987974"/>
                </a:moveTo>
                <a:cubicBezTo>
                  <a:pt x="7258808" y="3112001"/>
                  <a:pt x="5450865" y="4408950"/>
                  <a:pt x="4399314" y="4949805"/>
                </a:cubicBezTo>
                <a:cubicBezTo>
                  <a:pt x="3347764" y="5490660"/>
                  <a:pt x="1337403" y="5719760"/>
                  <a:pt x="657074" y="5233106"/>
                </a:cubicBezTo>
                <a:cubicBezTo>
                  <a:pt x="-23255" y="4746452"/>
                  <a:pt x="-240108" y="3528582"/>
                  <a:pt x="317340" y="2029879"/>
                </a:cubicBezTo>
                <a:cubicBezTo>
                  <a:pt x="874786" y="540314"/>
                  <a:pt x="1583822" y="250589"/>
                  <a:pt x="3219609" y="31267"/>
                </a:cubicBezTo>
                <a:cubicBezTo>
                  <a:pt x="4855396" y="-197194"/>
                  <a:pt x="6683084" y="863946"/>
                  <a:pt x="6966377" y="19879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1000"/>
            </a:schemeClr>
          </a:solidFill>
          <a:ln w="42577" cap="flat">
            <a:noFill/>
            <a:prstDash val="solid"/>
            <a:miter/>
          </a:ln>
          <a:effectLst>
            <a:softEdge rad="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图形 22"/>
          <p:cNvSpPr/>
          <p:nvPr/>
        </p:nvSpPr>
        <p:spPr>
          <a:xfrm rot="1300691">
            <a:off x="10295229" y="-3380782"/>
            <a:ext cx="7925301" cy="6228840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  <a:gd name="connsiteX0-73" fmla="*/ 6754292 w 6784167"/>
              <a:gd name="connsiteY0-74" fmla="*/ 1987974 h 6295520"/>
              <a:gd name="connsiteX1-75" fmla="*/ 4396040 w 6784167"/>
              <a:gd name="connsiteY1-76" fmla="*/ 5464873 h 6295520"/>
              <a:gd name="connsiteX2-77" fmla="*/ 2449580 w 6784167"/>
              <a:gd name="connsiteY2-78" fmla="*/ 6291085 h 6295520"/>
              <a:gd name="connsiteX3-79" fmla="*/ 105255 w 6784167"/>
              <a:gd name="connsiteY3-80" fmla="*/ 2029879 h 6295520"/>
              <a:gd name="connsiteX4-81" fmla="*/ 3007524 w 6784167"/>
              <a:gd name="connsiteY4-82" fmla="*/ 31267 h 6295520"/>
              <a:gd name="connsiteX5-83" fmla="*/ 6754292 w 6784167"/>
              <a:gd name="connsiteY5-84" fmla="*/ 1987974 h 6295520"/>
              <a:gd name="connsiteX0-85" fmla="*/ 7107799 w 7142926"/>
              <a:gd name="connsiteY0-86" fmla="*/ 1987974 h 5662113"/>
              <a:gd name="connsiteX1-87" fmla="*/ 4749547 w 7142926"/>
              <a:gd name="connsiteY1-88" fmla="*/ 5464873 h 5662113"/>
              <a:gd name="connsiteX2-89" fmla="*/ 798496 w 7142926"/>
              <a:gd name="connsiteY2-90" fmla="*/ 5233106 h 5662113"/>
              <a:gd name="connsiteX3-91" fmla="*/ 458762 w 7142926"/>
              <a:gd name="connsiteY3-92" fmla="*/ 2029879 h 5662113"/>
              <a:gd name="connsiteX4-93" fmla="*/ 3361031 w 7142926"/>
              <a:gd name="connsiteY4-94" fmla="*/ 31267 h 5662113"/>
              <a:gd name="connsiteX5-95" fmla="*/ 7107799 w 7142926"/>
              <a:gd name="connsiteY5-96" fmla="*/ 1987974 h 5662113"/>
              <a:gd name="connsiteX0-97" fmla="*/ 6966377 w 6997952"/>
              <a:gd name="connsiteY0-98" fmla="*/ 1987974 h 5499996"/>
              <a:gd name="connsiteX1-99" fmla="*/ 4399314 w 6997952"/>
              <a:gd name="connsiteY1-100" fmla="*/ 4949805 h 5499996"/>
              <a:gd name="connsiteX2-101" fmla="*/ 657074 w 6997952"/>
              <a:gd name="connsiteY2-102" fmla="*/ 5233106 h 5499996"/>
              <a:gd name="connsiteX3-103" fmla="*/ 317340 w 6997952"/>
              <a:gd name="connsiteY3-104" fmla="*/ 2029879 h 5499996"/>
              <a:gd name="connsiteX4-105" fmla="*/ 3219609 w 6997952"/>
              <a:gd name="connsiteY4-106" fmla="*/ 31267 h 5499996"/>
              <a:gd name="connsiteX5-107" fmla="*/ 6966377 w 6997952"/>
              <a:gd name="connsiteY5-108" fmla="*/ 1987974 h 54999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997952" h="5499996">
                <a:moveTo>
                  <a:pt x="6966377" y="1987974"/>
                </a:moveTo>
                <a:cubicBezTo>
                  <a:pt x="7258808" y="3112001"/>
                  <a:pt x="5450865" y="4408950"/>
                  <a:pt x="4399314" y="4949805"/>
                </a:cubicBezTo>
                <a:cubicBezTo>
                  <a:pt x="3347764" y="5490660"/>
                  <a:pt x="1337403" y="5719760"/>
                  <a:pt x="657074" y="5233106"/>
                </a:cubicBezTo>
                <a:cubicBezTo>
                  <a:pt x="-23255" y="4746452"/>
                  <a:pt x="-240108" y="3528582"/>
                  <a:pt x="317340" y="2029879"/>
                </a:cubicBezTo>
                <a:cubicBezTo>
                  <a:pt x="874786" y="540314"/>
                  <a:pt x="1583822" y="250589"/>
                  <a:pt x="3219609" y="31267"/>
                </a:cubicBezTo>
                <a:cubicBezTo>
                  <a:pt x="4855396" y="-197194"/>
                  <a:pt x="6683084" y="863946"/>
                  <a:pt x="6966377" y="19879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  <a:tileRect/>
          </a:gradFill>
          <a:ln w="42577" cap="flat">
            <a:noFill/>
            <a:prstDash val="solid"/>
            <a:miter/>
          </a:ln>
          <a:effectLst>
            <a:outerShdw blurRad="317500" dist="139700" dir="8100000" algn="tr" rotWithShape="0">
              <a:schemeClr val="accent4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3" name="文本框 92"/>
          <p:cNvSpPr txBox="1"/>
          <p:nvPr/>
        </p:nvSpPr>
        <p:spPr>
          <a:xfrm>
            <a:off x="6656256" y="6169039"/>
            <a:ext cx="53054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00">
                <a:solidFill>
                  <a:schemeClr val="accent2">
                    <a:alpha val="10000"/>
                  </a:schemeClr>
                </a:solidFill>
              </a:defRPr>
            </a:lvl1pPr>
          </a:lstStyle>
          <a:p>
            <a:r>
              <a:rPr lang="en-US" altLang="zh-CN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94" name="图形 22"/>
          <p:cNvSpPr/>
          <p:nvPr/>
        </p:nvSpPr>
        <p:spPr>
          <a:xfrm rot="14252027">
            <a:off x="11386110" y="5840228"/>
            <a:ext cx="3323937" cy="3088054"/>
          </a:xfrm>
          <a:custGeom>
            <a:avLst/>
            <a:gdLst>
              <a:gd name="connsiteX0" fmla="*/ 7851210 w 7883249"/>
              <a:gd name="connsiteY0" fmla="*/ 1651053 h 6980523"/>
              <a:gd name="connsiteX1" fmla="*/ 4680159 w 7883249"/>
              <a:gd name="connsiteY1" fmla="*/ 5461780 h 6980523"/>
              <a:gd name="connsiteX2" fmla="*/ 513013 w 7883249"/>
              <a:gd name="connsiteY2" fmla="*/ 6795991 h 6980523"/>
              <a:gd name="connsiteX3" fmla="*/ 476460 w 7883249"/>
              <a:gd name="connsiteY3" fmla="*/ 2912157 h 6980523"/>
              <a:gd name="connsiteX4" fmla="*/ 3610957 w 7883249"/>
              <a:gd name="connsiteY4" fmla="*/ 42688 h 6980523"/>
              <a:gd name="connsiteX5" fmla="*/ 7851210 w 7883249"/>
              <a:gd name="connsiteY5" fmla="*/ 1651053 h 6980523"/>
              <a:gd name="connsiteX0-1" fmla="*/ 7715839 w 7747978"/>
              <a:gd name="connsiteY0-2" fmla="*/ 1650954 h 6989467"/>
              <a:gd name="connsiteX1-3" fmla="*/ 4544788 w 7747978"/>
              <a:gd name="connsiteY1-4" fmla="*/ 5461681 h 6989467"/>
              <a:gd name="connsiteX2-5" fmla="*/ 377642 w 7747978"/>
              <a:gd name="connsiteY2-6" fmla="*/ 6795892 h 6989467"/>
              <a:gd name="connsiteX3-7" fmla="*/ 573317 w 7747978"/>
              <a:gd name="connsiteY3-8" fmla="*/ 2041201 h 6989467"/>
              <a:gd name="connsiteX4-9" fmla="*/ 3475586 w 7747978"/>
              <a:gd name="connsiteY4-10" fmla="*/ 42589 h 6989467"/>
              <a:gd name="connsiteX5-11" fmla="*/ 7715839 w 7747978"/>
              <a:gd name="connsiteY5-12" fmla="*/ 1650954 h 6989467"/>
              <a:gd name="connsiteX0-13" fmla="*/ 7738802 w 7776856"/>
              <a:gd name="connsiteY0-14" fmla="*/ 1650954 h 6992489"/>
              <a:gd name="connsiteX1-15" fmla="*/ 4887065 w 7776856"/>
              <a:gd name="connsiteY1-16" fmla="*/ 5476195 h 6992489"/>
              <a:gd name="connsiteX2-17" fmla="*/ 400605 w 7776856"/>
              <a:gd name="connsiteY2-18" fmla="*/ 6795892 h 6992489"/>
              <a:gd name="connsiteX3-19" fmla="*/ 596280 w 7776856"/>
              <a:gd name="connsiteY3-20" fmla="*/ 2041201 h 6992489"/>
              <a:gd name="connsiteX4-21" fmla="*/ 3498549 w 7776856"/>
              <a:gd name="connsiteY4-22" fmla="*/ 42589 h 6992489"/>
              <a:gd name="connsiteX5-23" fmla="*/ 7738802 w 7776856"/>
              <a:gd name="connsiteY5-24" fmla="*/ 1650954 h 6992489"/>
              <a:gd name="connsiteX0-25" fmla="*/ 7311750 w 7338988"/>
              <a:gd name="connsiteY0-26" fmla="*/ 1650954 h 6574545"/>
              <a:gd name="connsiteX1-27" fmla="*/ 4460013 w 7338988"/>
              <a:gd name="connsiteY1-28" fmla="*/ 5476195 h 6574545"/>
              <a:gd name="connsiteX2-29" fmla="*/ 1265324 w 7338988"/>
              <a:gd name="connsiteY2-30" fmla="*/ 6360464 h 6574545"/>
              <a:gd name="connsiteX3-31" fmla="*/ 169228 w 7338988"/>
              <a:gd name="connsiteY3-32" fmla="*/ 2041201 h 6574545"/>
              <a:gd name="connsiteX4-33" fmla="*/ 3071497 w 7338988"/>
              <a:gd name="connsiteY4-34" fmla="*/ 42589 h 6574545"/>
              <a:gd name="connsiteX5-35" fmla="*/ 7311750 w 7338988"/>
              <a:gd name="connsiteY5-36" fmla="*/ 1650954 h 6574545"/>
              <a:gd name="connsiteX0-37" fmla="*/ 7232488 w 7257575"/>
              <a:gd name="connsiteY0-38" fmla="*/ 1650954 h 6525132"/>
              <a:gd name="connsiteX1-39" fmla="*/ 4380751 w 7257575"/>
              <a:gd name="connsiteY1-40" fmla="*/ 5476195 h 6525132"/>
              <a:gd name="connsiteX2-41" fmla="*/ 2434291 w 7257575"/>
              <a:gd name="connsiteY2-42" fmla="*/ 6302407 h 6525132"/>
              <a:gd name="connsiteX3-43" fmla="*/ 89966 w 7257575"/>
              <a:gd name="connsiteY3-44" fmla="*/ 2041201 h 6525132"/>
              <a:gd name="connsiteX4-45" fmla="*/ 2992235 w 7257575"/>
              <a:gd name="connsiteY4-46" fmla="*/ 42589 h 6525132"/>
              <a:gd name="connsiteX5-47" fmla="*/ 7232488 w 7257575"/>
              <a:gd name="connsiteY5-48" fmla="*/ 1650954 h 6525132"/>
              <a:gd name="connsiteX0-49" fmla="*/ 7239274 w 7264361"/>
              <a:gd name="connsiteY0-50" fmla="*/ 1650954 h 6306152"/>
              <a:gd name="connsiteX1-51" fmla="*/ 4387537 w 7264361"/>
              <a:gd name="connsiteY1-52" fmla="*/ 5476195 h 6306152"/>
              <a:gd name="connsiteX2-53" fmla="*/ 2441077 w 7264361"/>
              <a:gd name="connsiteY2-54" fmla="*/ 6302407 h 6306152"/>
              <a:gd name="connsiteX3-55" fmla="*/ 96752 w 7264361"/>
              <a:gd name="connsiteY3-56" fmla="*/ 2041201 h 6306152"/>
              <a:gd name="connsiteX4-57" fmla="*/ 2999021 w 7264361"/>
              <a:gd name="connsiteY4-58" fmla="*/ 42589 h 6306152"/>
              <a:gd name="connsiteX5-59" fmla="*/ 7239274 w 7264361"/>
              <a:gd name="connsiteY5-60" fmla="*/ 1650954 h 6306152"/>
              <a:gd name="connsiteX0-61" fmla="*/ 6745789 w 6775664"/>
              <a:gd name="connsiteY0-62" fmla="*/ 1987974 h 6294830"/>
              <a:gd name="connsiteX1-63" fmla="*/ 4387537 w 6775664"/>
              <a:gd name="connsiteY1-64" fmla="*/ 5464873 h 6294830"/>
              <a:gd name="connsiteX2-65" fmla="*/ 2441077 w 6775664"/>
              <a:gd name="connsiteY2-66" fmla="*/ 6291085 h 6294830"/>
              <a:gd name="connsiteX3-67" fmla="*/ 96752 w 6775664"/>
              <a:gd name="connsiteY3-68" fmla="*/ 2029879 h 6294830"/>
              <a:gd name="connsiteX4-69" fmla="*/ 2999021 w 6775664"/>
              <a:gd name="connsiteY4-70" fmla="*/ 31267 h 6294830"/>
              <a:gd name="connsiteX5-71" fmla="*/ 6745789 w 6775664"/>
              <a:gd name="connsiteY5-72" fmla="*/ 1987974 h 629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775664" h="6294830">
                <a:moveTo>
                  <a:pt x="6745789" y="1987974"/>
                </a:moveTo>
                <a:cubicBezTo>
                  <a:pt x="7038220" y="3112001"/>
                  <a:pt x="5104989" y="4747688"/>
                  <a:pt x="4387537" y="5464873"/>
                </a:cubicBezTo>
                <a:cubicBezTo>
                  <a:pt x="3670085" y="6182058"/>
                  <a:pt x="3257808" y="6181413"/>
                  <a:pt x="2441077" y="6291085"/>
                </a:cubicBezTo>
                <a:cubicBezTo>
                  <a:pt x="1533165" y="6413001"/>
                  <a:pt x="-460696" y="3528582"/>
                  <a:pt x="96752" y="2029879"/>
                </a:cubicBezTo>
                <a:cubicBezTo>
                  <a:pt x="654198" y="540314"/>
                  <a:pt x="1363234" y="250589"/>
                  <a:pt x="2999021" y="31267"/>
                </a:cubicBezTo>
                <a:cubicBezTo>
                  <a:pt x="4634808" y="-197194"/>
                  <a:pt x="6462496" y="863946"/>
                  <a:pt x="6745789" y="1987974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1594000" scaled="0"/>
          </a:gradFill>
          <a:ln w="42577" cap="flat">
            <a:noFill/>
            <a:prstDash val="solid"/>
            <a:miter/>
          </a:ln>
          <a:effectLst>
            <a:outerShdw blurRad="139700" dist="76200" dir="10800000" algn="r" rotWithShape="0">
              <a:schemeClr val="tx1">
                <a:lumMod val="75000"/>
                <a:lumOff val="25000"/>
                <a:alpha val="26000"/>
              </a:schemeClr>
            </a:outerShdw>
            <a:softEdge rad="495300"/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7" name="矩形: 圆角 66"/>
          <p:cNvSpPr/>
          <p:nvPr/>
        </p:nvSpPr>
        <p:spPr>
          <a:xfrm rot="1571157">
            <a:off x="10583287" y="5343167"/>
            <a:ext cx="559796" cy="559796"/>
          </a:xfrm>
          <a:prstGeom prst="roundRect">
            <a:avLst>
              <a:gd name="adj" fmla="val 19792"/>
            </a:avLst>
          </a:prstGeom>
          <a:solidFill>
            <a:schemeClr val="accent4">
              <a:lumMod val="60000"/>
              <a:lumOff val="40000"/>
              <a:alpha val="30000"/>
            </a:schemeClr>
          </a:solidFill>
          <a:ln w="63500">
            <a:solidFill>
              <a:schemeClr val="bg1"/>
            </a:solidFill>
          </a:ln>
          <a:effectLst>
            <a:outerShdw blurRad="190500" sx="117000" sy="117000" algn="ctr" rotWithShape="0">
              <a:schemeClr val="accent4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9" name="图形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71157">
            <a:off x="10715303" y="5499455"/>
            <a:ext cx="275838" cy="257939"/>
          </a:xfrm>
          <a:prstGeom prst="rect">
            <a:avLst/>
          </a:prstGeom>
        </p:spPr>
      </p:pic>
      <p:sp>
        <p:nvSpPr>
          <p:cNvPr id="63" name="矩形: 圆角 62"/>
          <p:cNvSpPr/>
          <p:nvPr/>
        </p:nvSpPr>
        <p:spPr>
          <a:xfrm rot="19647146">
            <a:off x="903972" y="1739945"/>
            <a:ext cx="993924" cy="993924"/>
          </a:xfrm>
          <a:prstGeom prst="roundRect">
            <a:avLst>
              <a:gd name="adj" fmla="val 19792"/>
            </a:avLst>
          </a:prstGeom>
          <a:solidFill>
            <a:schemeClr val="accent4">
              <a:lumMod val="60000"/>
              <a:lumOff val="40000"/>
            </a:schemeClr>
          </a:solidFill>
          <a:ln w="63500">
            <a:solidFill>
              <a:schemeClr val="bg1"/>
            </a:solidFill>
          </a:ln>
          <a:effectLst>
            <a:outerShdw blurRad="190500" sx="117000" sy="117000" algn="ctr" rotWithShape="0">
              <a:schemeClr val="accent4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5" name="图形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647146">
            <a:off x="1155009" y="2027979"/>
            <a:ext cx="489753" cy="45797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569138" y="2652351"/>
            <a:ext cx="2307957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" panose="020B0502040204020203" pitchFamily="34" charset="0"/>
                <a:ea typeface="Source Han Sans Regular" panose="020B0500000000000000" pitchFamily="34" charset="-122"/>
              </a:rPr>
              <a:t>PART </a:t>
            </a:r>
            <a:endParaRPr lang="zh-CN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Bahnschrift" panose="020B0502040204020203" pitchFamily="34" charset="0"/>
              <a:ea typeface="Source Han Sans Regular" panose="020B0500000000000000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4631531" y="3345760"/>
            <a:ext cx="2207968" cy="9220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" panose="020B0502040204020203" pitchFamily="34" charset="0"/>
                <a:ea typeface="Source Han Sans Regular" panose="020B0500000000000000" pitchFamily="34" charset="-122"/>
              </a:rPr>
              <a:t>TWO</a:t>
            </a:r>
            <a:endParaRPr lang="zh-CN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Bahnschrift" panose="020B0502040204020203" pitchFamily="34" charset="0"/>
              <a:ea typeface="Source Han Sans Regular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03500" y="2353195"/>
            <a:ext cx="2451135" cy="21380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defRPr>
            </a:lvl1pPr>
          </a:lstStyle>
          <a:p>
            <a:r>
              <a:rPr lang="en-US" altLang="zh-CN" sz="13300" dirty="0">
                <a:solidFill>
                  <a:schemeClr val="accent4"/>
                </a:solidFill>
                <a:latin typeface="Bahnschrift" panose="020B0502040204020203" pitchFamily="34" charset="0"/>
                <a:ea typeface="思源黑体 CN Bold" panose="020B0800000000000000" charset="-122"/>
              </a:rPr>
              <a:t>02</a:t>
            </a:r>
            <a:endParaRPr lang="zh-CN" altLang="en-US" sz="13300" dirty="0">
              <a:solidFill>
                <a:schemeClr val="accent4"/>
              </a:solidFill>
              <a:latin typeface="Bahnschrift" panose="020B0502040204020203" pitchFamily="34" charset="0"/>
              <a:ea typeface="思源黑体 CN Bold" panose="020B0800000000000000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6650620" y="2269979"/>
            <a:ext cx="0" cy="2232534"/>
          </a:xfrm>
          <a:prstGeom prst="line">
            <a:avLst/>
          </a:prstGeom>
          <a:ln w="88900" cap="rnd"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7002601" y="3755411"/>
            <a:ext cx="305597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spc="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添加目錄頁文本內容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966304" y="2784633"/>
            <a:ext cx="4000262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我想說</a:t>
            </a:r>
            <a:endParaRPr lang="en-US" altLang="zh-CN" sz="2800" spc="300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r>
              <a:rPr lang="zh-CN" altLang="en-US" sz="28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的是工作成果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7078801" y="3680133"/>
            <a:ext cx="2865852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arrow&quot;,&quot;Name&quot;:&quot;较窄&quot;,&quot;Kind&quot;:&quot;System&quot;,&quot;OldGuidesSetting&quot;:{&quot;HeaderHeight&quot;:10.0,&quot;FooterHeight&quot;:5.0,&quot;SideMargin&quot;:2.5,&quot;TopMargin&quot;:0.0,&quot;BottomMargin&quot;:0.0,&quot;IntervalMargin&quot;:1.0}}"/>
  <p:tag name="COMMONDATA" val="eyJoZGlkIjoiNDM4MDk4M2FhMDRmMmQyMDdjYzQ2N2EwNGM3YmI3NWY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663566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663566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663566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663566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663566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663566;"/>
</p:tagLst>
</file>

<file path=ppt/theme/theme1.xml><?xml version="1.0" encoding="utf-8"?>
<a:theme xmlns:a="http://schemas.openxmlformats.org/drawingml/2006/main" name="Office 主题​​">
  <a:themeElements>
    <a:clrScheme name="黄色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思源黑体cn regular + Bahnschrift">
      <a:majorFont>
        <a:latin typeface="Bahnschrift"/>
        <a:ea typeface="思源黑体 CN Regular"/>
        <a:cs typeface=""/>
      </a:majorFont>
      <a:minorFont>
        <a:latin typeface="Bahnschrift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2281</Words>
  <Application>Microsoft Office PowerPoint</Application>
  <PresentationFormat>寬螢幕</PresentationFormat>
  <Paragraphs>309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7" baseType="lpstr">
      <vt:lpstr>Bahnschrift SemiBold</vt:lpstr>
      <vt:lpstr>思源宋体 CN</vt:lpstr>
      <vt:lpstr>思源黑体 CN Bold</vt:lpstr>
      <vt:lpstr>Calibri</vt:lpstr>
      <vt:lpstr>思源黑体 CN Regular</vt:lpstr>
      <vt:lpstr>Source Han Sans Regular</vt:lpstr>
      <vt:lpstr>思源黑体 Regular</vt:lpstr>
      <vt:lpstr>思源黑体 Bold</vt:lpstr>
      <vt:lpstr>思源黑体 Light</vt:lpstr>
      <vt:lpstr>DengXian</vt:lpstr>
      <vt:lpstr>Arial</vt:lpstr>
      <vt:lpstr>Source Sans Pro Light</vt:lpstr>
      <vt:lpstr>Bahnschrift</vt:lpstr>
      <vt:lpstr>Roboto Regular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MKTGTOOL</dc:creator>
  <cp:lastModifiedBy>堃豪 吳</cp:lastModifiedBy>
  <cp:revision>63</cp:revision>
  <dcterms:created xsi:type="dcterms:W3CDTF">2022-05-12T22:30:00Z</dcterms:created>
  <dcterms:modified xsi:type="dcterms:W3CDTF">2023-06-27T03:08:29Z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5365208E03CE4852B573F83BCAFF0F77</vt:lpwstr>
  </property>
  <property fmtid="{D5CDD505-2E9C-101B-9397-08002B2CF9AE}" pid="3" name="KSOProductBuildVer">
    <vt:lpwstr>2052-11.1.0.11830</vt:lpwstr>
  </property>
</Properties>
</file>