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98" r:id="rId3"/>
    <p:sldId id="291" r:id="rId4"/>
    <p:sldId id="259" r:id="rId5"/>
    <p:sldId id="262" r:id="rId6"/>
    <p:sldId id="265" r:id="rId7"/>
    <p:sldId id="264" r:id="rId8"/>
    <p:sldId id="292" r:id="rId9"/>
    <p:sldId id="270" r:id="rId10"/>
    <p:sldId id="299" r:id="rId11"/>
    <p:sldId id="272" r:id="rId12"/>
    <p:sldId id="293" r:id="rId13"/>
    <p:sldId id="271" r:id="rId14"/>
    <p:sldId id="260" r:id="rId15"/>
    <p:sldId id="276" r:id="rId16"/>
    <p:sldId id="294" r:id="rId17"/>
    <p:sldId id="275" r:id="rId18"/>
    <p:sldId id="263" r:id="rId19"/>
    <p:sldId id="277" r:id="rId20"/>
    <p:sldId id="297" r:id="rId21"/>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pos="438">
          <p15:clr>
            <a:srgbClr val="A4A3A4"/>
          </p15:clr>
        </p15:guide>
        <p15:guide id="3" pos="7219">
          <p15:clr>
            <a:srgbClr val="A4A3A4"/>
          </p15:clr>
        </p15:guide>
        <p15:guide id="4" orient="horz" pos="4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DFF"/>
    <a:srgbClr val="C2C2C2"/>
    <a:srgbClr val="E6E6E6"/>
    <a:srgbClr val="F2F2F2"/>
    <a:srgbClr val="CACACA"/>
    <a:srgbClr val="FFFFFF"/>
    <a:srgbClr val="F0F0F0"/>
    <a:srgbClr val="E4E4E4"/>
    <a:srgbClr val="CCCCCC"/>
    <a:srgbClr val="3F3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0" autoAdjust="0"/>
    <p:restoredTop sz="94660"/>
  </p:normalViewPr>
  <p:slideViewPr>
    <p:cSldViewPr snapToGrid="0">
      <p:cViewPr varScale="1">
        <p:scale>
          <a:sx n="78" d="100"/>
          <a:sy n="78" d="100"/>
        </p:scale>
        <p:origin x="811" y="58"/>
      </p:cViewPr>
      <p:guideLst>
        <p:guide orient="horz" pos="346"/>
        <p:guide pos="438"/>
        <p:guide pos="7219"/>
        <p:guide orient="horz" pos="4201"/>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chemeClr val="accent1"/>
            </a:solidFill>
          </c:spPr>
          <c:explosion val="11"/>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49D-41E7-994B-726291254F5D}"/>
              </c:ext>
            </c:extLst>
          </c:dPt>
          <c:dPt>
            <c:idx val="1"/>
            <c:bubble3D val="0"/>
            <c:explosion val="0"/>
            <c:spPr>
              <a:solidFill>
                <a:schemeClr val="accent1"/>
              </a:solidFill>
              <a:ln w="19050">
                <a:solidFill>
                  <a:schemeClr val="lt1"/>
                </a:solidFill>
              </a:ln>
              <a:effectLst/>
            </c:spPr>
            <c:extLst>
              <c:ext xmlns:c16="http://schemas.microsoft.com/office/drawing/2014/chart" uri="{C3380CC4-5D6E-409C-BE32-E72D297353CC}">
                <c16:uniqueId val="{00000003-649D-41E7-994B-726291254F5D}"/>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649D-41E7-994B-726291254F5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lang="zh-CN"/>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777-4F2A-B116-E327D748AA10}"/>
            </c:ext>
          </c:extLst>
        </c:ser>
        <c:ser>
          <c:idx val="1"/>
          <c:order val="1"/>
          <c:tx>
            <c:strRef>
              <c:f>Sheet1!$C$1</c:f>
              <c:strCache>
                <c:ptCount val="1"/>
                <c:pt idx="0">
                  <c:v>系列 2</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777-4F2A-B116-E327D748AA10}"/>
            </c:ext>
          </c:extLst>
        </c:ser>
        <c:dLbls>
          <c:showLegendKey val="0"/>
          <c:showVal val="0"/>
          <c:showCatName val="0"/>
          <c:showSerName val="0"/>
          <c:showPercent val="0"/>
          <c:showBubbleSize val="0"/>
        </c:dLbls>
        <c:gapWidth val="219"/>
        <c:overlap val="-27"/>
        <c:axId val="2128159040"/>
        <c:axId val="2128159456"/>
      </c:barChart>
      <c:lineChart>
        <c:grouping val="standard"/>
        <c:varyColors val="0"/>
        <c:ser>
          <c:idx val="2"/>
          <c:order val="2"/>
          <c:tx>
            <c:strRef>
              <c:f>Sheet1!$D$1</c:f>
              <c:strCache>
                <c:ptCount val="1"/>
                <c:pt idx="0">
                  <c:v>系列 3</c:v>
                </c:pt>
              </c:strCache>
            </c:strRef>
          </c:tx>
          <c:spPr>
            <a:ln w="28575" cap="rnd">
              <a:solidFill>
                <a:schemeClr val="accent4"/>
              </a:solidFill>
              <a:round/>
            </a:ln>
            <a:effectLst/>
          </c:spPr>
          <c:marker>
            <c:symbol val="none"/>
          </c:marker>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smooth val="0"/>
          <c:extLst>
            <c:ext xmlns:c16="http://schemas.microsoft.com/office/drawing/2014/chart" uri="{C3380CC4-5D6E-409C-BE32-E72D297353CC}">
              <c16:uniqueId val="{00000002-2777-4F2A-B116-E327D748AA10}"/>
            </c:ext>
          </c:extLst>
        </c:ser>
        <c:dLbls>
          <c:showLegendKey val="0"/>
          <c:showVal val="0"/>
          <c:showCatName val="0"/>
          <c:showSerName val="0"/>
          <c:showPercent val="0"/>
          <c:showBubbleSize val="0"/>
        </c:dLbls>
        <c:marker val="1"/>
        <c:smooth val="0"/>
        <c:axId val="2128159040"/>
        <c:axId val="2128159456"/>
      </c:lineChart>
      <c:catAx>
        <c:axId val="21281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TW"/>
          </a:p>
        </c:txPr>
        <c:crossAx val="2128159456"/>
        <c:crosses val="autoZero"/>
        <c:auto val="1"/>
        <c:lblAlgn val="ctr"/>
        <c:lblOffset val="100"/>
        <c:noMultiLvlLbl val="0"/>
      </c:catAx>
      <c:valAx>
        <c:axId val="212815945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TW"/>
          </a:p>
        </c:txPr>
        <c:crossAx val="212815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lang="zh-CN"/>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58D49-4038-4008-92E7-E6D52417119A}" type="datetimeFigureOut">
              <a:rPr lang="zh-CN" altLang="en-US" smtClean="0"/>
              <a:t>2023/6/27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8D99C-116D-45AF-A70B-CC15B610687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圆: 空心 65"/>
          <p:cNvSpPr/>
          <p:nvPr/>
        </p:nvSpPr>
        <p:spPr>
          <a:xfrm>
            <a:off x="5129845" y="3788450"/>
            <a:ext cx="1377263" cy="1377263"/>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任意多边形: 形状 76"/>
          <p:cNvSpPr/>
          <p:nvPr/>
        </p:nvSpPr>
        <p:spPr>
          <a:xfrm>
            <a:off x="0" y="0"/>
            <a:ext cx="2062656" cy="1806321"/>
          </a:xfrm>
          <a:custGeom>
            <a:avLst/>
            <a:gdLst>
              <a:gd name="connsiteX0" fmla="*/ 925354 w 2062656"/>
              <a:gd name="connsiteY0" fmla="*/ 0 h 1806321"/>
              <a:gd name="connsiteX1" fmla="*/ 2062656 w 2062656"/>
              <a:gd name="connsiteY1" fmla="*/ 0 h 1806321"/>
              <a:gd name="connsiteX2" fmla="*/ 2054200 w 2062656"/>
              <a:gd name="connsiteY2" fmla="*/ 55410 h 1806321"/>
              <a:gd name="connsiteX3" fmla="*/ 124544 w 2062656"/>
              <a:gd name="connsiteY3" fmla="*/ 1800032 h 1806321"/>
              <a:gd name="connsiteX4" fmla="*/ 0 w 2062656"/>
              <a:gd name="connsiteY4" fmla="*/ 1806321 h 1806321"/>
              <a:gd name="connsiteX5" fmla="*/ 0 w 2062656"/>
              <a:gd name="connsiteY5" fmla="*/ 706726 h 1806321"/>
              <a:gd name="connsiteX6" fmla="*/ 12117 w 2062656"/>
              <a:gd name="connsiteY6" fmla="*/ 706114 h 1806321"/>
              <a:gd name="connsiteX7" fmla="*/ 912873 w 2062656"/>
              <a:gd name="connsiteY7" fmla="*/ 40208 h 180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2656" h="1806321">
                <a:moveTo>
                  <a:pt x="925354" y="0"/>
                </a:moveTo>
                <a:lnTo>
                  <a:pt x="2062656" y="0"/>
                </a:lnTo>
                <a:lnTo>
                  <a:pt x="2054200" y="55410"/>
                </a:lnTo>
                <a:cubicBezTo>
                  <a:pt x="1863781" y="985962"/>
                  <a:pt x="1085638" y="1702428"/>
                  <a:pt x="124544" y="1800032"/>
                </a:cubicBezTo>
                <a:lnTo>
                  <a:pt x="0" y="1806321"/>
                </a:lnTo>
                <a:lnTo>
                  <a:pt x="0" y="706726"/>
                </a:lnTo>
                <a:lnTo>
                  <a:pt x="12117" y="706114"/>
                </a:lnTo>
                <a:cubicBezTo>
                  <a:pt x="418734" y="664820"/>
                  <a:pt x="759856" y="401981"/>
                  <a:pt x="912873" y="40208"/>
                </a:cubicBezTo>
                <a:close/>
              </a:path>
            </a:pathLst>
          </a:custGeom>
          <a:solidFill>
            <a:schemeClr val="accent3">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5" name="任意多边形: 形状 54"/>
          <p:cNvSpPr/>
          <p:nvPr/>
        </p:nvSpPr>
        <p:spPr>
          <a:xfrm>
            <a:off x="0" y="5097747"/>
            <a:ext cx="12192000" cy="1760253"/>
          </a:xfrm>
          <a:custGeom>
            <a:avLst/>
            <a:gdLst>
              <a:gd name="connsiteX0" fmla="*/ 3101340 w 12192000"/>
              <a:gd name="connsiteY0" fmla="*/ 33 h 1760253"/>
              <a:gd name="connsiteX1" fmla="*/ 5699760 w 12192000"/>
              <a:gd name="connsiteY1" fmla="*/ 449613 h 1760253"/>
              <a:gd name="connsiteX2" fmla="*/ 8191500 w 12192000"/>
              <a:gd name="connsiteY2" fmla="*/ 739173 h 1760253"/>
              <a:gd name="connsiteX3" fmla="*/ 10248900 w 12192000"/>
              <a:gd name="connsiteY3" fmla="*/ 472473 h 1760253"/>
              <a:gd name="connsiteX4" fmla="*/ 12186999 w 12192000"/>
              <a:gd name="connsiteY4" fmla="*/ 9915 h 1760253"/>
              <a:gd name="connsiteX5" fmla="*/ 12192000 w 12192000"/>
              <a:gd name="connsiteY5" fmla="*/ 8700 h 1760253"/>
              <a:gd name="connsiteX6" fmla="*/ 12192000 w 12192000"/>
              <a:gd name="connsiteY6" fmla="*/ 1760253 h 1760253"/>
              <a:gd name="connsiteX7" fmla="*/ 0 w 12192000"/>
              <a:gd name="connsiteY7" fmla="*/ 1760253 h 1760253"/>
              <a:gd name="connsiteX8" fmla="*/ 0 w 12192000"/>
              <a:gd name="connsiteY8" fmla="*/ 261459 h 1760253"/>
              <a:gd name="connsiteX9" fmla="*/ 85070 w 12192000"/>
              <a:gd name="connsiteY9" fmla="*/ 244528 h 1760253"/>
              <a:gd name="connsiteX10" fmla="*/ 3101340 w 12192000"/>
              <a:gd name="connsiteY10" fmla="*/ 33 h 176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760253">
                <a:moveTo>
                  <a:pt x="3101340" y="33"/>
                </a:moveTo>
                <a:cubicBezTo>
                  <a:pt x="4155440" y="2573"/>
                  <a:pt x="4851400" y="326423"/>
                  <a:pt x="5699760" y="449613"/>
                </a:cubicBezTo>
                <a:cubicBezTo>
                  <a:pt x="6548120" y="572803"/>
                  <a:pt x="7433310" y="735363"/>
                  <a:pt x="8191500" y="739173"/>
                </a:cubicBezTo>
                <a:cubicBezTo>
                  <a:pt x="8949690" y="742983"/>
                  <a:pt x="9508490" y="610903"/>
                  <a:pt x="10248900" y="472473"/>
                </a:cubicBezTo>
                <a:cubicBezTo>
                  <a:pt x="10804208" y="368651"/>
                  <a:pt x="11630263" y="146956"/>
                  <a:pt x="12186999" y="9915"/>
                </a:cubicBezTo>
                <a:lnTo>
                  <a:pt x="12192000" y="8700"/>
                </a:lnTo>
                <a:lnTo>
                  <a:pt x="12192000" y="1760253"/>
                </a:lnTo>
                <a:lnTo>
                  <a:pt x="0" y="1760253"/>
                </a:lnTo>
                <a:lnTo>
                  <a:pt x="0" y="261459"/>
                </a:lnTo>
                <a:lnTo>
                  <a:pt x="85070" y="244528"/>
                </a:lnTo>
                <a:cubicBezTo>
                  <a:pt x="977980" y="81234"/>
                  <a:pt x="2310765" y="-1872"/>
                  <a:pt x="3101340" y="33"/>
                </a:cubicBezTo>
                <a:close/>
              </a:path>
            </a:pathLst>
          </a:custGeom>
          <a:solidFill>
            <a:srgbClr val="DBC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p:cNvSpPr/>
          <p:nvPr/>
        </p:nvSpPr>
        <p:spPr>
          <a:xfrm>
            <a:off x="10299195" y="4189394"/>
            <a:ext cx="491329" cy="875881"/>
          </a:xfrm>
          <a:custGeom>
            <a:avLst/>
            <a:gdLst>
              <a:gd name="connsiteX0" fmla="*/ 13763 w 491329"/>
              <a:gd name="connsiteY0" fmla="*/ 734268 h 875881"/>
              <a:gd name="connsiteX1" fmla="*/ 28238 w 491329"/>
              <a:gd name="connsiteY1" fmla="*/ 699648 h 875881"/>
              <a:gd name="connsiteX2" fmla="*/ 26870 w 491329"/>
              <a:gd name="connsiteY2" fmla="*/ 694207 h 875881"/>
              <a:gd name="connsiteX3" fmla="*/ 27414 w 491329"/>
              <a:gd name="connsiteY3" fmla="*/ 692901 h 875881"/>
              <a:gd name="connsiteX4" fmla="*/ 126356 w 491329"/>
              <a:gd name="connsiteY4" fmla="*/ 693269 h 875881"/>
              <a:gd name="connsiteX5" fmla="*/ 168215 w 491329"/>
              <a:gd name="connsiteY5" fmla="*/ 812495 h 875881"/>
              <a:gd name="connsiteX6" fmla="*/ 165429 w 491329"/>
              <a:gd name="connsiteY6" fmla="*/ 867070 h 875881"/>
              <a:gd name="connsiteX7" fmla="*/ 223302 w 491329"/>
              <a:gd name="connsiteY7" fmla="*/ 602838 h 875881"/>
              <a:gd name="connsiteX8" fmla="*/ 219493 w 491329"/>
              <a:gd name="connsiteY8" fmla="*/ 534335 h 875881"/>
              <a:gd name="connsiteX9" fmla="*/ 210738 w 491329"/>
              <a:gd name="connsiteY9" fmla="*/ 478793 h 875881"/>
              <a:gd name="connsiteX10" fmla="*/ 83113 w 491329"/>
              <a:gd name="connsiteY10" fmla="*/ 206034 h 875881"/>
              <a:gd name="connsiteX11" fmla="*/ 11881 w 491329"/>
              <a:gd name="connsiteY11" fmla="*/ 132131 h 875881"/>
              <a:gd name="connsiteX12" fmla="*/ 0 w 491329"/>
              <a:gd name="connsiteY12" fmla="*/ 96430 h 875881"/>
              <a:gd name="connsiteX13" fmla="*/ 10460 w 491329"/>
              <a:gd name="connsiteY13" fmla="*/ 40831 h 875881"/>
              <a:gd name="connsiteX14" fmla="*/ 29220 w 491329"/>
              <a:gd name="connsiteY14" fmla="*/ 22697 h 875881"/>
              <a:gd name="connsiteX15" fmla="*/ 110514 w 491329"/>
              <a:gd name="connsiteY15" fmla="*/ 41685 h 875881"/>
              <a:gd name="connsiteX16" fmla="*/ 126488 w 491329"/>
              <a:gd name="connsiteY16" fmla="*/ 128265 h 875881"/>
              <a:gd name="connsiteX17" fmla="*/ 94767 w 491329"/>
              <a:gd name="connsiteY17" fmla="*/ 198984 h 875881"/>
              <a:gd name="connsiteX18" fmla="*/ 99087 w 491329"/>
              <a:gd name="connsiteY18" fmla="*/ 204385 h 875881"/>
              <a:gd name="connsiteX19" fmla="*/ 166693 w 491329"/>
              <a:gd name="connsiteY19" fmla="*/ 311489 h 875881"/>
              <a:gd name="connsiteX20" fmla="*/ 182769 w 491329"/>
              <a:gd name="connsiteY20" fmla="*/ 186421 h 875881"/>
              <a:gd name="connsiteX21" fmla="*/ 252394 w 491329"/>
              <a:gd name="connsiteY21" fmla="*/ 85950 h 875881"/>
              <a:gd name="connsiteX22" fmla="*/ 350831 w 491329"/>
              <a:gd name="connsiteY22" fmla="*/ 113089 h 875881"/>
              <a:gd name="connsiteX23" fmla="*/ 350983 w 491329"/>
              <a:gd name="connsiteY23" fmla="*/ 114508 h 875881"/>
              <a:gd name="connsiteX24" fmla="*/ 339905 w 491329"/>
              <a:gd name="connsiteY24" fmla="*/ 121284 h 875881"/>
              <a:gd name="connsiteX25" fmla="*/ 350829 w 491329"/>
              <a:gd name="connsiteY25" fmla="*/ 170589 h 875881"/>
              <a:gd name="connsiteX26" fmla="*/ 351381 w 491329"/>
              <a:gd name="connsiteY26" fmla="*/ 170674 h 875881"/>
              <a:gd name="connsiteX27" fmla="*/ 344276 w 491329"/>
              <a:gd name="connsiteY27" fmla="*/ 210980 h 875881"/>
              <a:gd name="connsiteX28" fmla="*/ 206077 w 491329"/>
              <a:gd name="connsiteY28" fmla="*/ 384936 h 875881"/>
              <a:gd name="connsiteX29" fmla="*/ 199482 w 491329"/>
              <a:gd name="connsiteY29" fmla="*/ 388291 h 875881"/>
              <a:gd name="connsiteX30" fmla="*/ 223813 w 491329"/>
              <a:gd name="connsiteY30" fmla="*/ 476121 h 875881"/>
              <a:gd name="connsiteX31" fmla="*/ 235069 w 491329"/>
              <a:gd name="connsiteY31" fmla="*/ 555766 h 875881"/>
              <a:gd name="connsiteX32" fmla="*/ 234614 w 491329"/>
              <a:gd name="connsiteY32" fmla="*/ 657014 h 875881"/>
              <a:gd name="connsiteX33" fmla="*/ 234785 w 491329"/>
              <a:gd name="connsiteY33" fmla="*/ 655820 h 875881"/>
              <a:gd name="connsiteX34" fmla="*/ 291349 w 491329"/>
              <a:gd name="connsiteY34" fmla="*/ 560144 h 875881"/>
              <a:gd name="connsiteX35" fmla="*/ 443338 w 491329"/>
              <a:gd name="connsiteY35" fmla="*/ 482476 h 875881"/>
              <a:gd name="connsiteX36" fmla="*/ 490966 w 491329"/>
              <a:gd name="connsiteY36" fmla="*/ 512728 h 875881"/>
              <a:gd name="connsiteX37" fmla="*/ 490774 w 491329"/>
              <a:gd name="connsiteY37" fmla="*/ 513983 h 875881"/>
              <a:gd name="connsiteX38" fmla="*/ 470365 w 491329"/>
              <a:gd name="connsiteY38" fmla="*/ 523817 h 875881"/>
              <a:gd name="connsiteX39" fmla="*/ 459288 w 491329"/>
              <a:gd name="connsiteY39" fmla="*/ 530594 h 875881"/>
              <a:gd name="connsiteX40" fmla="*/ 470211 w 491329"/>
              <a:gd name="connsiteY40" fmla="*/ 579899 h 875881"/>
              <a:gd name="connsiteX41" fmla="*/ 470764 w 491329"/>
              <a:gd name="connsiteY41" fmla="*/ 579984 h 875881"/>
              <a:gd name="connsiteX42" fmla="*/ 471900 w 491329"/>
              <a:gd name="connsiteY42" fmla="*/ 580155 h 875881"/>
              <a:gd name="connsiteX43" fmla="*/ 422272 w 491329"/>
              <a:gd name="connsiteY43" fmla="*/ 657867 h 875881"/>
              <a:gd name="connsiteX44" fmla="*/ 220800 w 491329"/>
              <a:gd name="connsiteY44" fmla="*/ 746266 h 875881"/>
              <a:gd name="connsiteX45" fmla="*/ 220743 w 491329"/>
              <a:gd name="connsiteY45" fmla="*/ 746266 h 875881"/>
              <a:gd name="connsiteX46" fmla="*/ 176344 w 491329"/>
              <a:gd name="connsiteY46" fmla="*/ 875881 h 875881"/>
              <a:gd name="connsiteX47" fmla="*/ 17737 w 491329"/>
              <a:gd name="connsiteY47" fmla="*/ 875881 h 875881"/>
              <a:gd name="connsiteX48" fmla="*/ 16145 w 491329"/>
              <a:gd name="connsiteY48" fmla="*/ 870537 h 875881"/>
              <a:gd name="connsiteX49" fmla="*/ 60032 w 491329"/>
              <a:gd name="connsiteY49" fmla="*/ 867923 h 875881"/>
              <a:gd name="connsiteX50" fmla="*/ 24729 w 491329"/>
              <a:gd name="connsiteY50" fmla="*/ 824490 h 875881"/>
              <a:gd name="connsiteX51" fmla="*/ 23990 w 491329"/>
              <a:gd name="connsiteY51" fmla="*/ 823637 h 875881"/>
              <a:gd name="connsiteX52" fmla="*/ 6026 w 491329"/>
              <a:gd name="connsiteY52" fmla="*/ 801523 h 875881"/>
              <a:gd name="connsiteX53" fmla="*/ 6023 w 491329"/>
              <a:gd name="connsiteY53" fmla="*/ 801514 h 875881"/>
              <a:gd name="connsiteX54" fmla="*/ 13758 w 491329"/>
              <a:gd name="connsiteY54" fmla="*/ 734271 h 875881"/>
              <a:gd name="connsiteX55" fmla="*/ 13763 w 491329"/>
              <a:gd name="connsiteY55" fmla="*/ 734268 h 8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91329" h="875881">
                <a:moveTo>
                  <a:pt x="13763" y="734268"/>
                </a:moveTo>
                <a:cubicBezTo>
                  <a:pt x="31946" y="735407"/>
                  <a:pt x="41996" y="712815"/>
                  <a:pt x="28238" y="699648"/>
                </a:cubicBezTo>
                <a:lnTo>
                  <a:pt x="26870" y="694207"/>
                </a:lnTo>
                <a:cubicBezTo>
                  <a:pt x="27050" y="693772"/>
                  <a:pt x="27231" y="693336"/>
                  <a:pt x="27414" y="692901"/>
                </a:cubicBezTo>
                <a:cubicBezTo>
                  <a:pt x="45802" y="649053"/>
                  <a:pt x="108124" y="649356"/>
                  <a:pt x="126356" y="693269"/>
                </a:cubicBezTo>
                <a:cubicBezTo>
                  <a:pt x="142539" y="732244"/>
                  <a:pt x="163142" y="771286"/>
                  <a:pt x="168215" y="812495"/>
                </a:cubicBezTo>
                <a:cubicBezTo>
                  <a:pt x="170489" y="830687"/>
                  <a:pt x="169466" y="849219"/>
                  <a:pt x="165429" y="867070"/>
                </a:cubicBezTo>
                <a:cubicBezTo>
                  <a:pt x="203348" y="784241"/>
                  <a:pt x="223302" y="693795"/>
                  <a:pt x="223302" y="602838"/>
                </a:cubicBezTo>
                <a:cubicBezTo>
                  <a:pt x="223302" y="579984"/>
                  <a:pt x="222051" y="557131"/>
                  <a:pt x="219493" y="534335"/>
                </a:cubicBezTo>
                <a:cubicBezTo>
                  <a:pt x="217389" y="515688"/>
                  <a:pt x="214490" y="497156"/>
                  <a:pt x="210738" y="478793"/>
                </a:cubicBezTo>
                <a:cubicBezTo>
                  <a:pt x="190443" y="379536"/>
                  <a:pt x="146499" y="284997"/>
                  <a:pt x="83113" y="206034"/>
                </a:cubicBezTo>
                <a:cubicBezTo>
                  <a:pt x="52642" y="189377"/>
                  <a:pt x="27231" y="163340"/>
                  <a:pt x="11881" y="132131"/>
                </a:cubicBezTo>
                <a:cubicBezTo>
                  <a:pt x="6367" y="120874"/>
                  <a:pt x="2046" y="108766"/>
                  <a:pt x="0" y="96430"/>
                </a:cubicBezTo>
                <a:cubicBezTo>
                  <a:pt x="3468" y="96885"/>
                  <a:pt x="13075" y="44072"/>
                  <a:pt x="10460" y="40831"/>
                </a:cubicBezTo>
                <a:cubicBezTo>
                  <a:pt x="15293" y="33498"/>
                  <a:pt x="23942" y="29853"/>
                  <a:pt x="29220" y="22697"/>
                </a:cubicBezTo>
                <a:cubicBezTo>
                  <a:pt x="55470" y="-12891"/>
                  <a:pt x="91635" y="-6678"/>
                  <a:pt x="110514" y="41685"/>
                </a:cubicBezTo>
                <a:cubicBezTo>
                  <a:pt x="150845" y="62040"/>
                  <a:pt x="151235" y="95798"/>
                  <a:pt x="126488" y="128265"/>
                </a:cubicBezTo>
                <a:cubicBezTo>
                  <a:pt x="110744" y="148921"/>
                  <a:pt x="108581" y="176870"/>
                  <a:pt x="94767" y="198984"/>
                </a:cubicBezTo>
                <a:cubicBezTo>
                  <a:pt x="96188" y="200804"/>
                  <a:pt x="97666" y="202566"/>
                  <a:pt x="99087" y="204385"/>
                </a:cubicBezTo>
                <a:cubicBezTo>
                  <a:pt x="125150" y="237813"/>
                  <a:pt x="147691" y="273742"/>
                  <a:pt x="166693" y="311489"/>
                </a:cubicBezTo>
                <a:cubicBezTo>
                  <a:pt x="161323" y="269538"/>
                  <a:pt x="169252" y="218999"/>
                  <a:pt x="182769" y="186421"/>
                </a:cubicBezTo>
                <a:cubicBezTo>
                  <a:pt x="198156" y="149302"/>
                  <a:pt x="226996" y="118040"/>
                  <a:pt x="252394" y="85950"/>
                </a:cubicBezTo>
                <a:cubicBezTo>
                  <a:pt x="282900" y="47406"/>
                  <a:pt x="345457" y="64227"/>
                  <a:pt x="350831" y="113089"/>
                </a:cubicBezTo>
                <a:cubicBezTo>
                  <a:pt x="350883" y="113562"/>
                  <a:pt x="350934" y="114034"/>
                  <a:pt x="350983" y="114508"/>
                </a:cubicBezTo>
                <a:cubicBezTo>
                  <a:pt x="347211" y="116635"/>
                  <a:pt x="343515" y="118897"/>
                  <a:pt x="339905" y="121284"/>
                </a:cubicBezTo>
                <a:cubicBezTo>
                  <a:pt x="319314" y="134902"/>
                  <a:pt x="326431" y="166823"/>
                  <a:pt x="350829" y="170589"/>
                </a:cubicBezTo>
                <a:lnTo>
                  <a:pt x="351381" y="170674"/>
                </a:lnTo>
                <a:cubicBezTo>
                  <a:pt x="350017" y="184260"/>
                  <a:pt x="347686" y="197734"/>
                  <a:pt x="344276" y="210980"/>
                </a:cubicBezTo>
                <a:cubicBezTo>
                  <a:pt x="376857" y="336982"/>
                  <a:pt x="306515" y="382875"/>
                  <a:pt x="206077" y="384936"/>
                </a:cubicBezTo>
                <a:cubicBezTo>
                  <a:pt x="203859" y="386073"/>
                  <a:pt x="201699" y="387210"/>
                  <a:pt x="199482" y="388291"/>
                </a:cubicBezTo>
                <a:cubicBezTo>
                  <a:pt x="209658" y="416942"/>
                  <a:pt x="217788" y="446333"/>
                  <a:pt x="223813" y="476121"/>
                </a:cubicBezTo>
                <a:cubicBezTo>
                  <a:pt x="229214" y="502442"/>
                  <a:pt x="232966" y="529047"/>
                  <a:pt x="235069" y="555766"/>
                </a:cubicBezTo>
                <a:cubicBezTo>
                  <a:pt x="237685" y="589477"/>
                  <a:pt x="237457" y="623360"/>
                  <a:pt x="234614" y="657014"/>
                </a:cubicBezTo>
                <a:lnTo>
                  <a:pt x="234785" y="655820"/>
                </a:lnTo>
                <a:cubicBezTo>
                  <a:pt x="242004" y="618755"/>
                  <a:pt x="262129" y="584134"/>
                  <a:pt x="291349" y="560144"/>
                </a:cubicBezTo>
                <a:cubicBezTo>
                  <a:pt x="334879" y="524386"/>
                  <a:pt x="396378" y="511218"/>
                  <a:pt x="443338" y="482476"/>
                </a:cubicBezTo>
                <a:cubicBezTo>
                  <a:pt x="465944" y="468640"/>
                  <a:pt x="494912" y="486520"/>
                  <a:pt x="490966" y="512728"/>
                </a:cubicBezTo>
                <a:lnTo>
                  <a:pt x="490774" y="513983"/>
                </a:lnTo>
                <a:cubicBezTo>
                  <a:pt x="483782" y="516825"/>
                  <a:pt x="476960" y="520123"/>
                  <a:pt x="470365" y="523817"/>
                </a:cubicBezTo>
                <a:cubicBezTo>
                  <a:pt x="466593" y="525946"/>
                  <a:pt x="462898" y="528207"/>
                  <a:pt x="459288" y="530594"/>
                </a:cubicBezTo>
                <a:cubicBezTo>
                  <a:pt x="438696" y="544213"/>
                  <a:pt x="445813" y="576133"/>
                  <a:pt x="470211" y="579899"/>
                </a:cubicBezTo>
                <a:lnTo>
                  <a:pt x="470764" y="579984"/>
                </a:lnTo>
                <a:cubicBezTo>
                  <a:pt x="471161" y="580041"/>
                  <a:pt x="471503" y="580098"/>
                  <a:pt x="471900" y="580155"/>
                </a:cubicBezTo>
                <a:cubicBezTo>
                  <a:pt x="459905" y="608635"/>
                  <a:pt x="443192" y="635070"/>
                  <a:pt x="422272" y="657867"/>
                </a:cubicBezTo>
                <a:cubicBezTo>
                  <a:pt x="401899" y="767862"/>
                  <a:pt x="314399" y="778298"/>
                  <a:pt x="220800" y="746266"/>
                </a:cubicBezTo>
                <a:lnTo>
                  <a:pt x="220743" y="746266"/>
                </a:lnTo>
                <a:cubicBezTo>
                  <a:pt x="210511" y="790836"/>
                  <a:pt x="195559" y="834382"/>
                  <a:pt x="176344" y="875881"/>
                </a:cubicBezTo>
                <a:lnTo>
                  <a:pt x="17737" y="875881"/>
                </a:lnTo>
                <a:cubicBezTo>
                  <a:pt x="17168" y="874119"/>
                  <a:pt x="16657" y="872299"/>
                  <a:pt x="16145" y="870537"/>
                </a:cubicBezTo>
                <a:cubicBezTo>
                  <a:pt x="30812" y="871447"/>
                  <a:pt x="45593" y="870594"/>
                  <a:pt x="60032" y="867923"/>
                </a:cubicBezTo>
                <a:cubicBezTo>
                  <a:pt x="48265" y="853483"/>
                  <a:pt x="36497" y="838929"/>
                  <a:pt x="24729" y="824490"/>
                </a:cubicBezTo>
                <a:cubicBezTo>
                  <a:pt x="24445" y="824206"/>
                  <a:pt x="24217" y="823921"/>
                  <a:pt x="23990" y="823637"/>
                </a:cubicBezTo>
                <a:cubicBezTo>
                  <a:pt x="18021" y="816247"/>
                  <a:pt x="11995" y="808914"/>
                  <a:pt x="6026" y="801523"/>
                </a:cubicBezTo>
                <a:lnTo>
                  <a:pt x="6023" y="801514"/>
                </a:lnTo>
                <a:cubicBezTo>
                  <a:pt x="5649" y="778828"/>
                  <a:pt x="8369" y="756216"/>
                  <a:pt x="13758" y="734271"/>
                </a:cubicBezTo>
                <a:lnTo>
                  <a:pt x="13763" y="734268"/>
                </a:lnTo>
                <a:close/>
              </a:path>
            </a:pathLst>
          </a:custGeom>
          <a:solidFill>
            <a:srgbClr val="F2F2F2"/>
          </a:solidFill>
          <a:ln w="8791" cap="flat">
            <a:noFill/>
            <a:prstDash val="solid"/>
            <a:miter/>
          </a:ln>
        </p:spPr>
        <p:txBody>
          <a:bodyPr rtlCol="0" anchor="ctr"/>
          <a:lstStyle/>
          <a:p>
            <a:endParaRPr lang="zh-CN" altLang="en-US"/>
          </a:p>
        </p:txBody>
      </p:sp>
      <p:sp>
        <p:nvSpPr>
          <p:cNvPr id="85" name="任意多边形: 形状 84"/>
          <p:cNvSpPr/>
          <p:nvPr/>
        </p:nvSpPr>
        <p:spPr>
          <a:xfrm>
            <a:off x="8723405" y="2532342"/>
            <a:ext cx="2255714" cy="1318608"/>
          </a:xfrm>
          <a:custGeom>
            <a:avLst/>
            <a:gdLst>
              <a:gd name="connsiteX0" fmla="*/ 2249611 w 2255714"/>
              <a:gd name="connsiteY0" fmla="*/ 335465 h 1318608"/>
              <a:gd name="connsiteX1" fmla="*/ 1672928 w 2255714"/>
              <a:gd name="connsiteY1" fmla="*/ 1318609 h 1318608"/>
              <a:gd name="connsiteX2" fmla="*/ 0 w 2255714"/>
              <a:gd name="connsiteY2" fmla="*/ 1318609 h 1318608"/>
              <a:gd name="connsiteX3" fmla="*/ 174889 w 2255714"/>
              <a:gd name="connsiteY3" fmla="*/ 212770 h 1318608"/>
              <a:gd name="connsiteX4" fmla="*/ 1512034 w 2255714"/>
              <a:gd name="connsiteY4" fmla="*/ 29872 h 1318608"/>
              <a:gd name="connsiteX5" fmla="*/ 2249611 w 2255714"/>
              <a:gd name="connsiteY5" fmla="*/ 335465 h 131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5714" h="1318608">
                <a:moveTo>
                  <a:pt x="2249611" y="335465"/>
                </a:moveTo>
                <a:cubicBezTo>
                  <a:pt x="2207540" y="601451"/>
                  <a:pt x="1982393" y="966543"/>
                  <a:pt x="1672928" y="1318609"/>
                </a:cubicBezTo>
                <a:lnTo>
                  <a:pt x="0" y="1318609"/>
                </a:lnTo>
                <a:lnTo>
                  <a:pt x="174889" y="212770"/>
                </a:lnTo>
                <a:cubicBezTo>
                  <a:pt x="582933" y="214531"/>
                  <a:pt x="1096949" y="88931"/>
                  <a:pt x="1512034" y="29872"/>
                </a:cubicBezTo>
                <a:cubicBezTo>
                  <a:pt x="1968839" y="-34996"/>
                  <a:pt x="2305678" y="-19329"/>
                  <a:pt x="2249611" y="335465"/>
                </a:cubicBezTo>
                <a:close/>
              </a:path>
            </a:pathLst>
          </a:custGeom>
          <a:solidFill>
            <a:srgbClr val="E6E6E6"/>
          </a:solidFill>
          <a:ln w="8791" cap="flat">
            <a:noFill/>
            <a:prstDash val="solid"/>
            <a:miter/>
          </a:ln>
        </p:spPr>
        <p:txBody>
          <a:bodyPr rtlCol="0" anchor="ctr"/>
          <a:lstStyle/>
          <a:p>
            <a:endParaRPr lang="zh-CN" altLang="en-US"/>
          </a:p>
        </p:txBody>
      </p:sp>
      <p:sp>
        <p:nvSpPr>
          <p:cNvPr id="86" name="任意多边形: 形状 85"/>
          <p:cNvSpPr/>
          <p:nvPr/>
        </p:nvSpPr>
        <p:spPr>
          <a:xfrm>
            <a:off x="6750203" y="2829497"/>
            <a:ext cx="970455" cy="1021453"/>
          </a:xfrm>
          <a:custGeom>
            <a:avLst/>
            <a:gdLst>
              <a:gd name="connsiteX0" fmla="*/ 969853 w 970455"/>
              <a:gd name="connsiteY0" fmla="*/ 1021453 h 1021453"/>
              <a:gd name="connsiteX1" fmla="*/ 88368 w 970455"/>
              <a:gd name="connsiteY1" fmla="*/ 1021453 h 1021453"/>
              <a:gd name="connsiteX2" fmla="*/ 0 w 970455"/>
              <a:gd name="connsiteY2" fmla="*/ 933084 h 1021453"/>
              <a:gd name="connsiteX3" fmla="*/ 0 w 970455"/>
              <a:gd name="connsiteY3" fmla="*/ 417132 h 1021453"/>
              <a:gd name="connsiteX4" fmla="*/ 58619 w 970455"/>
              <a:gd name="connsiteY4" fmla="*/ 358249 h 1021453"/>
              <a:gd name="connsiteX5" fmla="*/ 833075 w 970455"/>
              <a:gd name="connsiteY5" fmla="*/ 164173 h 1021453"/>
              <a:gd name="connsiteX6" fmla="*/ 969853 w 970455"/>
              <a:gd name="connsiteY6" fmla="*/ 1021453 h 102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455" h="1021453">
                <a:moveTo>
                  <a:pt x="969853" y="1021453"/>
                </a:moveTo>
                <a:lnTo>
                  <a:pt x="88368" y="1021453"/>
                </a:lnTo>
                <a:cubicBezTo>
                  <a:pt x="39607" y="1021453"/>
                  <a:pt x="0" y="981846"/>
                  <a:pt x="0" y="933084"/>
                </a:cubicBezTo>
                <a:lnTo>
                  <a:pt x="0" y="417132"/>
                </a:lnTo>
                <a:cubicBezTo>
                  <a:pt x="19627" y="397065"/>
                  <a:pt x="39255" y="377437"/>
                  <a:pt x="58619" y="358249"/>
                </a:cubicBezTo>
                <a:cubicBezTo>
                  <a:pt x="386832" y="33997"/>
                  <a:pt x="666636" y="-154182"/>
                  <a:pt x="833075" y="164173"/>
                </a:cubicBezTo>
                <a:cubicBezTo>
                  <a:pt x="932710" y="354817"/>
                  <a:pt x="976190" y="665867"/>
                  <a:pt x="969853" y="1021453"/>
                </a:cubicBezTo>
                <a:close/>
              </a:path>
            </a:pathLst>
          </a:custGeom>
          <a:solidFill>
            <a:srgbClr val="E6E6E6"/>
          </a:solidFill>
          <a:ln w="8791" cap="flat">
            <a:noFill/>
            <a:prstDash val="solid"/>
            <a:miter/>
          </a:ln>
        </p:spPr>
        <p:txBody>
          <a:bodyPr rtlCol="0" anchor="ctr"/>
          <a:lstStyle/>
          <a:p>
            <a:endParaRPr lang="zh-CN" altLang="en-US"/>
          </a:p>
        </p:txBody>
      </p:sp>
      <p:sp>
        <p:nvSpPr>
          <p:cNvPr id="87" name="任意多边形: 形状 86"/>
          <p:cNvSpPr/>
          <p:nvPr/>
        </p:nvSpPr>
        <p:spPr>
          <a:xfrm>
            <a:off x="6214578" y="954899"/>
            <a:ext cx="5282098" cy="1874749"/>
          </a:xfrm>
          <a:custGeom>
            <a:avLst/>
            <a:gdLst>
              <a:gd name="connsiteX0" fmla="*/ 5024944 w 5140158"/>
              <a:gd name="connsiteY0" fmla="*/ 0 h 1874749"/>
              <a:gd name="connsiteX1" fmla="*/ 115301 w 5140158"/>
              <a:gd name="connsiteY1" fmla="*/ 0 h 1874749"/>
              <a:gd name="connsiteX2" fmla="*/ 0 w 5140158"/>
              <a:gd name="connsiteY2" fmla="*/ 115213 h 1874749"/>
              <a:gd name="connsiteX3" fmla="*/ 0 w 5140158"/>
              <a:gd name="connsiteY3" fmla="*/ 1759447 h 1874749"/>
              <a:gd name="connsiteX4" fmla="*/ 107556 w 5140158"/>
              <a:gd name="connsiteY4" fmla="*/ 1874397 h 1874749"/>
              <a:gd name="connsiteX5" fmla="*/ 115301 w 5140158"/>
              <a:gd name="connsiteY5" fmla="*/ 1874750 h 1874749"/>
              <a:gd name="connsiteX6" fmla="*/ 459621 w 5140158"/>
              <a:gd name="connsiteY6" fmla="*/ 1874750 h 1874749"/>
              <a:gd name="connsiteX7" fmla="*/ 459621 w 5140158"/>
              <a:gd name="connsiteY7" fmla="*/ 1857146 h 1874749"/>
              <a:gd name="connsiteX8" fmla="*/ 115301 w 5140158"/>
              <a:gd name="connsiteY8" fmla="*/ 1857146 h 1874749"/>
              <a:gd name="connsiteX9" fmla="*/ 107556 w 5140158"/>
              <a:gd name="connsiteY9" fmla="*/ 1856794 h 1874749"/>
              <a:gd name="connsiteX10" fmla="*/ 17603 w 5140158"/>
              <a:gd name="connsiteY10" fmla="*/ 1759447 h 1874749"/>
              <a:gd name="connsiteX11" fmla="*/ 17603 w 5140158"/>
              <a:gd name="connsiteY11" fmla="*/ 115213 h 1874749"/>
              <a:gd name="connsiteX12" fmla="*/ 115301 w 5140158"/>
              <a:gd name="connsiteY12" fmla="*/ 17603 h 1874749"/>
              <a:gd name="connsiteX13" fmla="*/ 5024944 w 5140158"/>
              <a:gd name="connsiteY13" fmla="*/ 17603 h 1874749"/>
              <a:gd name="connsiteX14" fmla="*/ 5122555 w 5140158"/>
              <a:gd name="connsiteY14" fmla="*/ 115213 h 1874749"/>
              <a:gd name="connsiteX15" fmla="*/ 5122555 w 5140158"/>
              <a:gd name="connsiteY15" fmla="*/ 1759447 h 1874749"/>
              <a:gd name="connsiteX16" fmla="*/ 5024944 w 5140158"/>
              <a:gd name="connsiteY16" fmla="*/ 1857146 h 1874749"/>
              <a:gd name="connsiteX17" fmla="*/ 4631599 w 5140158"/>
              <a:gd name="connsiteY17" fmla="*/ 1857146 h 1874749"/>
              <a:gd name="connsiteX18" fmla="*/ 4631599 w 5140158"/>
              <a:gd name="connsiteY18" fmla="*/ 1874750 h 1874749"/>
              <a:gd name="connsiteX19" fmla="*/ 5024944 w 5140158"/>
              <a:gd name="connsiteY19" fmla="*/ 1874750 h 1874749"/>
              <a:gd name="connsiteX20" fmla="*/ 5140158 w 5140158"/>
              <a:gd name="connsiteY20" fmla="*/ 1759447 h 1874749"/>
              <a:gd name="connsiteX21" fmla="*/ 5140158 w 5140158"/>
              <a:gd name="connsiteY21" fmla="*/ 115213 h 1874749"/>
              <a:gd name="connsiteX22" fmla="*/ 5024944 w 5140158"/>
              <a:gd name="connsiteY22" fmla="*/ 0 h 187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0158" h="1874749">
                <a:moveTo>
                  <a:pt x="5024944" y="0"/>
                </a:moveTo>
                <a:lnTo>
                  <a:pt x="115301" y="0"/>
                </a:lnTo>
                <a:cubicBezTo>
                  <a:pt x="51753" y="0"/>
                  <a:pt x="0" y="51664"/>
                  <a:pt x="0" y="115213"/>
                </a:cubicBezTo>
                <a:lnTo>
                  <a:pt x="0" y="1759447"/>
                </a:lnTo>
                <a:cubicBezTo>
                  <a:pt x="0" y="1820356"/>
                  <a:pt x="47616" y="1870525"/>
                  <a:pt x="107556" y="1874397"/>
                </a:cubicBezTo>
                <a:cubicBezTo>
                  <a:pt x="110109" y="1874662"/>
                  <a:pt x="112661" y="1874750"/>
                  <a:pt x="115301" y="1874750"/>
                </a:cubicBezTo>
                <a:lnTo>
                  <a:pt x="459621" y="1874750"/>
                </a:lnTo>
                <a:lnTo>
                  <a:pt x="459621" y="1857146"/>
                </a:lnTo>
                <a:lnTo>
                  <a:pt x="115301" y="1857146"/>
                </a:lnTo>
                <a:cubicBezTo>
                  <a:pt x="112661" y="1857146"/>
                  <a:pt x="110109" y="1857058"/>
                  <a:pt x="107556" y="1856794"/>
                </a:cubicBezTo>
                <a:cubicBezTo>
                  <a:pt x="57299" y="1852834"/>
                  <a:pt x="17603" y="1810674"/>
                  <a:pt x="17603" y="1759447"/>
                </a:cubicBezTo>
                <a:lnTo>
                  <a:pt x="17603" y="115213"/>
                </a:lnTo>
                <a:cubicBezTo>
                  <a:pt x="17603" y="61347"/>
                  <a:pt x="61435" y="17603"/>
                  <a:pt x="115301" y="17603"/>
                </a:cubicBezTo>
                <a:lnTo>
                  <a:pt x="5024944" y="17603"/>
                </a:lnTo>
                <a:cubicBezTo>
                  <a:pt x="5078811" y="17603"/>
                  <a:pt x="5122555" y="61347"/>
                  <a:pt x="5122555" y="115213"/>
                </a:cubicBezTo>
                <a:lnTo>
                  <a:pt x="5122555" y="1759447"/>
                </a:lnTo>
                <a:cubicBezTo>
                  <a:pt x="5122555" y="1813314"/>
                  <a:pt x="5078811" y="1857146"/>
                  <a:pt x="5024944" y="1857146"/>
                </a:cubicBezTo>
                <a:lnTo>
                  <a:pt x="4631599" y="1857146"/>
                </a:lnTo>
                <a:lnTo>
                  <a:pt x="4631599" y="1874750"/>
                </a:lnTo>
                <a:lnTo>
                  <a:pt x="5024944" y="1874750"/>
                </a:lnTo>
                <a:cubicBezTo>
                  <a:pt x="5088492" y="1874750"/>
                  <a:pt x="5140158" y="1822995"/>
                  <a:pt x="5140158" y="1759447"/>
                </a:cubicBezTo>
                <a:lnTo>
                  <a:pt x="5140158" y="115213"/>
                </a:lnTo>
                <a:cubicBezTo>
                  <a:pt x="5140158" y="51665"/>
                  <a:pt x="5088492" y="0"/>
                  <a:pt x="5024944" y="0"/>
                </a:cubicBezTo>
                <a:close/>
              </a:path>
            </a:pathLst>
          </a:custGeom>
          <a:solidFill>
            <a:srgbClr val="E6E6E6"/>
          </a:solidFill>
          <a:ln w="8791" cap="flat">
            <a:noFill/>
            <a:prstDash val="solid"/>
            <a:miter/>
          </a:ln>
        </p:spPr>
        <p:txBody>
          <a:bodyPr rtlCol="0" anchor="ctr"/>
          <a:lstStyle/>
          <a:p>
            <a:endParaRPr lang="zh-CN" altLang="en-US"/>
          </a:p>
        </p:txBody>
      </p:sp>
      <p:grpSp>
        <p:nvGrpSpPr>
          <p:cNvPr id="88" name="图形 1"/>
          <p:cNvGrpSpPr/>
          <p:nvPr/>
        </p:nvGrpSpPr>
        <p:grpSpPr>
          <a:xfrm>
            <a:off x="6671530" y="1300904"/>
            <a:ext cx="1486627" cy="217598"/>
            <a:chOff x="6671530" y="1300904"/>
            <a:chExt cx="1486627" cy="217598"/>
          </a:xfrm>
        </p:grpSpPr>
        <p:sp>
          <p:nvSpPr>
            <p:cNvPr id="89" name="任意多边形: 形状 88"/>
            <p:cNvSpPr/>
            <p:nvPr/>
          </p:nvSpPr>
          <p:spPr>
            <a:xfrm>
              <a:off x="6671530" y="1303730"/>
              <a:ext cx="219394" cy="214772"/>
            </a:xfrm>
            <a:custGeom>
              <a:avLst/>
              <a:gdLst>
                <a:gd name="connsiteX0" fmla="*/ 219395 w 219394"/>
                <a:gd name="connsiteY0" fmla="*/ 107386 h 214772"/>
                <a:gd name="connsiteX1" fmla="*/ 109697 w 219394"/>
                <a:gd name="connsiteY1" fmla="*/ 214772 h 214772"/>
                <a:gd name="connsiteX2" fmla="*/ 0 w 219394"/>
                <a:gd name="connsiteY2" fmla="*/ 107386 h 214772"/>
                <a:gd name="connsiteX3" fmla="*/ 109697 w 219394"/>
                <a:gd name="connsiteY3" fmla="*/ 0 h 214772"/>
                <a:gd name="connsiteX4" fmla="*/ 219395 w 219394"/>
                <a:gd name="connsiteY4" fmla="*/ 107386 h 21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94" h="214772">
                  <a:moveTo>
                    <a:pt x="219395" y="107386"/>
                  </a:moveTo>
                  <a:cubicBezTo>
                    <a:pt x="219395" y="166694"/>
                    <a:pt x="170281" y="214772"/>
                    <a:pt x="109697" y="214772"/>
                  </a:cubicBezTo>
                  <a:cubicBezTo>
                    <a:pt x="49113" y="214772"/>
                    <a:pt x="0" y="166694"/>
                    <a:pt x="0" y="107386"/>
                  </a:cubicBezTo>
                  <a:cubicBezTo>
                    <a:pt x="0" y="48078"/>
                    <a:pt x="49113" y="0"/>
                    <a:pt x="109697" y="0"/>
                  </a:cubicBezTo>
                  <a:cubicBezTo>
                    <a:pt x="170281" y="0"/>
                    <a:pt x="219395" y="48078"/>
                    <a:pt x="219395" y="107386"/>
                  </a:cubicBezTo>
                  <a:close/>
                </a:path>
              </a:pathLst>
            </a:custGeom>
            <a:solidFill>
              <a:srgbClr val="6C63FF"/>
            </a:solidFill>
            <a:ln w="8791" cap="flat">
              <a:noFill/>
              <a:prstDash val="solid"/>
              <a:miter/>
            </a:ln>
          </p:spPr>
          <p:txBody>
            <a:bodyPr rtlCol="0" anchor="ctr"/>
            <a:lstStyle/>
            <a:p>
              <a:endParaRPr lang="zh-CN" altLang="en-US"/>
            </a:p>
          </p:txBody>
        </p:sp>
        <p:sp>
          <p:nvSpPr>
            <p:cNvPr id="90" name="任意多边形: 形状 89"/>
            <p:cNvSpPr/>
            <p:nvPr/>
          </p:nvSpPr>
          <p:spPr>
            <a:xfrm>
              <a:off x="7033430" y="1300904"/>
              <a:ext cx="663932" cy="73474"/>
            </a:xfrm>
            <a:custGeom>
              <a:avLst/>
              <a:gdLst>
                <a:gd name="connsiteX0" fmla="*/ 627195 w 663932"/>
                <a:gd name="connsiteY0" fmla="*/ 73475 h 73474"/>
                <a:gd name="connsiteX1" fmla="*/ 36737 w 663932"/>
                <a:gd name="connsiteY1" fmla="*/ 73475 h 73474"/>
                <a:gd name="connsiteX2" fmla="*/ 0 w 663932"/>
                <a:gd name="connsiteY2" fmla="*/ 36737 h 73474"/>
                <a:gd name="connsiteX3" fmla="*/ 36737 w 663932"/>
                <a:gd name="connsiteY3" fmla="*/ 0 h 73474"/>
                <a:gd name="connsiteX4" fmla="*/ 627195 w 663932"/>
                <a:gd name="connsiteY4" fmla="*/ 0 h 73474"/>
                <a:gd name="connsiteX5" fmla="*/ 663932 w 663932"/>
                <a:gd name="connsiteY5" fmla="*/ 36737 h 73474"/>
                <a:gd name="connsiteX6" fmla="*/ 627195 w 663932"/>
                <a:gd name="connsiteY6" fmla="*/ 73475 h 7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932" h="73474">
                  <a:moveTo>
                    <a:pt x="627195" y="73475"/>
                  </a:moveTo>
                  <a:lnTo>
                    <a:pt x="36737" y="73475"/>
                  </a:lnTo>
                  <a:cubicBezTo>
                    <a:pt x="16481" y="73475"/>
                    <a:pt x="0" y="56994"/>
                    <a:pt x="0" y="36737"/>
                  </a:cubicBezTo>
                  <a:cubicBezTo>
                    <a:pt x="0" y="16481"/>
                    <a:pt x="16481" y="0"/>
                    <a:pt x="36737" y="0"/>
                  </a:cubicBezTo>
                  <a:lnTo>
                    <a:pt x="627195" y="0"/>
                  </a:lnTo>
                  <a:cubicBezTo>
                    <a:pt x="647451" y="0"/>
                    <a:pt x="663932" y="16481"/>
                    <a:pt x="663932" y="36737"/>
                  </a:cubicBezTo>
                  <a:cubicBezTo>
                    <a:pt x="663932" y="56994"/>
                    <a:pt x="647451" y="73475"/>
                    <a:pt x="627195" y="73475"/>
                  </a:cubicBezTo>
                  <a:close/>
                </a:path>
              </a:pathLst>
            </a:custGeom>
            <a:solidFill>
              <a:srgbClr val="F2F2F2"/>
            </a:solidFill>
            <a:ln w="8791" cap="flat">
              <a:noFill/>
              <a:prstDash val="solid"/>
              <a:miter/>
            </a:ln>
          </p:spPr>
          <p:txBody>
            <a:bodyPr rtlCol="0" anchor="ctr"/>
            <a:lstStyle/>
            <a:p>
              <a:endParaRPr lang="zh-CN" altLang="en-US"/>
            </a:p>
          </p:txBody>
        </p:sp>
        <p:sp>
          <p:nvSpPr>
            <p:cNvPr id="91" name="任意多边形: 形状 90"/>
            <p:cNvSpPr/>
            <p:nvPr/>
          </p:nvSpPr>
          <p:spPr>
            <a:xfrm>
              <a:off x="7033430" y="1425246"/>
              <a:ext cx="1124727" cy="73474"/>
            </a:xfrm>
            <a:custGeom>
              <a:avLst/>
              <a:gdLst>
                <a:gd name="connsiteX0" fmla="*/ 1087990 w 1124727"/>
                <a:gd name="connsiteY0" fmla="*/ 73475 h 73474"/>
                <a:gd name="connsiteX1" fmla="*/ 36737 w 1124727"/>
                <a:gd name="connsiteY1" fmla="*/ 73475 h 73474"/>
                <a:gd name="connsiteX2" fmla="*/ 0 w 1124727"/>
                <a:gd name="connsiteY2" fmla="*/ 36737 h 73474"/>
                <a:gd name="connsiteX3" fmla="*/ 36737 w 1124727"/>
                <a:gd name="connsiteY3" fmla="*/ 0 h 73474"/>
                <a:gd name="connsiteX4" fmla="*/ 1087990 w 1124727"/>
                <a:gd name="connsiteY4" fmla="*/ 0 h 73474"/>
                <a:gd name="connsiteX5" fmla="*/ 1124728 w 1124727"/>
                <a:gd name="connsiteY5" fmla="*/ 36737 h 73474"/>
                <a:gd name="connsiteX6" fmla="*/ 1087990 w 1124727"/>
                <a:gd name="connsiteY6" fmla="*/ 73475 h 7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727" h="73474">
                  <a:moveTo>
                    <a:pt x="1087990" y="73475"/>
                  </a:moveTo>
                  <a:lnTo>
                    <a:pt x="36737" y="73475"/>
                  </a:lnTo>
                  <a:cubicBezTo>
                    <a:pt x="16481" y="73475"/>
                    <a:pt x="0" y="56994"/>
                    <a:pt x="0" y="36737"/>
                  </a:cubicBezTo>
                  <a:cubicBezTo>
                    <a:pt x="0" y="16481"/>
                    <a:pt x="16481" y="0"/>
                    <a:pt x="36737" y="0"/>
                  </a:cubicBezTo>
                  <a:lnTo>
                    <a:pt x="1087990" y="0"/>
                  </a:lnTo>
                  <a:cubicBezTo>
                    <a:pt x="1108247" y="0"/>
                    <a:pt x="1124728" y="16481"/>
                    <a:pt x="1124728" y="36737"/>
                  </a:cubicBezTo>
                  <a:cubicBezTo>
                    <a:pt x="1124728" y="56994"/>
                    <a:pt x="1108247" y="73475"/>
                    <a:pt x="1087990" y="73475"/>
                  </a:cubicBezTo>
                  <a:close/>
                </a:path>
              </a:pathLst>
            </a:custGeom>
            <a:solidFill>
              <a:srgbClr val="F2F2F2"/>
            </a:solidFill>
            <a:ln w="8791" cap="flat">
              <a:noFill/>
              <a:prstDash val="solid"/>
              <a:miter/>
            </a:ln>
          </p:spPr>
          <p:txBody>
            <a:bodyPr rtlCol="0" anchor="ctr"/>
            <a:lstStyle/>
            <a:p>
              <a:endParaRPr lang="zh-CN" altLang="en-US"/>
            </a:p>
          </p:txBody>
        </p:sp>
      </p:grpSp>
      <p:sp>
        <p:nvSpPr>
          <p:cNvPr id="92" name="任意多边形: 形状 91"/>
          <p:cNvSpPr/>
          <p:nvPr/>
        </p:nvSpPr>
        <p:spPr>
          <a:xfrm>
            <a:off x="9516188" y="1652942"/>
            <a:ext cx="252845" cy="252845"/>
          </a:xfrm>
          <a:custGeom>
            <a:avLst/>
            <a:gdLst>
              <a:gd name="connsiteX0" fmla="*/ 126425 w 252845"/>
              <a:gd name="connsiteY0" fmla="*/ 252845 h 252845"/>
              <a:gd name="connsiteX1" fmla="*/ 0 w 252845"/>
              <a:gd name="connsiteY1" fmla="*/ 126420 h 252845"/>
              <a:gd name="connsiteX2" fmla="*/ 126425 w 252845"/>
              <a:gd name="connsiteY2" fmla="*/ 0 h 252845"/>
              <a:gd name="connsiteX3" fmla="*/ 252845 w 252845"/>
              <a:gd name="connsiteY3" fmla="*/ 126420 h 252845"/>
              <a:gd name="connsiteX4" fmla="*/ 126425 w 252845"/>
              <a:gd name="connsiteY4" fmla="*/ 252845 h 252845"/>
              <a:gd name="connsiteX5" fmla="*/ 126425 w 252845"/>
              <a:gd name="connsiteY5" fmla="*/ 17603 h 252845"/>
              <a:gd name="connsiteX6" fmla="*/ 17603 w 252845"/>
              <a:gd name="connsiteY6" fmla="*/ 126420 h 252845"/>
              <a:gd name="connsiteX7" fmla="*/ 126425 w 252845"/>
              <a:gd name="connsiteY7" fmla="*/ 235242 h 252845"/>
              <a:gd name="connsiteX8" fmla="*/ 235242 w 252845"/>
              <a:gd name="connsiteY8" fmla="*/ 126420 h 252845"/>
              <a:gd name="connsiteX9" fmla="*/ 126425 w 252845"/>
              <a:gd name="connsiteY9" fmla="*/ 17603 h 2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845" h="252845">
                <a:moveTo>
                  <a:pt x="126425" y="252845"/>
                </a:moveTo>
                <a:cubicBezTo>
                  <a:pt x="56712" y="252845"/>
                  <a:pt x="0" y="196133"/>
                  <a:pt x="0" y="126420"/>
                </a:cubicBezTo>
                <a:cubicBezTo>
                  <a:pt x="0" y="56712"/>
                  <a:pt x="56712" y="0"/>
                  <a:pt x="126425" y="0"/>
                </a:cubicBezTo>
                <a:cubicBezTo>
                  <a:pt x="196133" y="0"/>
                  <a:pt x="252845" y="56712"/>
                  <a:pt x="252845" y="126420"/>
                </a:cubicBezTo>
                <a:cubicBezTo>
                  <a:pt x="252845" y="196133"/>
                  <a:pt x="196133" y="252845"/>
                  <a:pt x="126425" y="252845"/>
                </a:cubicBezTo>
                <a:close/>
                <a:moveTo>
                  <a:pt x="126425" y="17603"/>
                </a:moveTo>
                <a:cubicBezTo>
                  <a:pt x="66421" y="17603"/>
                  <a:pt x="17603" y="66421"/>
                  <a:pt x="17603" y="126420"/>
                </a:cubicBezTo>
                <a:cubicBezTo>
                  <a:pt x="17603" y="186425"/>
                  <a:pt x="66421" y="235242"/>
                  <a:pt x="126425" y="235242"/>
                </a:cubicBezTo>
                <a:cubicBezTo>
                  <a:pt x="186425" y="235242"/>
                  <a:pt x="235242" y="186425"/>
                  <a:pt x="235242" y="126420"/>
                </a:cubicBezTo>
                <a:cubicBezTo>
                  <a:pt x="235242" y="66421"/>
                  <a:pt x="186425" y="17603"/>
                  <a:pt x="126425" y="17603"/>
                </a:cubicBezTo>
                <a:close/>
              </a:path>
            </a:pathLst>
          </a:custGeom>
          <a:solidFill>
            <a:srgbClr val="3F3D56"/>
          </a:solidFill>
          <a:ln w="8791" cap="flat">
            <a:noFill/>
            <a:prstDash val="solid"/>
            <a:miter/>
          </a:ln>
        </p:spPr>
        <p:txBody>
          <a:bodyPr rtlCol="0" anchor="ctr"/>
          <a:lstStyle/>
          <a:p>
            <a:endParaRPr lang="zh-CN" altLang="en-US"/>
          </a:p>
        </p:txBody>
      </p:sp>
      <p:sp>
        <p:nvSpPr>
          <p:cNvPr id="93" name="任意多边形: 形状 92"/>
          <p:cNvSpPr/>
          <p:nvPr/>
        </p:nvSpPr>
        <p:spPr>
          <a:xfrm>
            <a:off x="9953068" y="1652942"/>
            <a:ext cx="252849" cy="252845"/>
          </a:xfrm>
          <a:custGeom>
            <a:avLst/>
            <a:gdLst>
              <a:gd name="connsiteX0" fmla="*/ 126425 w 252849"/>
              <a:gd name="connsiteY0" fmla="*/ 252845 h 252845"/>
              <a:gd name="connsiteX1" fmla="*/ 0 w 252849"/>
              <a:gd name="connsiteY1" fmla="*/ 126420 h 252845"/>
              <a:gd name="connsiteX2" fmla="*/ 126425 w 252849"/>
              <a:gd name="connsiteY2" fmla="*/ 0 h 252845"/>
              <a:gd name="connsiteX3" fmla="*/ 252849 w 252849"/>
              <a:gd name="connsiteY3" fmla="*/ 126420 h 252845"/>
              <a:gd name="connsiteX4" fmla="*/ 126425 w 252849"/>
              <a:gd name="connsiteY4" fmla="*/ 252845 h 252845"/>
              <a:gd name="connsiteX5" fmla="*/ 126425 w 252849"/>
              <a:gd name="connsiteY5" fmla="*/ 17603 h 252845"/>
              <a:gd name="connsiteX6" fmla="*/ 17603 w 252849"/>
              <a:gd name="connsiteY6" fmla="*/ 126420 h 252845"/>
              <a:gd name="connsiteX7" fmla="*/ 126425 w 252849"/>
              <a:gd name="connsiteY7" fmla="*/ 235242 h 252845"/>
              <a:gd name="connsiteX8" fmla="*/ 235246 w 252849"/>
              <a:gd name="connsiteY8" fmla="*/ 126420 h 252845"/>
              <a:gd name="connsiteX9" fmla="*/ 126425 w 252849"/>
              <a:gd name="connsiteY9" fmla="*/ 17603 h 2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849" h="252845">
                <a:moveTo>
                  <a:pt x="126425" y="252845"/>
                </a:moveTo>
                <a:cubicBezTo>
                  <a:pt x="56712" y="252845"/>
                  <a:pt x="0" y="196133"/>
                  <a:pt x="0" y="126420"/>
                </a:cubicBezTo>
                <a:cubicBezTo>
                  <a:pt x="0" y="56712"/>
                  <a:pt x="56712" y="0"/>
                  <a:pt x="126425" y="0"/>
                </a:cubicBezTo>
                <a:cubicBezTo>
                  <a:pt x="196137" y="0"/>
                  <a:pt x="252849" y="56712"/>
                  <a:pt x="252849" y="126420"/>
                </a:cubicBezTo>
                <a:cubicBezTo>
                  <a:pt x="252849" y="196133"/>
                  <a:pt x="196137" y="252845"/>
                  <a:pt x="126425" y="252845"/>
                </a:cubicBezTo>
                <a:close/>
                <a:moveTo>
                  <a:pt x="126425" y="17603"/>
                </a:moveTo>
                <a:cubicBezTo>
                  <a:pt x="66421" y="17603"/>
                  <a:pt x="17603" y="66421"/>
                  <a:pt x="17603" y="126420"/>
                </a:cubicBezTo>
                <a:cubicBezTo>
                  <a:pt x="17603" y="186425"/>
                  <a:pt x="66421" y="235242"/>
                  <a:pt x="126425" y="235242"/>
                </a:cubicBezTo>
                <a:cubicBezTo>
                  <a:pt x="186429" y="235242"/>
                  <a:pt x="235246" y="186425"/>
                  <a:pt x="235246" y="126420"/>
                </a:cubicBezTo>
                <a:cubicBezTo>
                  <a:pt x="235246" y="66421"/>
                  <a:pt x="186429" y="17603"/>
                  <a:pt x="126425" y="17603"/>
                </a:cubicBezTo>
                <a:close/>
              </a:path>
            </a:pathLst>
          </a:custGeom>
          <a:solidFill>
            <a:srgbClr val="3F3D56"/>
          </a:solidFill>
          <a:ln w="8791" cap="flat">
            <a:noFill/>
            <a:prstDash val="solid"/>
            <a:miter/>
          </a:ln>
        </p:spPr>
        <p:txBody>
          <a:bodyPr rtlCol="0" anchor="ctr"/>
          <a:lstStyle/>
          <a:p>
            <a:endParaRPr lang="zh-CN" altLang="en-US"/>
          </a:p>
        </p:txBody>
      </p:sp>
      <p:sp>
        <p:nvSpPr>
          <p:cNvPr id="94" name="任意多边形: 形状 93"/>
          <p:cNvSpPr/>
          <p:nvPr/>
        </p:nvSpPr>
        <p:spPr>
          <a:xfrm>
            <a:off x="10012280" y="1712152"/>
            <a:ext cx="134424" cy="134425"/>
          </a:xfrm>
          <a:custGeom>
            <a:avLst/>
            <a:gdLst>
              <a:gd name="connsiteX0" fmla="*/ 134425 w 134424"/>
              <a:gd name="connsiteY0" fmla="*/ 67212 h 134425"/>
              <a:gd name="connsiteX1" fmla="*/ 67213 w 134424"/>
              <a:gd name="connsiteY1" fmla="*/ 134425 h 134425"/>
              <a:gd name="connsiteX2" fmla="*/ 0 w 134424"/>
              <a:gd name="connsiteY2" fmla="*/ 67212 h 134425"/>
              <a:gd name="connsiteX3" fmla="*/ 67213 w 134424"/>
              <a:gd name="connsiteY3" fmla="*/ 0 h 134425"/>
              <a:gd name="connsiteX4" fmla="*/ 134425 w 134424"/>
              <a:gd name="connsiteY4" fmla="*/ 67212 h 134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24" h="134425">
                <a:moveTo>
                  <a:pt x="134425" y="67212"/>
                </a:moveTo>
                <a:cubicBezTo>
                  <a:pt x="134425" y="104333"/>
                  <a:pt x="104333" y="134425"/>
                  <a:pt x="67213" y="134425"/>
                </a:cubicBezTo>
                <a:cubicBezTo>
                  <a:pt x="30092" y="134425"/>
                  <a:pt x="0" y="104333"/>
                  <a:pt x="0" y="67212"/>
                </a:cubicBezTo>
                <a:cubicBezTo>
                  <a:pt x="0" y="30092"/>
                  <a:pt x="30092" y="0"/>
                  <a:pt x="67213" y="0"/>
                </a:cubicBezTo>
                <a:cubicBezTo>
                  <a:pt x="104333" y="0"/>
                  <a:pt x="134425" y="30092"/>
                  <a:pt x="134425" y="67212"/>
                </a:cubicBezTo>
                <a:close/>
              </a:path>
            </a:pathLst>
          </a:custGeom>
          <a:solidFill>
            <a:srgbClr val="6C63FF"/>
          </a:solidFill>
          <a:ln w="8791" cap="flat">
            <a:noFill/>
            <a:prstDash val="solid"/>
            <a:miter/>
          </a:ln>
        </p:spPr>
        <p:txBody>
          <a:bodyPr rtlCol="0" anchor="ctr"/>
          <a:lstStyle/>
          <a:p>
            <a:endParaRPr lang="zh-CN" altLang="en-US"/>
          </a:p>
        </p:txBody>
      </p:sp>
      <p:sp>
        <p:nvSpPr>
          <p:cNvPr id="95" name="任意多边形: 形状 94"/>
          <p:cNvSpPr/>
          <p:nvPr/>
        </p:nvSpPr>
        <p:spPr>
          <a:xfrm>
            <a:off x="10389953" y="1652942"/>
            <a:ext cx="252845" cy="252845"/>
          </a:xfrm>
          <a:custGeom>
            <a:avLst/>
            <a:gdLst>
              <a:gd name="connsiteX0" fmla="*/ 126420 w 252845"/>
              <a:gd name="connsiteY0" fmla="*/ 252845 h 252845"/>
              <a:gd name="connsiteX1" fmla="*/ 0 w 252845"/>
              <a:gd name="connsiteY1" fmla="*/ 126420 h 252845"/>
              <a:gd name="connsiteX2" fmla="*/ 126420 w 252845"/>
              <a:gd name="connsiteY2" fmla="*/ 0 h 252845"/>
              <a:gd name="connsiteX3" fmla="*/ 252845 w 252845"/>
              <a:gd name="connsiteY3" fmla="*/ 126420 h 252845"/>
              <a:gd name="connsiteX4" fmla="*/ 126420 w 252845"/>
              <a:gd name="connsiteY4" fmla="*/ 252845 h 252845"/>
              <a:gd name="connsiteX5" fmla="*/ 126420 w 252845"/>
              <a:gd name="connsiteY5" fmla="*/ 17603 h 252845"/>
              <a:gd name="connsiteX6" fmla="*/ 17603 w 252845"/>
              <a:gd name="connsiteY6" fmla="*/ 126420 h 252845"/>
              <a:gd name="connsiteX7" fmla="*/ 126420 w 252845"/>
              <a:gd name="connsiteY7" fmla="*/ 235242 h 252845"/>
              <a:gd name="connsiteX8" fmla="*/ 235242 w 252845"/>
              <a:gd name="connsiteY8" fmla="*/ 126420 h 252845"/>
              <a:gd name="connsiteX9" fmla="*/ 126420 w 252845"/>
              <a:gd name="connsiteY9" fmla="*/ 17603 h 2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845" h="252845">
                <a:moveTo>
                  <a:pt x="126420" y="252845"/>
                </a:moveTo>
                <a:cubicBezTo>
                  <a:pt x="56712" y="252845"/>
                  <a:pt x="0" y="196133"/>
                  <a:pt x="0" y="126420"/>
                </a:cubicBezTo>
                <a:cubicBezTo>
                  <a:pt x="0" y="56712"/>
                  <a:pt x="56712" y="0"/>
                  <a:pt x="126420" y="0"/>
                </a:cubicBezTo>
                <a:cubicBezTo>
                  <a:pt x="196133" y="0"/>
                  <a:pt x="252845" y="56712"/>
                  <a:pt x="252845" y="126420"/>
                </a:cubicBezTo>
                <a:cubicBezTo>
                  <a:pt x="252845" y="196133"/>
                  <a:pt x="196133" y="252845"/>
                  <a:pt x="126420" y="252845"/>
                </a:cubicBezTo>
                <a:close/>
                <a:moveTo>
                  <a:pt x="126420" y="17603"/>
                </a:moveTo>
                <a:cubicBezTo>
                  <a:pt x="66421" y="17603"/>
                  <a:pt x="17603" y="66421"/>
                  <a:pt x="17603" y="126420"/>
                </a:cubicBezTo>
                <a:cubicBezTo>
                  <a:pt x="17603" y="186425"/>
                  <a:pt x="66421" y="235242"/>
                  <a:pt x="126420" y="235242"/>
                </a:cubicBezTo>
                <a:cubicBezTo>
                  <a:pt x="186425" y="235242"/>
                  <a:pt x="235242" y="186425"/>
                  <a:pt x="235242" y="126420"/>
                </a:cubicBezTo>
                <a:cubicBezTo>
                  <a:pt x="235242" y="66421"/>
                  <a:pt x="186425" y="17603"/>
                  <a:pt x="126420" y="17603"/>
                </a:cubicBezTo>
                <a:close/>
              </a:path>
            </a:pathLst>
          </a:custGeom>
          <a:solidFill>
            <a:srgbClr val="3F3D56"/>
          </a:solidFill>
          <a:ln w="8791" cap="flat">
            <a:noFill/>
            <a:prstDash val="solid"/>
            <a:miter/>
          </a:ln>
        </p:spPr>
        <p:txBody>
          <a:bodyPr rtlCol="0" anchor="ctr"/>
          <a:lstStyle/>
          <a:p>
            <a:endParaRPr lang="zh-CN" altLang="en-US"/>
          </a:p>
        </p:txBody>
      </p:sp>
      <p:sp>
        <p:nvSpPr>
          <p:cNvPr id="96" name="任意多边形: 形状 95"/>
          <p:cNvSpPr/>
          <p:nvPr/>
        </p:nvSpPr>
        <p:spPr>
          <a:xfrm>
            <a:off x="7341369" y="1782565"/>
            <a:ext cx="2750539" cy="2068385"/>
          </a:xfrm>
          <a:custGeom>
            <a:avLst/>
            <a:gdLst>
              <a:gd name="connsiteX0" fmla="*/ 2750540 w 2750539"/>
              <a:gd name="connsiteY0" fmla="*/ 2068386 h 2068385"/>
              <a:gd name="connsiteX1" fmla="*/ 486111 w 2750539"/>
              <a:gd name="connsiteY1" fmla="*/ 2068386 h 2068385"/>
              <a:gd name="connsiteX2" fmla="*/ 96581 w 2750539"/>
              <a:gd name="connsiteY2" fmla="*/ 776234 h 2068385"/>
              <a:gd name="connsiteX3" fmla="*/ 283202 w 2750539"/>
              <a:gd name="connsiteY3" fmla="*/ 0 h 2068385"/>
              <a:gd name="connsiteX4" fmla="*/ 1840582 w 2750539"/>
              <a:gd name="connsiteY4" fmla="*/ 776234 h 2068385"/>
              <a:gd name="connsiteX5" fmla="*/ 2750540 w 2750539"/>
              <a:gd name="connsiteY5" fmla="*/ 2068386 h 206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0539" h="2068385">
                <a:moveTo>
                  <a:pt x="2750540" y="2068386"/>
                </a:moveTo>
                <a:lnTo>
                  <a:pt x="486111" y="2068386"/>
                </a:lnTo>
                <a:cubicBezTo>
                  <a:pt x="424128" y="1665127"/>
                  <a:pt x="219739" y="1177003"/>
                  <a:pt x="96581" y="776234"/>
                </a:cubicBezTo>
                <a:cubicBezTo>
                  <a:pt x="-38893" y="335219"/>
                  <a:pt x="-76043" y="0"/>
                  <a:pt x="283202" y="0"/>
                </a:cubicBezTo>
                <a:cubicBezTo>
                  <a:pt x="667146" y="0"/>
                  <a:pt x="1308041" y="336027"/>
                  <a:pt x="1840582" y="776234"/>
                </a:cubicBezTo>
                <a:cubicBezTo>
                  <a:pt x="2328033" y="1179022"/>
                  <a:pt x="2724764" y="1669030"/>
                  <a:pt x="2750540" y="2068386"/>
                </a:cubicBezTo>
                <a:close/>
              </a:path>
            </a:pathLst>
          </a:custGeom>
          <a:solidFill>
            <a:srgbClr val="F2F2F2"/>
          </a:solidFill>
          <a:ln w="8791" cap="flat">
            <a:noFill/>
            <a:prstDash val="solid"/>
            <a:miter/>
          </a:ln>
        </p:spPr>
        <p:txBody>
          <a:bodyPr rtlCol="0" anchor="ctr"/>
          <a:lstStyle/>
          <a:p>
            <a:endParaRPr lang="zh-CN" altLang="en-US"/>
          </a:p>
        </p:txBody>
      </p:sp>
      <p:sp>
        <p:nvSpPr>
          <p:cNvPr id="97" name="任意多边形: 形状 96"/>
          <p:cNvSpPr/>
          <p:nvPr/>
        </p:nvSpPr>
        <p:spPr>
          <a:xfrm>
            <a:off x="6728078" y="2152234"/>
            <a:ext cx="4189580" cy="1707518"/>
          </a:xfrm>
          <a:custGeom>
            <a:avLst/>
            <a:gdLst>
              <a:gd name="connsiteX0" fmla="*/ 4092411 w 4189580"/>
              <a:gd name="connsiteY0" fmla="*/ 1707519 h 1707518"/>
              <a:gd name="connsiteX1" fmla="*/ 97170 w 4189580"/>
              <a:gd name="connsiteY1" fmla="*/ 1707519 h 1707518"/>
              <a:gd name="connsiteX2" fmla="*/ 0 w 4189580"/>
              <a:gd name="connsiteY2" fmla="*/ 1610348 h 1707518"/>
              <a:gd name="connsiteX3" fmla="*/ 0 w 4189580"/>
              <a:gd name="connsiteY3" fmla="*/ 97170 h 1707518"/>
              <a:gd name="connsiteX4" fmla="*/ 97170 w 4189580"/>
              <a:gd name="connsiteY4" fmla="*/ 0 h 1707518"/>
              <a:gd name="connsiteX5" fmla="*/ 4092411 w 4189580"/>
              <a:gd name="connsiteY5" fmla="*/ 0 h 1707518"/>
              <a:gd name="connsiteX6" fmla="*/ 4189581 w 4189580"/>
              <a:gd name="connsiteY6" fmla="*/ 97170 h 1707518"/>
              <a:gd name="connsiteX7" fmla="*/ 4189581 w 4189580"/>
              <a:gd name="connsiteY7" fmla="*/ 1610348 h 1707518"/>
              <a:gd name="connsiteX8" fmla="*/ 4092411 w 4189580"/>
              <a:gd name="connsiteY8" fmla="*/ 1707519 h 1707518"/>
              <a:gd name="connsiteX9" fmla="*/ 97170 w 4189580"/>
              <a:gd name="connsiteY9" fmla="*/ 17603 h 1707518"/>
              <a:gd name="connsiteX10" fmla="*/ 17603 w 4189580"/>
              <a:gd name="connsiteY10" fmla="*/ 97170 h 1707518"/>
              <a:gd name="connsiteX11" fmla="*/ 17603 w 4189580"/>
              <a:gd name="connsiteY11" fmla="*/ 1610348 h 1707518"/>
              <a:gd name="connsiteX12" fmla="*/ 97170 w 4189580"/>
              <a:gd name="connsiteY12" fmla="*/ 1689915 h 1707518"/>
              <a:gd name="connsiteX13" fmla="*/ 4092411 w 4189580"/>
              <a:gd name="connsiteY13" fmla="*/ 1689915 h 1707518"/>
              <a:gd name="connsiteX14" fmla="*/ 4171978 w 4189580"/>
              <a:gd name="connsiteY14" fmla="*/ 1610348 h 1707518"/>
              <a:gd name="connsiteX15" fmla="*/ 4171978 w 4189580"/>
              <a:gd name="connsiteY15" fmla="*/ 97170 h 1707518"/>
              <a:gd name="connsiteX16" fmla="*/ 4092411 w 4189580"/>
              <a:gd name="connsiteY16" fmla="*/ 17603 h 1707518"/>
              <a:gd name="connsiteX17" fmla="*/ 97170 w 4189580"/>
              <a:gd name="connsiteY17" fmla="*/ 17603 h 170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9580" h="1707518">
                <a:moveTo>
                  <a:pt x="4092411" y="1707519"/>
                </a:moveTo>
                <a:lnTo>
                  <a:pt x="97170" y="1707519"/>
                </a:lnTo>
                <a:cubicBezTo>
                  <a:pt x="43591" y="1707519"/>
                  <a:pt x="0" y="1663932"/>
                  <a:pt x="0" y="1610348"/>
                </a:cubicBezTo>
                <a:lnTo>
                  <a:pt x="0" y="97170"/>
                </a:lnTo>
                <a:cubicBezTo>
                  <a:pt x="0" y="43591"/>
                  <a:pt x="43591" y="0"/>
                  <a:pt x="97170" y="0"/>
                </a:cubicBezTo>
                <a:lnTo>
                  <a:pt x="4092411" y="0"/>
                </a:lnTo>
                <a:cubicBezTo>
                  <a:pt x="4145990" y="0"/>
                  <a:pt x="4189581" y="43591"/>
                  <a:pt x="4189581" y="97170"/>
                </a:cubicBezTo>
                <a:lnTo>
                  <a:pt x="4189581" y="1610348"/>
                </a:lnTo>
                <a:cubicBezTo>
                  <a:pt x="4189581" y="1663932"/>
                  <a:pt x="4145990" y="1707519"/>
                  <a:pt x="4092411" y="1707519"/>
                </a:cubicBezTo>
                <a:close/>
                <a:moveTo>
                  <a:pt x="97170" y="17603"/>
                </a:moveTo>
                <a:cubicBezTo>
                  <a:pt x="53296" y="17603"/>
                  <a:pt x="17603" y="53295"/>
                  <a:pt x="17603" y="97170"/>
                </a:cubicBezTo>
                <a:lnTo>
                  <a:pt x="17603" y="1610348"/>
                </a:lnTo>
                <a:cubicBezTo>
                  <a:pt x="17603" y="1654219"/>
                  <a:pt x="53296" y="1689915"/>
                  <a:pt x="97170" y="1689915"/>
                </a:cubicBezTo>
                <a:lnTo>
                  <a:pt x="4092411" y="1689915"/>
                </a:lnTo>
                <a:cubicBezTo>
                  <a:pt x="4136286" y="1689915"/>
                  <a:pt x="4171978" y="1654219"/>
                  <a:pt x="4171978" y="1610348"/>
                </a:cubicBezTo>
                <a:lnTo>
                  <a:pt x="4171978" y="97170"/>
                </a:lnTo>
                <a:cubicBezTo>
                  <a:pt x="4171978" y="53295"/>
                  <a:pt x="4136286" y="17603"/>
                  <a:pt x="4092411" y="17603"/>
                </a:cubicBezTo>
                <a:lnTo>
                  <a:pt x="97170" y="17603"/>
                </a:lnTo>
                <a:close/>
              </a:path>
            </a:pathLst>
          </a:custGeom>
          <a:solidFill>
            <a:srgbClr val="3F3D56"/>
          </a:solidFill>
          <a:ln w="8791" cap="flat">
            <a:noFill/>
            <a:prstDash val="solid"/>
            <a:miter/>
          </a:ln>
        </p:spPr>
        <p:txBody>
          <a:bodyPr rtlCol="0" anchor="ctr"/>
          <a:lstStyle/>
          <a:p>
            <a:endParaRPr lang="zh-CN" altLang="en-US"/>
          </a:p>
        </p:txBody>
      </p:sp>
      <p:grpSp>
        <p:nvGrpSpPr>
          <p:cNvPr id="98" name="图形 1"/>
          <p:cNvGrpSpPr/>
          <p:nvPr/>
        </p:nvGrpSpPr>
        <p:grpSpPr>
          <a:xfrm>
            <a:off x="9221665" y="1783409"/>
            <a:ext cx="1049170" cy="3214330"/>
            <a:chOff x="9221665" y="1783409"/>
            <a:chExt cx="1049170" cy="3214330"/>
          </a:xfrm>
        </p:grpSpPr>
        <p:sp>
          <p:nvSpPr>
            <p:cNvPr id="99" name="任意多边形: 形状 98"/>
            <p:cNvSpPr/>
            <p:nvPr/>
          </p:nvSpPr>
          <p:spPr>
            <a:xfrm>
              <a:off x="9782142" y="4733146"/>
              <a:ext cx="101241" cy="264593"/>
            </a:xfrm>
            <a:custGeom>
              <a:avLst/>
              <a:gdLst>
                <a:gd name="connsiteX0" fmla="*/ 14 w 101241"/>
                <a:gd name="connsiteY0" fmla="*/ 264594 h 264593"/>
                <a:gd name="connsiteX1" fmla="*/ 68610 w 101241"/>
                <a:gd name="connsiteY1" fmla="*/ 264587 h 264593"/>
                <a:gd name="connsiteX2" fmla="*/ 101241 w 101241"/>
                <a:gd name="connsiteY2" fmla="*/ 0 h 264593"/>
                <a:gd name="connsiteX3" fmla="*/ 0 w 101241"/>
                <a:gd name="connsiteY3" fmla="*/ 7 h 264593"/>
                <a:gd name="connsiteX4" fmla="*/ 14 w 101241"/>
                <a:gd name="connsiteY4" fmla="*/ 264594 h 2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1" h="264593">
                  <a:moveTo>
                    <a:pt x="14" y="264594"/>
                  </a:moveTo>
                  <a:lnTo>
                    <a:pt x="68610" y="264587"/>
                  </a:lnTo>
                  <a:lnTo>
                    <a:pt x="101241" y="0"/>
                  </a:lnTo>
                  <a:lnTo>
                    <a:pt x="0" y="7"/>
                  </a:lnTo>
                  <a:lnTo>
                    <a:pt x="14" y="264594"/>
                  </a:lnTo>
                  <a:close/>
                </a:path>
              </a:pathLst>
            </a:custGeom>
            <a:solidFill>
              <a:srgbClr val="FFB6B6"/>
            </a:solidFill>
            <a:ln w="8791" cap="flat">
              <a:noFill/>
              <a:prstDash val="solid"/>
              <a:miter/>
            </a:ln>
          </p:spPr>
          <p:txBody>
            <a:bodyPr rtlCol="0" anchor="ctr"/>
            <a:lstStyle/>
            <a:p>
              <a:endParaRPr lang="zh-CN" altLang="en-US"/>
            </a:p>
          </p:txBody>
        </p:sp>
        <p:sp>
          <p:nvSpPr>
            <p:cNvPr id="100" name="任意多边形: 形状 99"/>
            <p:cNvSpPr/>
            <p:nvPr/>
          </p:nvSpPr>
          <p:spPr>
            <a:xfrm>
              <a:off x="9534163" y="4733146"/>
              <a:ext cx="101241" cy="264593"/>
            </a:xfrm>
            <a:custGeom>
              <a:avLst/>
              <a:gdLst>
                <a:gd name="connsiteX0" fmla="*/ 14 w 101241"/>
                <a:gd name="connsiteY0" fmla="*/ 264594 h 264593"/>
                <a:gd name="connsiteX1" fmla="*/ 68610 w 101241"/>
                <a:gd name="connsiteY1" fmla="*/ 264587 h 264593"/>
                <a:gd name="connsiteX2" fmla="*/ 101241 w 101241"/>
                <a:gd name="connsiteY2" fmla="*/ 0 h 264593"/>
                <a:gd name="connsiteX3" fmla="*/ 0 w 101241"/>
                <a:gd name="connsiteY3" fmla="*/ 7 h 264593"/>
                <a:gd name="connsiteX4" fmla="*/ 14 w 101241"/>
                <a:gd name="connsiteY4" fmla="*/ 264594 h 264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1" h="264593">
                  <a:moveTo>
                    <a:pt x="14" y="264594"/>
                  </a:moveTo>
                  <a:lnTo>
                    <a:pt x="68610" y="264587"/>
                  </a:lnTo>
                  <a:lnTo>
                    <a:pt x="101241" y="0"/>
                  </a:lnTo>
                  <a:lnTo>
                    <a:pt x="0" y="7"/>
                  </a:lnTo>
                  <a:lnTo>
                    <a:pt x="14" y="264594"/>
                  </a:lnTo>
                  <a:close/>
                </a:path>
              </a:pathLst>
            </a:custGeom>
            <a:solidFill>
              <a:srgbClr val="FFB6B6"/>
            </a:solidFill>
            <a:ln w="8791" cap="flat">
              <a:noFill/>
              <a:prstDash val="solid"/>
              <a:miter/>
            </a:ln>
          </p:spPr>
          <p:txBody>
            <a:bodyPr rtlCol="0" anchor="ctr"/>
            <a:lstStyle/>
            <a:p>
              <a:endParaRPr lang="zh-CN" altLang="en-US"/>
            </a:p>
          </p:txBody>
        </p:sp>
        <p:sp>
          <p:nvSpPr>
            <p:cNvPr id="101" name="任意多边形: 形状 100"/>
            <p:cNvSpPr/>
            <p:nvPr/>
          </p:nvSpPr>
          <p:spPr>
            <a:xfrm>
              <a:off x="9389187" y="3421454"/>
              <a:ext cx="609121" cy="1433151"/>
            </a:xfrm>
            <a:custGeom>
              <a:avLst/>
              <a:gdLst>
                <a:gd name="connsiteX0" fmla="*/ 0 w 609121"/>
                <a:gd name="connsiteY0" fmla="*/ 45844 h 1433151"/>
                <a:gd name="connsiteX1" fmla="*/ 92919 w 609121"/>
                <a:gd name="connsiteY1" fmla="*/ 785368 h 1433151"/>
                <a:gd name="connsiteX2" fmla="*/ 143527 w 609121"/>
                <a:gd name="connsiteY2" fmla="*/ 1433151 h 1433151"/>
                <a:gd name="connsiteX3" fmla="*/ 260483 w 609121"/>
                <a:gd name="connsiteY3" fmla="*/ 1433151 h 1433151"/>
                <a:gd name="connsiteX4" fmla="*/ 320655 w 609121"/>
                <a:gd name="connsiteY4" fmla="*/ 775246 h 1433151"/>
                <a:gd name="connsiteX5" fmla="*/ 310533 w 609121"/>
                <a:gd name="connsiteY5" fmla="*/ 294470 h 1433151"/>
                <a:gd name="connsiteX6" fmla="*/ 381385 w 609121"/>
                <a:gd name="connsiteY6" fmla="*/ 755003 h 1433151"/>
                <a:gd name="connsiteX7" fmla="*/ 367597 w 609121"/>
                <a:gd name="connsiteY7" fmla="*/ 1433151 h 1433151"/>
                <a:gd name="connsiteX8" fmla="*/ 497664 w 609121"/>
                <a:gd name="connsiteY8" fmla="*/ 1433151 h 1433151"/>
                <a:gd name="connsiteX9" fmla="*/ 609121 w 609121"/>
                <a:gd name="connsiteY9" fmla="*/ 765125 h 1433151"/>
                <a:gd name="connsiteX10" fmla="*/ 599801 w 609121"/>
                <a:gd name="connsiteY10" fmla="*/ 0 h 1433151"/>
                <a:gd name="connsiteX11" fmla="*/ 0 w 609121"/>
                <a:gd name="connsiteY11" fmla="*/ 45844 h 143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121" h="1433151">
                  <a:moveTo>
                    <a:pt x="0" y="45844"/>
                  </a:moveTo>
                  <a:lnTo>
                    <a:pt x="92919" y="785368"/>
                  </a:lnTo>
                  <a:lnTo>
                    <a:pt x="143527" y="1433151"/>
                  </a:lnTo>
                  <a:lnTo>
                    <a:pt x="260483" y="1433151"/>
                  </a:lnTo>
                  <a:lnTo>
                    <a:pt x="320655" y="775246"/>
                  </a:lnTo>
                  <a:lnTo>
                    <a:pt x="310533" y="294470"/>
                  </a:lnTo>
                  <a:lnTo>
                    <a:pt x="381385" y="755003"/>
                  </a:lnTo>
                  <a:lnTo>
                    <a:pt x="367597" y="1433151"/>
                  </a:lnTo>
                  <a:lnTo>
                    <a:pt x="497664" y="1433151"/>
                  </a:lnTo>
                  <a:lnTo>
                    <a:pt x="609121" y="765125"/>
                  </a:lnTo>
                  <a:lnTo>
                    <a:pt x="599801" y="0"/>
                  </a:lnTo>
                  <a:lnTo>
                    <a:pt x="0" y="45844"/>
                  </a:lnTo>
                  <a:close/>
                </a:path>
              </a:pathLst>
            </a:custGeom>
            <a:solidFill>
              <a:srgbClr val="2F2E41"/>
            </a:solidFill>
            <a:ln w="8791" cap="flat">
              <a:noFill/>
              <a:prstDash val="solid"/>
              <a:miter/>
            </a:ln>
          </p:spPr>
          <p:txBody>
            <a:bodyPr rtlCol="0" anchor="ctr"/>
            <a:lstStyle/>
            <a:p>
              <a:endParaRPr lang="zh-CN" altLang="en-US"/>
            </a:p>
          </p:txBody>
        </p:sp>
        <p:sp>
          <p:nvSpPr>
            <p:cNvPr id="102" name="任意多边形: 形状 101"/>
            <p:cNvSpPr/>
            <p:nvPr/>
          </p:nvSpPr>
          <p:spPr>
            <a:xfrm>
              <a:off x="9355585" y="2293836"/>
              <a:ext cx="655167" cy="1240255"/>
            </a:xfrm>
            <a:custGeom>
              <a:avLst/>
              <a:gdLst>
                <a:gd name="connsiteX0" fmla="*/ 425108 w 655167"/>
                <a:gd name="connsiteY0" fmla="*/ 0 h 1240255"/>
                <a:gd name="connsiteX1" fmla="*/ 224269 w 655167"/>
                <a:gd name="connsiteY1" fmla="*/ 0 h 1240255"/>
                <a:gd name="connsiteX2" fmla="*/ 161946 w 655167"/>
                <a:gd name="connsiteY2" fmla="*/ 84730 h 1240255"/>
                <a:gd name="connsiteX3" fmla="*/ 0 w 655167"/>
                <a:gd name="connsiteY3" fmla="*/ 160046 h 1240255"/>
                <a:gd name="connsiteX4" fmla="*/ 96155 w 655167"/>
                <a:gd name="connsiteY4" fmla="*/ 748451 h 1240255"/>
                <a:gd name="connsiteX5" fmla="*/ 30365 w 655167"/>
                <a:gd name="connsiteY5" fmla="*/ 1186224 h 1240255"/>
                <a:gd name="connsiteX6" fmla="*/ 642723 w 655167"/>
                <a:gd name="connsiteY6" fmla="*/ 1153273 h 1240255"/>
                <a:gd name="connsiteX7" fmla="*/ 636339 w 655167"/>
                <a:gd name="connsiteY7" fmla="*/ 1076926 h 1240255"/>
                <a:gd name="connsiteX8" fmla="*/ 607297 w 655167"/>
                <a:gd name="connsiteY8" fmla="*/ 729622 h 1240255"/>
                <a:gd name="connsiteX9" fmla="*/ 612358 w 655167"/>
                <a:gd name="connsiteY9" fmla="*/ 127095 h 1240255"/>
                <a:gd name="connsiteX10" fmla="*/ 455473 w 655167"/>
                <a:gd name="connsiteY10" fmla="*/ 70609 h 1240255"/>
                <a:gd name="connsiteX11" fmla="*/ 425108 w 655167"/>
                <a:gd name="connsiteY11" fmla="*/ 0 h 124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167" h="1240255">
                  <a:moveTo>
                    <a:pt x="425108" y="0"/>
                  </a:moveTo>
                  <a:lnTo>
                    <a:pt x="224269" y="0"/>
                  </a:lnTo>
                  <a:lnTo>
                    <a:pt x="161946" y="84730"/>
                  </a:lnTo>
                  <a:lnTo>
                    <a:pt x="0" y="160046"/>
                  </a:lnTo>
                  <a:lnTo>
                    <a:pt x="96155" y="748451"/>
                  </a:lnTo>
                  <a:lnTo>
                    <a:pt x="30365" y="1186224"/>
                  </a:lnTo>
                  <a:cubicBezTo>
                    <a:pt x="30365" y="1186224"/>
                    <a:pt x="490898" y="1327441"/>
                    <a:pt x="642723" y="1153273"/>
                  </a:cubicBezTo>
                  <a:cubicBezTo>
                    <a:pt x="659370" y="1131294"/>
                    <a:pt x="661268" y="1106589"/>
                    <a:pt x="636339" y="1076926"/>
                  </a:cubicBezTo>
                  <a:lnTo>
                    <a:pt x="607297" y="729622"/>
                  </a:lnTo>
                  <a:lnTo>
                    <a:pt x="612358" y="127095"/>
                  </a:lnTo>
                  <a:lnTo>
                    <a:pt x="455473" y="70609"/>
                  </a:lnTo>
                  <a:lnTo>
                    <a:pt x="425108" y="0"/>
                  </a:lnTo>
                  <a:close/>
                </a:path>
              </a:pathLst>
            </a:custGeom>
            <a:solidFill>
              <a:srgbClr val="6C63FF"/>
            </a:solidFill>
            <a:ln w="8791" cap="flat">
              <a:noFill/>
              <a:prstDash val="solid"/>
              <a:miter/>
            </a:ln>
          </p:spPr>
          <p:txBody>
            <a:bodyPr rtlCol="0" anchor="ctr"/>
            <a:lstStyle/>
            <a:p>
              <a:endParaRPr lang="zh-CN" altLang="en-US"/>
            </a:p>
          </p:txBody>
        </p:sp>
        <p:grpSp>
          <p:nvGrpSpPr>
            <p:cNvPr id="103" name="图形 1"/>
            <p:cNvGrpSpPr/>
            <p:nvPr/>
          </p:nvGrpSpPr>
          <p:grpSpPr>
            <a:xfrm>
              <a:off x="9221665" y="2439917"/>
              <a:ext cx="269348" cy="1097815"/>
              <a:chOff x="9221665" y="2439917"/>
              <a:chExt cx="269348" cy="1097815"/>
            </a:xfrm>
          </p:grpSpPr>
          <p:sp>
            <p:nvSpPr>
              <p:cNvPr id="104" name="任意多边形: 形状 103"/>
              <p:cNvSpPr/>
              <p:nvPr/>
            </p:nvSpPr>
            <p:spPr>
              <a:xfrm>
                <a:off x="9221665" y="3266829"/>
                <a:ext cx="161515" cy="270903"/>
              </a:xfrm>
              <a:custGeom>
                <a:avLst/>
                <a:gdLst>
                  <a:gd name="connsiteX0" fmla="*/ 19754 w 161515"/>
                  <a:gd name="connsiteY0" fmla="*/ 168959 h 270903"/>
                  <a:gd name="connsiteX1" fmla="*/ 61657 w 161515"/>
                  <a:gd name="connsiteY1" fmla="*/ 0 h 270903"/>
                  <a:gd name="connsiteX2" fmla="*/ 161516 w 161515"/>
                  <a:gd name="connsiteY2" fmla="*/ 10471 h 270903"/>
                  <a:gd name="connsiteX3" fmla="*/ 110857 w 161515"/>
                  <a:gd name="connsiteY3" fmla="*/ 187529 h 270903"/>
                  <a:gd name="connsiteX4" fmla="*/ 115893 w 161515"/>
                  <a:gd name="connsiteY4" fmla="*/ 203965 h 270903"/>
                  <a:gd name="connsiteX5" fmla="*/ 66937 w 161515"/>
                  <a:gd name="connsiteY5" fmla="*/ 270248 h 270903"/>
                  <a:gd name="connsiteX6" fmla="*/ 654 w 161515"/>
                  <a:gd name="connsiteY6" fmla="*/ 221291 h 270903"/>
                  <a:gd name="connsiteX7" fmla="*/ 19754 w 161515"/>
                  <a:gd name="connsiteY7" fmla="*/ 168959 h 2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15" h="270903">
                    <a:moveTo>
                      <a:pt x="19754" y="168959"/>
                    </a:moveTo>
                    <a:lnTo>
                      <a:pt x="61657" y="0"/>
                    </a:lnTo>
                    <a:lnTo>
                      <a:pt x="161516" y="10471"/>
                    </a:lnTo>
                    <a:lnTo>
                      <a:pt x="110857" y="187529"/>
                    </a:lnTo>
                    <a:cubicBezTo>
                      <a:pt x="113279" y="192606"/>
                      <a:pt x="115013" y="198114"/>
                      <a:pt x="115893" y="203965"/>
                    </a:cubicBezTo>
                    <a:cubicBezTo>
                      <a:pt x="120678" y="235787"/>
                      <a:pt x="98759" y="265463"/>
                      <a:pt x="66937" y="270248"/>
                    </a:cubicBezTo>
                    <a:cubicBezTo>
                      <a:pt x="35115" y="275032"/>
                      <a:pt x="5439" y="253114"/>
                      <a:pt x="654" y="221291"/>
                    </a:cubicBezTo>
                    <a:cubicBezTo>
                      <a:pt x="-2397" y="200997"/>
                      <a:pt x="5442" y="181608"/>
                      <a:pt x="19754" y="168959"/>
                    </a:cubicBezTo>
                    <a:close/>
                  </a:path>
                </a:pathLst>
              </a:custGeom>
              <a:solidFill>
                <a:srgbClr val="FFB6B6"/>
              </a:solidFill>
              <a:ln w="8791" cap="flat">
                <a:noFill/>
                <a:prstDash val="solid"/>
                <a:miter/>
              </a:ln>
            </p:spPr>
            <p:txBody>
              <a:bodyPr rtlCol="0" anchor="ctr"/>
              <a:lstStyle/>
              <a:p>
                <a:endParaRPr lang="zh-CN" altLang="en-US"/>
              </a:p>
            </p:txBody>
          </p:sp>
          <p:sp>
            <p:nvSpPr>
              <p:cNvPr id="105" name="任意多边形: 形状 104"/>
              <p:cNvSpPr/>
              <p:nvPr/>
            </p:nvSpPr>
            <p:spPr>
              <a:xfrm>
                <a:off x="9250763" y="2439917"/>
                <a:ext cx="240250" cy="922459"/>
              </a:xfrm>
              <a:custGeom>
                <a:avLst/>
                <a:gdLst>
                  <a:gd name="connsiteX0" fmla="*/ 158332 w 240250"/>
                  <a:gd name="connsiteY0" fmla="*/ 126 h 922459"/>
                  <a:gd name="connsiteX1" fmla="*/ 84075 w 240250"/>
                  <a:gd name="connsiteY1" fmla="*/ 19188 h 922459"/>
                  <a:gd name="connsiteX2" fmla="*/ 35973 w 240250"/>
                  <a:gd name="connsiteY2" fmla="*/ 227831 h 922459"/>
                  <a:gd name="connsiteX3" fmla="*/ 21173 w 240250"/>
                  <a:gd name="connsiteY3" fmla="*/ 553710 h 922459"/>
                  <a:gd name="connsiteX4" fmla="*/ 0 w 240250"/>
                  <a:gd name="connsiteY4" fmla="*/ 921750 h 922459"/>
                  <a:gd name="connsiteX5" fmla="*/ 135140 w 240250"/>
                  <a:gd name="connsiteY5" fmla="*/ 922460 h 922459"/>
                  <a:gd name="connsiteX6" fmla="*/ 240250 w 240250"/>
                  <a:gd name="connsiteY6" fmla="*/ 269006 h 922459"/>
                  <a:gd name="connsiteX7" fmla="*/ 146240 w 240250"/>
                  <a:gd name="connsiteY7" fmla="*/ 74426 h 922459"/>
                  <a:gd name="connsiteX8" fmla="*/ 158332 w 240250"/>
                  <a:gd name="connsiteY8" fmla="*/ 127 h 92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250" h="922459">
                    <a:moveTo>
                      <a:pt x="158332" y="126"/>
                    </a:moveTo>
                    <a:lnTo>
                      <a:pt x="84075" y="19188"/>
                    </a:lnTo>
                    <a:cubicBezTo>
                      <a:pt x="58324" y="21392"/>
                      <a:pt x="14785" y="191065"/>
                      <a:pt x="35973" y="227831"/>
                    </a:cubicBezTo>
                    <a:cubicBezTo>
                      <a:pt x="35973" y="227831"/>
                      <a:pt x="3278" y="525655"/>
                      <a:pt x="21173" y="553710"/>
                    </a:cubicBezTo>
                    <a:cubicBezTo>
                      <a:pt x="39067" y="581765"/>
                      <a:pt x="0" y="921750"/>
                      <a:pt x="0" y="921750"/>
                    </a:cubicBezTo>
                    <a:lnTo>
                      <a:pt x="135140" y="922460"/>
                    </a:lnTo>
                    <a:lnTo>
                      <a:pt x="240250" y="269006"/>
                    </a:lnTo>
                    <a:lnTo>
                      <a:pt x="146240" y="74426"/>
                    </a:lnTo>
                    <a:cubicBezTo>
                      <a:pt x="145174" y="41602"/>
                      <a:pt x="191054" y="-2675"/>
                      <a:pt x="158332" y="127"/>
                    </a:cubicBezTo>
                    <a:close/>
                  </a:path>
                </a:pathLst>
              </a:custGeom>
              <a:solidFill>
                <a:srgbClr val="6C63FF"/>
              </a:solidFill>
              <a:ln w="8791" cap="flat">
                <a:noFill/>
                <a:prstDash val="solid"/>
                <a:miter/>
              </a:ln>
            </p:spPr>
            <p:txBody>
              <a:bodyPr rtlCol="0" anchor="ctr"/>
              <a:lstStyle/>
              <a:p>
                <a:endParaRPr lang="zh-CN" altLang="en-US"/>
              </a:p>
            </p:txBody>
          </p:sp>
        </p:grpSp>
        <p:grpSp>
          <p:nvGrpSpPr>
            <p:cNvPr id="106" name="图形 1"/>
            <p:cNvGrpSpPr/>
            <p:nvPr/>
          </p:nvGrpSpPr>
          <p:grpSpPr>
            <a:xfrm>
              <a:off x="9815584" y="1783409"/>
              <a:ext cx="455250" cy="809523"/>
              <a:chOff x="9815584" y="1783409"/>
              <a:chExt cx="455250" cy="809523"/>
            </a:xfrm>
          </p:grpSpPr>
          <p:sp>
            <p:nvSpPr>
              <p:cNvPr id="107" name="任意多边形: 形状 106"/>
              <p:cNvSpPr/>
              <p:nvPr/>
            </p:nvSpPr>
            <p:spPr>
              <a:xfrm>
                <a:off x="9995459" y="1783409"/>
                <a:ext cx="158851" cy="257002"/>
              </a:xfrm>
              <a:custGeom>
                <a:avLst/>
                <a:gdLst>
                  <a:gd name="connsiteX0" fmla="*/ 19968 w 158851"/>
                  <a:gd name="connsiteY0" fmla="*/ 97820 h 257002"/>
                  <a:gd name="connsiteX1" fmla="*/ 64378 w 158851"/>
                  <a:gd name="connsiteY1" fmla="*/ 257002 h 257002"/>
                  <a:gd name="connsiteX2" fmla="*/ 158851 w 158851"/>
                  <a:gd name="connsiteY2" fmla="*/ 244320 h 257002"/>
                  <a:gd name="connsiteX3" fmla="*/ 105910 w 158851"/>
                  <a:gd name="connsiteY3" fmla="*/ 77693 h 257002"/>
                  <a:gd name="connsiteX4" fmla="*/ 110237 w 158851"/>
                  <a:gd name="connsiteY4" fmla="*/ 61958 h 257002"/>
                  <a:gd name="connsiteX5" fmla="*/ 61957 w 158851"/>
                  <a:gd name="connsiteY5" fmla="*/ 405 h 257002"/>
                  <a:gd name="connsiteX6" fmla="*/ 404 w 158851"/>
                  <a:gd name="connsiteY6" fmla="*/ 48685 h 257002"/>
                  <a:gd name="connsiteX7" fmla="*/ 19968 w 158851"/>
                  <a:gd name="connsiteY7" fmla="*/ 97820 h 25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851" h="257002">
                    <a:moveTo>
                      <a:pt x="19968" y="97820"/>
                    </a:moveTo>
                    <a:lnTo>
                      <a:pt x="64378" y="257002"/>
                    </a:lnTo>
                    <a:lnTo>
                      <a:pt x="158851" y="244320"/>
                    </a:lnTo>
                    <a:lnTo>
                      <a:pt x="105910" y="77693"/>
                    </a:lnTo>
                    <a:cubicBezTo>
                      <a:pt x="108068" y="72809"/>
                      <a:pt x="109563" y="67535"/>
                      <a:pt x="110237" y="61958"/>
                    </a:cubicBezTo>
                    <a:cubicBezTo>
                      <a:pt x="113902" y="31629"/>
                      <a:pt x="92286" y="4070"/>
                      <a:pt x="61957" y="405"/>
                    </a:cubicBezTo>
                    <a:cubicBezTo>
                      <a:pt x="31628" y="-3260"/>
                      <a:pt x="4069" y="18355"/>
                      <a:pt x="404" y="48685"/>
                    </a:cubicBezTo>
                    <a:cubicBezTo>
                      <a:pt x="-1934" y="68027"/>
                      <a:pt x="6038" y="86211"/>
                      <a:pt x="19968" y="97820"/>
                    </a:cubicBezTo>
                    <a:close/>
                  </a:path>
                </a:pathLst>
              </a:custGeom>
              <a:solidFill>
                <a:srgbClr val="FFB6B6"/>
              </a:solidFill>
              <a:ln w="8791" cap="flat">
                <a:noFill/>
                <a:prstDash val="solid"/>
                <a:miter/>
              </a:ln>
            </p:spPr>
            <p:txBody>
              <a:bodyPr rtlCol="0" anchor="ctr"/>
              <a:lstStyle/>
              <a:p>
                <a:endParaRPr lang="zh-CN" altLang="en-US"/>
              </a:p>
            </p:txBody>
          </p:sp>
          <p:sp>
            <p:nvSpPr>
              <p:cNvPr id="108" name="任意多边形: 形状 107"/>
              <p:cNvSpPr/>
              <p:nvPr/>
            </p:nvSpPr>
            <p:spPr>
              <a:xfrm>
                <a:off x="9815584" y="1919391"/>
                <a:ext cx="455250" cy="673540"/>
              </a:xfrm>
              <a:custGeom>
                <a:avLst/>
                <a:gdLst>
                  <a:gd name="connsiteX0" fmla="*/ 2521 w 455250"/>
                  <a:gd name="connsiteY0" fmla="*/ 616171 h 673540"/>
                  <a:gd name="connsiteX1" fmla="*/ 2521 w 455250"/>
                  <a:gd name="connsiteY1" fmla="*/ 616171 h 673540"/>
                  <a:gd name="connsiteX2" fmla="*/ 88876 w 455250"/>
                  <a:gd name="connsiteY2" fmla="*/ 672559 h 673540"/>
                  <a:gd name="connsiteX3" fmla="*/ 274987 w 455250"/>
                  <a:gd name="connsiteY3" fmla="*/ 596272 h 673540"/>
                  <a:gd name="connsiteX4" fmla="*/ 396022 w 455250"/>
                  <a:gd name="connsiteY4" fmla="*/ 512738 h 673540"/>
                  <a:gd name="connsiteX5" fmla="*/ 432889 w 455250"/>
                  <a:gd name="connsiteY5" fmla="*/ 480284 h 673540"/>
                  <a:gd name="connsiteX6" fmla="*/ 451468 w 455250"/>
                  <a:gd name="connsiteY6" fmla="*/ 408815 h 673540"/>
                  <a:gd name="connsiteX7" fmla="*/ 306703 w 455250"/>
                  <a:gd name="connsiteY7" fmla="*/ 0 h 673540"/>
                  <a:gd name="connsiteX8" fmla="*/ 194578 w 455250"/>
                  <a:gd name="connsiteY8" fmla="*/ 33885 h 673540"/>
                  <a:gd name="connsiteX9" fmla="*/ 293392 w 455250"/>
                  <a:gd name="connsiteY9" fmla="*/ 326779 h 673540"/>
                  <a:gd name="connsiteX10" fmla="*/ 299115 w 455250"/>
                  <a:gd name="connsiteY10" fmla="*/ 329661 h 673540"/>
                  <a:gd name="connsiteX11" fmla="*/ 140685 w 455250"/>
                  <a:gd name="connsiteY11" fmla="*/ 452884 h 673540"/>
                  <a:gd name="connsiteX12" fmla="*/ 30607 w 455250"/>
                  <a:gd name="connsiteY12" fmla="*/ 535296 h 673540"/>
                  <a:gd name="connsiteX13" fmla="*/ 2521 w 455250"/>
                  <a:gd name="connsiteY13" fmla="*/ 616171 h 67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250" h="673540">
                    <a:moveTo>
                      <a:pt x="2521" y="616171"/>
                    </a:moveTo>
                    <a:lnTo>
                      <a:pt x="2521" y="616171"/>
                    </a:lnTo>
                    <a:cubicBezTo>
                      <a:pt x="12548" y="654378"/>
                      <a:pt x="49878" y="678839"/>
                      <a:pt x="88876" y="672559"/>
                    </a:cubicBezTo>
                    <a:cubicBezTo>
                      <a:pt x="149966" y="662722"/>
                      <a:pt x="235171" y="641363"/>
                      <a:pt x="274987" y="596272"/>
                    </a:cubicBezTo>
                    <a:lnTo>
                      <a:pt x="396022" y="512738"/>
                    </a:lnTo>
                    <a:lnTo>
                      <a:pt x="432889" y="480284"/>
                    </a:lnTo>
                    <a:cubicBezTo>
                      <a:pt x="453100" y="462493"/>
                      <a:pt x="460455" y="434197"/>
                      <a:pt x="451468" y="408815"/>
                    </a:cubicBezTo>
                    <a:lnTo>
                      <a:pt x="306703" y="0"/>
                    </a:lnTo>
                    <a:lnTo>
                      <a:pt x="194578" y="33885"/>
                    </a:lnTo>
                    <a:lnTo>
                      <a:pt x="293392" y="326779"/>
                    </a:lnTo>
                    <a:lnTo>
                      <a:pt x="299115" y="329661"/>
                    </a:lnTo>
                    <a:cubicBezTo>
                      <a:pt x="246867" y="342294"/>
                      <a:pt x="164259" y="414908"/>
                      <a:pt x="140685" y="452884"/>
                    </a:cubicBezTo>
                    <a:cubicBezTo>
                      <a:pt x="90822" y="447117"/>
                      <a:pt x="57976" y="484294"/>
                      <a:pt x="30607" y="535296"/>
                    </a:cubicBezTo>
                    <a:cubicBezTo>
                      <a:pt x="5702" y="554058"/>
                      <a:pt x="-5395" y="586011"/>
                      <a:pt x="2521" y="616171"/>
                    </a:cubicBezTo>
                    <a:close/>
                  </a:path>
                </a:pathLst>
              </a:custGeom>
              <a:solidFill>
                <a:srgbClr val="6C63FF"/>
              </a:solidFill>
              <a:ln w="8791" cap="flat">
                <a:noFill/>
                <a:prstDash val="solid"/>
                <a:miter/>
              </a:ln>
            </p:spPr>
            <p:txBody>
              <a:bodyPr rtlCol="0" anchor="ctr"/>
              <a:lstStyle/>
              <a:p>
                <a:endParaRPr lang="zh-CN" altLang="en-US"/>
              </a:p>
            </p:txBody>
          </p:sp>
        </p:grpSp>
        <p:sp>
          <p:nvSpPr>
            <p:cNvPr id="109" name="任意多边形: 形状 108"/>
            <p:cNvSpPr/>
            <p:nvPr/>
          </p:nvSpPr>
          <p:spPr>
            <a:xfrm>
              <a:off x="9506894" y="1925954"/>
              <a:ext cx="344368" cy="344368"/>
            </a:xfrm>
            <a:custGeom>
              <a:avLst/>
              <a:gdLst>
                <a:gd name="connsiteX0" fmla="*/ 344368 w 344368"/>
                <a:gd name="connsiteY0" fmla="*/ 172184 h 344368"/>
                <a:gd name="connsiteX1" fmla="*/ 172184 w 344368"/>
                <a:gd name="connsiteY1" fmla="*/ 344368 h 344368"/>
                <a:gd name="connsiteX2" fmla="*/ 0 w 344368"/>
                <a:gd name="connsiteY2" fmla="*/ 172184 h 344368"/>
                <a:gd name="connsiteX3" fmla="*/ 172184 w 344368"/>
                <a:gd name="connsiteY3" fmla="*/ 0 h 344368"/>
                <a:gd name="connsiteX4" fmla="*/ 344368 w 344368"/>
                <a:gd name="connsiteY4" fmla="*/ 172184 h 344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68" h="344368">
                  <a:moveTo>
                    <a:pt x="344368" y="172184"/>
                  </a:moveTo>
                  <a:cubicBezTo>
                    <a:pt x="344368" y="267279"/>
                    <a:pt x="267279" y="344368"/>
                    <a:pt x="172184" y="344368"/>
                  </a:cubicBezTo>
                  <a:cubicBezTo>
                    <a:pt x="77089" y="344368"/>
                    <a:pt x="0" y="267279"/>
                    <a:pt x="0" y="172184"/>
                  </a:cubicBezTo>
                  <a:cubicBezTo>
                    <a:pt x="0" y="77089"/>
                    <a:pt x="77089" y="0"/>
                    <a:pt x="172184" y="0"/>
                  </a:cubicBezTo>
                  <a:cubicBezTo>
                    <a:pt x="267279" y="0"/>
                    <a:pt x="344368" y="77089"/>
                    <a:pt x="344368" y="172184"/>
                  </a:cubicBezTo>
                  <a:close/>
                </a:path>
              </a:pathLst>
            </a:custGeom>
            <a:solidFill>
              <a:srgbClr val="FFB6B6"/>
            </a:solidFill>
            <a:ln w="8791" cap="flat">
              <a:noFill/>
              <a:prstDash val="solid"/>
              <a:miter/>
            </a:ln>
          </p:spPr>
          <p:txBody>
            <a:bodyPr rtlCol="0" anchor="ctr"/>
            <a:lstStyle/>
            <a:p>
              <a:endParaRPr lang="zh-CN" altLang="en-US"/>
            </a:p>
          </p:txBody>
        </p:sp>
        <p:sp>
          <p:nvSpPr>
            <p:cNvPr id="110" name="任意多边形: 形状 109"/>
            <p:cNvSpPr/>
            <p:nvPr/>
          </p:nvSpPr>
          <p:spPr>
            <a:xfrm>
              <a:off x="9467872" y="1877290"/>
              <a:ext cx="385989" cy="393325"/>
            </a:xfrm>
            <a:custGeom>
              <a:avLst/>
              <a:gdLst>
                <a:gd name="connsiteX0" fmla="*/ 343170 w 385989"/>
                <a:gd name="connsiteY0" fmla="*/ 112905 h 393325"/>
                <a:gd name="connsiteX1" fmla="*/ 366407 w 385989"/>
                <a:gd name="connsiteY1" fmla="*/ 194585 h 393325"/>
                <a:gd name="connsiteX2" fmla="*/ 346075 w 385989"/>
                <a:gd name="connsiteY2" fmla="*/ 241937 h 393325"/>
                <a:gd name="connsiteX3" fmla="*/ 303123 w 385989"/>
                <a:gd name="connsiteY3" fmla="*/ 269662 h 393325"/>
                <a:gd name="connsiteX4" fmla="*/ 285080 w 385989"/>
                <a:gd name="connsiteY4" fmla="*/ 328193 h 393325"/>
                <a:gd name="connsiteX5" fmla="*/ 299074 w 385989"/>
                <a:gd name="connsiteY5" fmla="*/ 368857 h 393325"/>
                <a:gd name="connsiteX6" fmla="*/ 296082 w 385989"/>
                <a:gd name="connsiteY6" fmla="*/ 378451 h 393325"/>
                <a:gd name="connsiteX7" fmla="*/ 251369 w 385989"/>
                <a:gd name="connsiteY7" fmla="*/ 393326 h 393325"/>
                <a:gd name="connsiteX8" fmla="*/ 167666 w 385989"/>
                <a:gd name="connsiteY8" fmla="*/ 393326 h 393325"/>
                <a:gd name="connsiteX9" fmla="*/ 35289 w 385989"/>
                <a:gd name="connsiteY9" fmla="*/ 294571 h 393325"/>
                <a:gd name="connsiteX10" fmla="*/ 26751 w 385989"/>
                <a:gd name="connsiteY10" fmla="*/ 270543 h 393325"/>
                <a:gd name="connsiteX11" fmla="*/ 611 w 385989"/>
                <a:gd name="connsiteY11" fmla="*/ 181734 h 393325"/>
                <a:gd name="connsiteX12" fmla="*/ 34497 w 385989"/>
                <a:gd name="connsiteY12" fmla="*/ 112905 h 393325"/>
                <a:gd name="connsiteX13" fmla="*/ 77449 w 385989"/>
                <a:gd name="connsiteY13" fmla="*/ 31226 h 393325"/>
                <a:gd name="connsiteX14" fmla="*/ 176204 w 385989"/>
                <a:gd name="connsiteY14" fmla="*/ 31930 h 393325"/>
                <a:gd name="connsiteX15" fmla="*/ 177523 w 385989"/>
                <a:gd name="connsiteY15" fmla="*/ 31666 h 393325"/>
                <a:gd name="connsiteX16" fmla="*/ 303123 w 385989"/>
                <a:gd name="connsiteY16" fmla="*/ 1828 h 393325"/>
                <a:gd name="connsiteX17" fmla="*/ 364118 w 385989"/>
                <a:gd name="connsiteY17" fmla="*/ 35451 h 393325"/>
                <a:gd name="connsiteX18" fmla="*/ 328912 w 385989"/>
                <a:gd name="connsiteY18" fmla="*/ 47509 h 393325"/>
                <a:gd name="connsiteX19" fmla="*/ 377937 w 385989"/>
                <a:gd name="connsiteY19" fmla="*/ 54022 h 393325"/>
                <a:gd name="connsiteX20" fmla="*/ 385946 w 385989"/>
                <a:gd name="connsiteY20" fmla="*/ 78755 h 393325"/>
                <a:gd name="connsiteX21" fmla="*/ 343786 w 385989"/>
                <a:gd name="connsiteY21" fmla="*/ 111057 h 393325"/>
                <a:gd name="connsiteX22" fmla="*/ 343170 w 385989"/>
                <a:gd name="connsiteY22" fmla="*/ 112905 h 39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5989" h="393325">
                  <a:moveTo>
                    <a:pt x="343170" y="112905"/>
                  </a:moveTo>
                  <a:cubicBezTo>
                    <a:pt x="337977" y="137902"/>
                    <a:pt x="371600" y="169676"/>
                    <a:pt x="366407" y="194585"/>
                  </a:cubicBezTo>
                  <a:cubicBezTo>
                    <a:pt x="362974" y="211484"/>
                    <a:pt x="358925" y="229263"/>
                    <a:pt x="346075" y="241937"/>
                  </a:cubicBezTo>
                  <a:cubicBezTo>
                    <a:pt x="334104" y="253643"/>
                    <a:pt x="316237" y="259013"/>
                    <a:pt x="303123" y="269662"/>
                  </a:cubicBezTo>
                  <a:cubicBezTo>
                    <a:pt x="285432" y="284009"/>
                    <a:pt x="278126" y="307774"/>
                    <a:pt x="285080" y="328193"/>
                  </a:cubicBezTo>
                  <a:cubicBezTo>
                    <a:pt x="289744" y="341660"/>
                    <a:pt x="299955" y="355831"/>
                    <a:pt x="299074" y="368857"/>
                  </a:cubicBezTo>
                  <a:cubicBezTo>
                    <a:pt x="298898" y="372114"/>
                    <a:pt x="298018" y="375370"/>
                    <a:pt x="296082" y="378451"/>
                  </a:cubicBezTo>
                  <a:cubicBezTo>
                    <a:pt x="288160" y="391741"/>
                    <a:pt x="268092" y="393326"/>
                    <a:pt x="251369" y="393326"/>
                  </a:cubicBezTo>
                  <a:lnTo>
                    <a:pt x="167666" y="393326"/>
                  </a:lnTo>
                  <a:cubicBezTo>
                    <a:pt x="106582" y="393238"/>
                    <a:pt x="53244" y="353014"/>
                    <a:pt x="35289" y="294571"/>
                  </a:cubicBezTo>
                  <a:cubicBezTo>
                    <a:pt x="32560" y="285858"/>
                    <a:pt x="29744" y="277672"/>
                    <a:pt x="26751" y="270543"/>
                  </a:cubicBezTo>
                  <a:cubicBezTo>
                    <a:pt x="14693" y="241849"/>
                    <a:pt x="5891" y="212012"/>
                    <a:pt x="611" y="181734"/>
                  </a:cubicBezTo>
                  <a:cubicBezTo>
                    <a:pt x="-4406" y="153481"/>
                    <a:pt x="22791" y="139574"/>
                    <a:pt x="34497" y="112905"/>
                  </a:cubicBezTo>
                  <a:cubicBezTo>
                    <a:pt x="47259" y="83596"/>
                    <a:pt x="46203" y="45308"/>
                    <a:pt x="77449" y="31226"/>
                  </a:cubicBezTo>
                  <a:cubicBezTo>
                    <a:pt x="108695" y="17055"/>
                    <a:pt x="141789" y="37651"/>
                    <a:pt x="176204" y="31930"/>
                  </a:cubicBezTo>
                  <a:lnTo>
                    <a:pt x="177523" y="31666"/>
                  </a:lnTo>
                  <a:cubicBezTo>
                    <a:pt x="218627" y="24272"/>
                    <a:pt x="262899" y="-7941"/>
                    <a:pt x="303123" y="1828"/>
                  </a:cubicBezTo>
                  <a:cubicBezTo>
                    <a:pt x="326271" y="7462"/>
                    <a:pt x="348451" y="19344"/>
                    <a:pt x="364118" y="35451"/>
                  </a:cubicBezTo>
                  <a:cubicBezTo>
                    <a:pt x="353028" y="41260"/>
                    <a:pt x="341146" y="45309"/>
                    <a:pt x="328912" y="47509"/>
                  </a:cubicBezTo>
                  <a:cubicBezTo>
                    <a:pt x="345371" y="47245"/>
                    <a:pt x="362006" y="49446"/>
                    <a:pt x="377937" y="54022"/>
                  </a:cubicBezTo>
                  <a:cubicBezTo>
                    <a:pt x="382161" y="61680"/>
                    <a:pt x="384978" y="70041"/>
                    <a:pt x="385946" y="78755"/>
                  </a:cubicBezTo>
                  <a:cubicBezTo>
                    <a:pt x="387443" y="91782"/>
                    <a:pt x="349683" y="98735"/>
                    <a:pt x="343786" y="111057"/>
                  </a:cubicBezTo>
                  <a:cubicBezTo>
                    <a:pt x="343522" y="111673"/>
                    <a:pt x="343258" y="112289"/>
                    <a:pt x="343170" y="112905"/>
                  </a:cubicBezTo>
                  <a:close/>
                </a:path>
              </a:pathLst>
            </a:custGeom>
            <a:solidFill>
              <a:srgbClr val="2F2E41"/>
            </a:solidFill>
            <a:ln w="8791" cap="flat">
              <a:noFill/>
              <a:prstDash val="solid"/>
              <a:miter/>
            </a:ln>
          </p:spPr>
          <p:txBody>
            <a:bodyPr rtlCol="0" anchor="ctr"/>
            <a:lstStyle/>
            <a:p>
              <a:endParaRPr lang="zh-CN" altLang="en-US"/>
            </a:p>
          </p:txBody>
        </p:sp>
      </p:grpSp>
      <p:sp>
        <p:nvSpPr>
          <p:cNvPr id="111" name="任意多边形: 形状 110"/>
          <p:cNvSpPr/>
          <p:nvPr/>
        </p:nvSpPr>
        <p:spPr>
          <a:xfrm>
            <a:off x="10482229" y="1714541"/>
            <a:ext cx="72970" cy="123093"/>
          </a:xfrm>
          <a:custGeom>
            <a:avLst/>
            <a:gdLst>
              <a:gd name="connsiteX0" fmla="*/ 8804 w 72970"/>
              <a:gd name="connsiteY0" fmla="*/ 123093 h 123093"/>
              <a:gd name="connsiteX1" fmla="*/ 2280 w 72970"/>
              <a:gd name="connsiteY1" fmla="*/ 120201 h 123093"/>
              <a:gd name="connsiteX2" fmla="*/ 2899 w 72970"/>
              <a:gd name="connsiteY2" fmla="*/ 107768 h 123093"/>
              <a:gd name="connsiteX3" fmla="*/ 51738 w 72970"/>
              <a:gd name="connsiteY3" fmla="*/ 63545 h 123093"/>
              <a:gd name="connsiteX4" fmla="*/ 7523 w 72970"/>
              <a:gd name="connsiteY4" fmla="*/ 14706 h 123093"/>
              <a:gd name="connsiteX5" fmla="*/ 8142 w 72970"/>
              <a:gd name="connsiteY5" fmla="*/ 2277 h 123093"/>
              <a:gd name="connsiteX6" fmla="*/ 20571 w 72970"/>
              <a:gd name="connsiteY6" fmla="*/ 2896 h 123093"/>
              <a:gd name="connsiteX7" fmla="*/ 70690 w 72970"/>
              <a:gd name="connsiteY7" fmla="*/ 58258 h 123093"/>
              <a:gd name="connsiteX8" fmla="*/ 70072 w 72970"/>
              <a:gd name="connsiteY8" fmla="*/ 70687 h 123093"/>
              <a:gd name="connsiteX9" fmla="*/ 14709 w 72970"/>
              <a:gd name="connsiteY9" fmla="*/ 120815 h 123093"/>
              <a:gd name="connsiteX10" fmla="*/ 8804 w 72970"/>
              <a:gd name="connsiteY10" fmla="*/ 123093 h 12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0" h="123093">
                <a:moveTo>
                  <a:pt x="8804" y="123093"/>
                </a:moveTo>
                <a:cubicBezTo>
                  <a:pt x="6406" y="123093"/>
                  <a:pt x="4016" y="122118"/>
                  <a:pt x="2280" y="120201"/>
                </a:cubicBezTo>
                <a:cubicBezTo>
                  <a:pt x="-986" y="116595"/>
                  <a:pt x="-711" y="111030"/>
                  <a:pt x="2899" y="107768"/>
                </a:cubicBezTo>
                <a:lnTo>
                  <a:pt x="51738" y="63545"/>
                </a:lnTo>
                <a:lnTo>
                  <a:pt x="7523" y="14706"/>
                </a:lnTo>
                <a:cubicBezTo>
                  <a:pt x="4257" y="11104"/>
                  <a:pt x="4541" y="5539"/>
                  <a:pt x="8142" y="2277"/>
                </a:cubicBezTo>
                <a:cubicBezTo>
                  <a:pt x="11744" y="-985"/>
                  <a:pt x="17313" y="-710"/>
                  <a:pt x="20571" y="2896"/>
                </a:cubicBezTo>
                <a:lnTo>
                  <a:pt x="70690" y="58258"/>
                </a:lnTo>
                <a:cubicBezTo>
                  <a:pt x="73957" y="61860"/>
                  <a:pt x="73682" y="67425"/>
                  <a:pt x="70072" y="70687"/>
                </a:cubicBezTo>
                <a:lnTo>
                  <a:pt x="14709" y="120815"/>
                </a:lnTo>
                <a:cubicBezTo>
                  <a:pt x="13024" y="122341"/>
                  <a:pt x="10910" y="123093"/>
                  <a:pt x="8804" y="123093"/>
                </a:cubicBezTo>
                <a:close/>
              </a:path>
            </a:pathLst>
          </a:custGeom>
          <a:solidFill>
            <a:srgbClr val="3F3D56"/>
          </a:solidFill>
          <a:ln w="8791" cap="flat">
            <a:noFill/>
            <a:prstDash val="solid"/>
            <a:miter/>
          </a:ln>
        </p:spPr>
        <p:txBody>
          <a:bodyPr rtlCol="0" anchor="ctr"/>
          <a:lstStyle/>
          <a:p>
            <a:endParaRPr lang="zh-CN" altLang="en-US"/>
          </a:p>
        </p:txBody>
      </p:sp>
      <p:sp>
        <p:nvSpPr>
          <p:cNvPr id="112" name="任意多边形: 形状 111"/>
          <p:cNvSpPr/>
          <p:nvPr/>
        </p:nvSpPr>
        <p:spPr>
          <a:xfrm>
            <a:off x="9604756" y="1714541"/>
            <a:ext cx="72970" cy="123093"/>
          </a:xfrm>
          <a:custGeom>
            <a:avLst/>
            <a:gdLst>
              <a:gd name="connsiteX0" fmla="*/ 64167 w 72970"/>
              <a:gd name="connsiteY0" fmla="*/ 123093 h 123093"/>
              <a:gd name="connsiteX1" fmla="*/ 58262 w 72970"/>
              <a:gd name="connsiteY1" fmla="*/ 120815 h 123093"/>
              <a:gd name="connsiteX2" fmla="*/ 2899 w 72970"/>
              <a:gd name="connsiteY2" fmla="*/ 70687 h 123093"/>
              <a:gd name="connsiteX3" fmla="*/ 2280 w 72970"/>
              <a:gd name="connsiteY3" fmla="*/ 58258 h 123093"/>
              <a:gd name="connsiteX4" fmla="*/ 52400 w 72970"/>
              <a:gd name="connsiteY4" fmla="*/ 2896 h 123093"/>
              <a:gd name="connsiteX5" fmla="*/ 64828 w 72970"/>
              <a:gd name="connsiteY5" fmla="*/ 2277 h 123093"/>
              <a:gd name="connsiteX6" fmla="*/ 65447 w 72970"/>
              <a:gd name="connsiteY6" fmla="*/ 14706 h 123093"/>
              <a:gd name="connsiteX7" fmla="*/ 21233 w 72970"/>
              <a:gd name="connsiteY7" fmla="*/ 63545 h 123093"/>
              <a:gd name="connsiteX8" fmla="*/ 70072 w 72970"/>
              <a:gd name="connsiteY8" fmla="*/ 107768 h 123093"/>
              <a:gd name="connsiteX9" fmla="*/ 70690 w 72970"/>
              <a:gd name="connsiteY9" fmla="*/ 120201 h 123093"/>
              <a:gd name="connsiteX10" fmla="*/ 64167 w 72970"/>
              <a:gd name="connsiteY10" fmla="*/ 123093 h 12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0" h="123093">
                <a:moveTo>
                  <a:pt x="64167" y="123093"/>
                </a:moveTo>
                <a:cubicBezTo>
                  <a:pt x="62061" y="123093"/>
                  <a:pt x="59946" y="122341"/>
                  <a:pt x="58262" y="120815"/>
                </a:cubicBezTo>
                <a:lnTo>
                  <a:pt x="2899" y="70687"/>
                </a:lnTo>
                <a:cubicBezTo>
                  <a:pt x="-711" y="67425"/>
                  <a:pt x="-986" y="61860"/>
                  <a:pt x="2280" y="58258"/>
                </a:cubicBezTo>
                <a:lnTo>
                  <a:pt x="52400" y="2896"/>
                </a:lnTo>
                <a:cubicBezTo>
                  <a:pt x="55657" y="-710"/>
                  <a:pt x="61227" y="-985"/>
                  <a:pt x="64828" y="2277"/>
                </a:cubicBezTo>
                <a:cubicBezTo>
                  <a:pt x="68430" y="5539"/>
                  <a:pt x="68714" y="11104"/>
                  <a:pt x="65447" y="14706"/>
                </a:cubicBezTo>
                <a:lnTo>
                  <a:pt x="21233" y="63545"/>
                </a:lnTo>
                <a:lnTo>
                  <a:pt x="70072" y="107768"/>
                </a:lnTo>
                <a:cubicBezTo>
                  <a:pt x="73682" y="111030"/>
                  <a:pt x="73957" y="116595"/>
                  <a:pt x="70690" y="120201"/>
                </a:cubicBezTo>
                <a:cubicBezTo>
                  <a:pt x="68954" y="122118"/>
                  <a:pt x="66565" y="123093"/>
                  <a:pt x="64167" y="123093"/>
                </a:cubicBezTo>
                <a:close/>
              </a:path>
            </a:pathLst>
          </a:custGeom>
          <a:solidFill>
            <a:srgbClr val="3F3D56"/>
          </a:solidFill>
          <a:ln w="8791" cap="flat">
            <a:noFill/>
            <a:prstDash val="solid"/>
            <a:miter/>
          </a:ln>
        </p:spPr>
        <p:txBody>
          <a:bodyPr rtlCol="0" anchor="ctr"/>
          <a:lstStyle/>
          <a:p>
            <a:endParaRPr lang="zh-CN" altLang="en-US"/>
          </a:p>
        </p:txBody>
      </p:sp>
      <p:sp>
        <p:nvSpPr>
          <p:cNvPr id="113" name="任意多边形: 形状 112"/>
          <p:cNvSpPr/>
          <p:nvPr/>
        </p:nvSpPr>
        <p:spPr>
          <a:xfrm>
            <a:off x="9748487" y="4883234"/>
            <a:ext cx="276948" cy="182846"/>
          </a:xfrm>
          <a:custGeom>
            <a:avLst/>
            <a:gdLst>
              <a:gd name="connsiteX0" fmla="*/ 276913 w 276948"/>
              <a:gd name="connsiteY0" fmla="*/ 124072 h 182846"/>
              <a:gd name="connsiteX1" fmla="*/ 276913 w 276948"/>
              <a:gd name="connsiteY1" fmla="*/ 124072 h 182846"/>
              <a:gd name="connsiteX2" fmla="*/ 246572 w 276948"/>
              <a:gd name="connsiteY2" fmla="*/ 176725 h 182846"/>
              <a:gd name="connsiteX3" fmla="*/ 7423 w 276948"/>
              <a:gd name="connsiteY3" fmla="*/ 156634 h 182846"/>
              <a:gd name="connsiteX4" fmla="*/ 29409 w 276948"/>
              <a:gd name="connsiteY4" fmla="*/ 41819 h 182846"/>
              <a:gd name="connsiteX5" fmla="*/ 113449 w 276948"/>
              <a:gd name="connsiteY5" fmla="*/ 31194 h 182846"/>
              <a:gd name="connsiteX6" fmla="*/ 121049 w 276948"/>
              <a:gd name="connsiteY6" fmla="*/ 11878 h 182846"/>
              <a:gd name="connsiteX7" fmla="*/ 122533 w 276948"/>
              <a:gd name="connsiteY7" fmla="*/ 14049 h 182846"/>
              <a:gd name="connsiteX8" fmla="*/ 123847 w 276948"/>
              <a:gd name="connsiteY8" fmla="*/ 0 h 182846"/>
              <a:gd name="connsiteX9" fmla="*/ 152994 w 276948"/>
              <a:gd name="connsiteY9" fmla="*/ 47814 h 182846"/>
              <a:gd name="connsiteX10" fmla="*/ 153541 w 276948"/>
              <a:gd name="connsiteY10" fmla="*/ 48696 h 182846"/>
              <a:gd name="connsiteX11" fmla="*/ 240598 w 276948"/>
              <a:gd name="connsiteY11" fmla="*/ 90947 h 182846"/>
              <a:gd name="connsiteX12" fmla="*/ 240598 w 276948"/>
              <a:gd name="connsiteY12" fmla="*/ 90947 h 182846"/>
              <a:gd name="connsiteX13" fmla="*/ 269442 w 276948"/>
              <a:gd name="connsiteY13" fmla="*/ 101638 h 182846"/>
              <a:gd name="connsiteX14" fmla="*/ 276913 w 276948"/>
              <a:gd name="connsiteY14" fmla="*/ 124072 h 18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948" h="182846">
                <a:moveTo>
                  <a:pt x="276913" y="124072"/>
                </a:moveTo>
                <a:lnTo>
                  <a:pt x="276913" y="124072"/>
                </a:lnTo>
                <a:cubicBezTo>
                  <a:pt x="276264" y="138029"/>
                  <a:pt x="259954" y="172713"/>
                  <a:pt x="246572" y="176725"/>
                </a:cubicBezTo>
                <a:cubicBezTo>
                  <a:pt x="206352" y="188781"/>
                  <a:pt x="14752" y="183506"/>
                  <a:pt x="7423" y="156634"/>
                </a:cubicBezTo>
                <a:cubicBezTo>
                  <a:pt x="-10565" y="173249"/>
                  <a:pt x="7030" y="22505"/>
                  <a:pt x="29409" y="41819"/>
                </a:cubicBezTo>
                <a:cubicBezTo>
                  <a:pt x="75185" y="81324"/>
                  <a:pt x="107138" y="63174"/>
                  <a:pt x="113449" y="31194"/>
                </a:cubicBezTo>
                <a:lnTo>
                  <a:pt x="121049" y="11878"/>
                </a:lnTo>
                <a:lnTo>
                  <a:pt x="122533" y="14049"/>
                </a:lnTo>
                <a:cubicBezTo>
                  <a:pt x="127157" y="20819"/>
                  <a:pt x="115663" y="484"/>
                  <a:pt x="123847" y="0"/>
                </a:cubicBezTo>
                <a:cubicBezTo>
                  <a:pt x="124793" y="-56"/>
                  <a:pt x="146107" y="42979"/>
                  <a:pt x="152994" y="47814"/>
                </a:cubicBezTo>
                <a:lnTo>
                  <a:pt x="153541" y="48696"/>
                </a:lnTo>
                <a:cubicBezTo>
                  <a:pt x="171973" y="78401"/>
                  <a:pt x="205856" y="94846"/>
                  <a:pt x="240598" y="90947"/>
                </a:cubicBezTo>
                <a:lnTo>
                  <a:pt x="240598" y="90947"/>
                </a:lnTo>
                <a:cubicBezTo>
                  <a:pt x="251363" y="89739"/>
                  <a:pt x="262552" y="93278"/>
                  <a:pt x="269442" y="101638"/>
                </a:cubicBezTo>
                <a:cubicBezTo>
                  <a:pt x="274468" y="107734"/>
                  <a:pt x="277305" y="115634"/>
                  <a:pt x="276913" y="124072"/>
                </a:cubicBezTo>
                <a:close/>
              </a:path>
            </a:pathLst>
          </a:custGeom>
          <a:solidFill>
            <a:srgbClr val="2F2E41"/>
          </a:solidFill>
          <a:ln w="8791" cap="flat">
            <a:noFill/>
            <a:prstDash val="solid"/>
            <a:miter/>
          </a:ln>
        </p:spPr>
        <p:txBody>
          <a:bodyPr rtlCol="0" anchor="ctr"/>
          <a:lstStyle/>
          <a:p>
            <a:endParaRPr lang="zh-CN" altLang="en-US"/>
          </a:p>
        </p:txBody>
      </p:sp>
      <p:sp>
        <p:nvSpPr>
          <p:cNvPr id="114" name="任意多边形: 形状 113"/>
          <p:cNvSpPr/>
          <p:nvPr/>
        </p:nvSpPr>
        <p:spPr>
          <a:xfrm>
            <a:off x="9502041" y="4883234"/>
            <a:ext cx="276948" cy="182846"/>
          </a:xfrm>
          <a:custGeom>
            <a:avLst/>
            <a:gdLst>
              <a:gd name="connsiteX0" fmla="*/ 276913 w 276948"/>
              <a:gd name="connsiteY0" fmla="*/ 124072 h 182846"/>
              <a:gd name="connsiteX1" fmla="*/ 276913 w 276948"/>
              <a:gd name="connsiteY1" fmla="*/ 124072 h 182846"/>
              <a:gd name="connsiteX2" fmla="*/ 246572 w 276948"/>
              <a:gd name="connsiteY2" fmla="*/ 176725 h 182846"/>
              <a:gd name="connsiteX3" fmla="*/ 7423 w 276948"/>
              <a:gd name="connsiteY3" fmla="*/ 156634 h 182846"/>
              <a:gd name="connsiteX4" fmla="*/ 29409 w 276948"/>
              <a:gd name="connsiteY4" fmla="*/ 41819 h 182846"/>
              <a:gd name="connsiteX5" fmla="*/ 113449 w 276948"/>
              <a:gd name="connsiteY5" fmla="*/ 31194 h 182846"/>
              <a:gd name="connsiteX6" fmla="*/ 121049 w 276948"/>
              <a:gd name="connsiteY6" fmla="*/ 11878 h 182846"/>
              <a:gd name="connsiteX7" fmla="*/ 122533 w 276948"/>
              <a:gd name="connsiteY7" fmla="*/ 14049 h 182846"/>
              <a:gd name="connsiteX8" fmla="*/ 123847 w 276948"/>
              <a:gd name="connsiteY8" fmla="*/ 0 h 182846"/>
              <a:gd name="connsiteX9" fmla="*/ 152994 w 276948"/>
              <a:gd name="connsiteY9" fmla="*/ 47814 h 182846"/>
              <a:gd name="connsiteX10" fmla="*/ 153541 w 276948"/>
              <a:gd name="connsiteY10" fmla="*/ 48696 h 182846"/>
              <a:gd name="connsiteX11" fmla="*/ 240598 w 276948"/>
              <a:gd name="connsiteY11" fmla="*/ 90947 h 182846"/>
              <a:gd name="connsiteX12" fmla="*/ 240598 w 276948"/>
              <a:gd name="connsiteY12" fmla="*/ 90947 h 182846"/>
              <a:gd name="connsiteX13" fmla="*/ 269442 w 276948"/>
              <a:gd name="connsiteY13" fmla="*/ 101638 h 182846"/>
              <a:gd name="connsiteX14" fmla="*/ 276913 w 276948"/>
              <a:gd name="connsiteY14" fmla="*/ 124072 h 18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948" h="182846">
                <a:moveTo>
                  <a:pt x="276913" y="124072"/>
                </a:moveTo>
                <a:lnTo>
                  <a:pt x="276913" y="124072"/>
                </a:lnTo>
                <a:cubicBezTo>
                  <a:pt x="276264" y="138029"/>
                  <a:pt x="259954" y="172713"/>
                  <a:pt x="246572" y="176725"/>
                </a:cubicBezTo>
                <a:cubicBezTo>
                  <a:pt x="206352" y="188781"/>
                  <a:pt x="14752" y="183506"/>
                  <a:pt x="7423" y="156634"/>
                </a:cubicBezTo>
                <a:cubicBezTo>
                  <a:pt x="-10565" y="173249"/>
                  <a:pt x="7030" y="22505"/>
                  <a:pt x="29409" y="41819"/>
                </a:cubicBezTo>
                <a:cubicBezTo>
                  <a:pt x="75185" y="81324"/>
                  <a:pt x="107138" y="63174"/>
                  <a:pt x="113449" y="31194"/>
                </a:cubicBezTo>
                <a:lnTo>
                  <a:pt x="121049" y="11878"/>
                </a:lnTo>
                <a:lnTo>
                  <a:pt x="122533" y="14049"/>
                </a:lnTo>
                <a:cubicBezTo>
                  <a:pt x="127157" y="20819"/>
                  <a:pt x="115663" y="484"/>
                  <a:pt x="123847" y="0"/>
                </a:cubicBezTo>
                <a:cubicBezTo>
                  <a:pt x="124793" y="-56"/>
                  <a:pt x="146107" y="42979"/>
                  <a:pt x="152994" y="47814"/>
                </a:cubicBezTo>
                <a:lnTo>
                  <a:pt x="153541" y="48696"/>
                </a:lnTo>
                <a:cubicBezTo>
                  <a:pt x="171973" y="78401"/>
                  <a:pt x="205856" y="94846"/>
                  <a:pt x="240598" y="90947"/>
                </a:cubicBezTo>
                <a:lnTo>
                  <a:pt x="240598" y="90947"/>
                </a:lnTo>
                <a:cubicBezTo>
                  <a:pt x="251363" y="89739"/>
                  <a:pt x="262552" y="93278"/>
                  <a:pt x="269442" y="101638"/>
                </a:cubicBezTo>
                <a:cubicBezTo>
                  <a:pt x="274468" y="107734"/>
                  <a:pt x="277305" y="115634"/>
                  <a:pt x="276913" y="124072"/>
                </a:cubicBezTo>
                <a:close/>
              </a:path>
            </a:pathLst>
          </a:custGeom>
          <a:solidFill>
            <a:srgbClr val="2F2E41"/>
          </a:solidFill>
          <a:ln w="8791" cap="flat">
            <a:noFill/>
            <a:prstDash val="solid"/>
            <a:miter/>
          </a:ln>
        </p:spPr>
        <p:txBody>
          <a:bodyPr rtlCol="0" anchor="ctr"/>
          <a:lstStyle/>
          <a:p>
            <a:endParaRPr lang="zh-CN" altLang="en-US"/>
          </a:p>
        </p:txBody>
      </p:sp>
      <p:sp>
        <p:nvSpPr>
          <p:cNvPr id="115" name="任意多边形: 形状 114"/>
          <p:cNvSpPr/>
          <p:nvPr/>
        </p:nvSpPr>
        <p:spPr>
          <a:xfrm>
            <a:off x="8620219" y="5058391"/>
            <a:ext cx="2250315" cy="20947"/>
          </a:xfrm>
          <a:custGeom>
            <a:avLst/>
            <a:gdLst>
              <a:gd name="connsiteX0" fmla="*/ 0 w 2250315"/>
              <a:gd name="connsiteY0" fmla="*/ 10474 h 20947"/>
              <a:gd name="connsiteX1" fmla="*/ 10475 w 2250315"/>
              <a:gd name="connsiteY1" fmla="*/ 20948 h 20947"/>
              <a:gd name="connsiteX2" fmla="*/ 2239842 w 2250315"/>
              <a:gd name="connsiteY2" fmla="*/ 20948 h 20947"/>
              <a:gd name="connsiteX3" fmla="*/ 2250316 w 2250315"/>
              <a:gd name="connsiteY3" fmla="*/ 10474 h 20947"/>
              <a:gd name="connsiteX4" fmla="*/ 2239842 w 2250315"/>
              <a:gd name="connsiteY4" fmla="*/ 0 h 20947"/>
              <a:gd name="connsiteX5" fmla="*/ 10475 w 2250315"/>
              <a:gd name="connsiteY5" fmla="*/ 0 h 20947"/>
              <a:gd name="connsiteX6" fmla="*/ 0 w 2250315"/>
              <a:gd name="connsiteY6" fmla="*/ 10474 h 2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315" h="20947">
                <a:moveTo>
                  <a:pt x="0" y="10474"/>
                </a:moveTo>
                <a:cubicBezTo>
                  <a:pt x="0" y="16283"/>
                  <a:pt x="4665" y="20948"/>
                  <a:pt x="10475" y="20948"/>
                </a:cubicBezTo>
                <a:lnTo>
                  <a:pt x="2239842" y="20948"/>
                </a:lnTo>
                <a:cubicBezTo>
                  <a:pt x="2245651" y="20948"/>
                  <a:pt x="2250316" y="16283"/>
                  <a:pt x="2250316" y="10474"/>
                </a:cubicBezTo>
                <a:cubicBezTo>
                  <a:pt x="2250316" y="4665"/>
                  <a:pt x="2245651" y="0"/>
                  <a:pt x="2239842" y="0"/>
                </a:cubicBezTo>
                <a:lnTo>
                  <a:pt x="10475" y="0"/>
                </a:lnTo>
                <a:cubicBezTo>
                  <a:pt x="4665" y="0"/>
                  <a:pt x="0" y="4665"/>
                  <a:pt x="0" y="10474"/>
                </a:cubicBezTo>
                <a:close/>
              </a:path>
            </a:pathLst>
          </a:custGeom>
          <a:solidFill>
            <a:srgbClr val="CCCCCC"/>
          </a:solidFill>
          <a:ln w="8791" cap="flat">
            <a:noFill/>
            <a:prstDash val="solid"/>
            <a:miter/>
          </a:ln>
        </p:spPr>
        <p:txBody>
          <a:bodyPr rtlCol="0" anchor="ctr"/>
          <a:lstStyle/>
          <a:p>
            <a:endParaRPr lang="zh-CN" altLang="en-US"/>
          </a:p>
        </p:txBody>
      </p:sp>
      <p:sp>
        <p:nvSpPr>
          <p:cNvPr id="51" name="任意多边形: 形状 50"/>
          <p:cNvSpPr/>
          <p:nvPr/>
        </p:nvSpPr>
        <p:spPr>
          <a:xfrm>
            <a:off x="0" y="4686407"/>
            <a:ext cx="12192000" cy="2171593"/>
          </a:xfrm>
          <a:custGeom>
            <a:avLst/>
            <a:gdLst>
              <a:gd name="connsiteX0" fmla="*/ 1763250 w 12192000"/>
              <a:gd name="connsiteY0" fmla="*/ 166 h 2171593"/>
              <a:gd name="connsiteX1" fmla="*/ 2181225 w 12192000"/>
              <a:gd name="connsiteY1" fmla="*/ 11323 h 2171593"/>
              <a:gd name="connsiteX2" fmla="*/ 5958391 w 12192000"/>
              <a:gd name="connsiteY2" fmla="*/ 1037940 h 2171593"/>
              <a:gd name="connsiteX3" fmla="*/ 8963025 w 12192000"/>
              <a:gd name="connsiteY3" fmla="*/ 1304818 h 2171593"/>
              <a:gd name="connsiteX4" fmla="*/ 12128033 w 12192000"/>
              <a:gd name="connsiteY4" fmla="*/ 290057 h 2171593"/>
              <a:gd name="connsiteX5" fmla="*/ 12192000 w 12192000"/>
              <a:gd name="connsiteY5" fmla="*/ 264749 h 2171593"/>
              <a:gd name="connsiteX6" fmla="*/ 12192000 w 12192000"/>
              <a:gd name="connsiteY6" fmla="*/ 2171593 h 2171593"/>
              <a:gd name="connsiteX7" fmla="*/ 0 w 12192000"/>
              <a:gd name="connsiteY7" fmla="*/ 2171593 h 2171593"/>
              <a:gd name="connsiteX8" fmla="*/ 0 w 12192000"/>
              <a:gd name="connsiteY8" fmla="*/ 285172 h 2171593"/>
              <a:gd name="connsiteX9" fmla="*/ 189115 w 12192000"/>
              <a:gd name="connsiteY9" fmla="*/ 221458 h 2171593"/>
              <a:gd name="connsiteX10" fmla="*/ 1763250 w 12192000"/>
              <a:gd name="connsiteY10" fmla="*/ 166 h 217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71593">
                <a:moveTo>
                  <a:pt x="1763250" y="166"/>
                </a:moveTo>
                <a:cubicBezTo>
                  <a:pt x="1902179" y="-849"/>
                  <a:pt x="2041813" y="2794"/>
                  <a:pt x="2181225" y="11323"/>
                </a:cubicBezTo>
                <a:cubicBezTo>
                  <a:pt x="3296528" y="79556"/>
                  <a:pt x="4805232" y="769017"/>
                  <a:pt x="5958391" y="1037940"/>
                </a:cubicBezTo>
                <a:cubicBezTo>
                  <a:pt x="7111551" y="1306863"/>
                  <a:pt x="7884403" y="1449251"/>
                  <a:pt x="8963025" y="1304818"/>
                </a:cubicBezTo>
                <a:cubicBezTo>
                  <a:pt x="9906819" y="1178439"/>
                  <a:pt x="11327191" y="607897"/>
                  <a:pt x="12128033" y="290057"/>
                </a:cubicBezTo>
                <a:lnTo>
                  <a:pt x="12192000" y="264749"/>
                </a:lnTo>
                <a:lnTo>
                  <a:pt x="12192000" y="2171593"/>
                </a:lnTo>
                <a:lnTo>
                  <a:pt x="0" y="2171593"/>
                </a:lnTo>
                <a:lnTo>
                  <a:pt x="0" y="285172"/>
                </a:lnTo>
                <a:lnTo>
                  <a:pt x="189115" y="221458"/>
                </a:lnTo>
                <a:cubicBezTo>
                  <a:pt x="663088" y="82829"/>
                  <a:pt x="1207534" y="4227"/>
                  <a:pt x="1763250" y="166"/>
                </a:cubicBezTo>
                <a:close/>
              </a:path>
            </a:pathLst>
          </a:custGeom>
          <a:solidFill>
            <a:srgbClr val="6C6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文本框 55"/>
          <p:cNvSpPr txBox="1"/>
          <p:nvPr/>
        </p:nvSpPr>
        <p:spPr>
          <a:xfrm>
            <a:off x="612427" y="1813729"/>
            <a:ext cx="5059045" cy="1568450"/>
          </a:xfrm>
          <a:prstGeom prst="rect">
            <a:avLst/>
          </a:prstGeom>
          <a:noFill/>
        </p:spPr>
        <p:txBody>
          <a:bodyPr wrap="none" rtlCol="0">
            <a:spAutoFit/>
          </a:bodyPr>
          <a:lstStyle/>
          <a:p>
            <a:r>
              <a:rPr lang="zh-CN" altLang="en-US" sz="4800" dirty="0">
                <a:solidFill>
                  <a:srgbClr val="262094"/>
                </a:solidFill>
                <a:latin typeface="+mj-ea"/>
                <a:ea typeface="+mj-ea"/>
              </a:rPr>
              <a:t>插畫商務風</a:t>
            </a:r>
            <a:endParaRPr lang="en-US" altLang="zh-CN" sz="4800" dirty="0">
              <a:solidFill>
                <a:srgbClr val="262094"/>
              </a:solidFill>
              <a:latin typeface="+mj-ea"/>
              <a:ea typeface="+mj-ea"/>
            </a:endParaRPr>
          </a:p>
          <a:p>
            <a:r>
              <a:rPr lang="zh-CN" altLang="en-US" sz="4800" dirty="0">
                <a:solidFill>
                  <a:srgbClr val="262094"/>
                </a:solidFill>
                <a:latin typeface="+mj-ea"/>
                <a:ea typeface="+mj-ea"/>
              </a:rPr>
              <a:t>工作總結</a:t>
            </a:r>
            <a:r>
              <a:rPr lang="en-US" altLang="zh-CN" sz="4800" dirty="0">
                <a:solidFill>
                  <a:srgbClr val="262094"/>
                </a:solidFill>
                <a:latin typeface="+mj-ea"/>
                <a:ea typeface="+mj-ea"/>
              </a:rPr>
              <a:t>PPT</a:t>
            </a:r>
            <a:r>
              <a:rPr lang="zh-CN" altLang="en-US" sz="4800" dirty="0">
                <a:solidFill>
                  <a:srgbClr val="262094"/>
                </a:solidFill>
                <a:latin typeface="+mj-ea"/>
                <a:ea typeface="+mj-ea"/>
              </a:rPr>
              <a:t>範本</a:t>
            </a:r>
          </a:p>
        </p:txBody>
      </p:sp>
      <p:sp>
        <p:nvSpPr>
          <p:cNvPr id="61" name="椭圆 60"/>
          <p:cNvSpPr/>
          <p:nvPr/>
        </p:nvSpPr>
        <p:spPr>
          <a:xfrm>
            <a:off x="695325" y="4017343"/>
            <a:ext cx="415004" cy="4150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1147734" y="4064374"/>
            <a:ext cx="2303145" cy="368300"/>
          </a:xfrm>
          <a:prstGeom prst="rect">
            <a:avLst/>
          </a:prstGeom>
          <a:noFill/>
        </p:spPr>
        <p:txBody>
          <a:bodyPr wrap="none" rtlCol="0">
            <a:spAutoFit/>
          </a:bodyPr>
          <a:lstStyle/>
          <a:p>
            <a:r>
              <a:rPr lang="zh-CN" altLang="en-US" dirty="0">
                <a:solidFill>
                  <a:schemeClr val="tx1">
                    <a:lumMod val="65000"/>
                    <a:lumOff val="35000"/>
                  </a:schemeClr>
                </a:solidFill>
              </a:rPr>
              <a:t>彙報人：</a:t>
            </a:r>
            <a:r>
              <a:rPr lang="en-US" altLang="zh-CN" dirty="0">
                <a:solidFill>
                  <a:schemeClr val="tx1">
                    <a:lumMod val="65000"/>
                    <a:lumOff val="35000"/>
                  </a:schemeClr>
                </a:solidFill>
              </a:rPr>
              <a:t>MKTGTOOL</a:t>
            </a:r>
          </a:p>
        </p:txBody>
      </p:sp>
      <p:sp>
        <p:nvSpPr>
          <p:cNvPr id="65" name="等腰三角形 62"/>
          <p:cNvSpPr/>
          <p:nvPr/>
        </p:nvSpPr>
        <p:spPr>
          <a:xfrm rot="5400000">
            <a:off x="834500" y="4146097"/>
            <a:ext cx="176321" cy="157496"/>
          </a:xfrm>
          <a:custGeom>
            <a:avLst/>
            <a:gdLst>
              <a:gd name="connsiteX0" fmla="*/ 4915 w 314976"/>
              <a:gd name="connsiteY0" fmla="*/ 227286 h 281348"/>
              <a:gd name="connsiteX1" fmla="*/ 126348 w 314976"/>
              <a:gd name="connsiteY1" fmla="*/ 17920 h 281348"/>
              <a:gd name="connsiteX2" fmla="*/ 188630 w 314976"/>
              <a:gd name="connsiteY2" fmla="*/ 17920 h 281348"/>
              <a:gd name="connsiteX3" fmla="*/ 310062 w 314976"/>
              <a:gd name="connsiteY3" fmla="*/ 227286 h 281348"/>
              <a:gd name="connsiteX4" fmla="*/ 278921 w 314976"/>
              <a:gd name="connsiteY4" fmla="*/ 281348 h 281348"/>
              <a:gd name="connsiteX5" fmla="*/ 36056 w 314976"/>
              <a:gd name="connsiteY5" fmla="*/ 281348 h 281348"/>
              <a:gd name="connsiteX6" fmla="*/ 4915 w 314976"/>
              <a:gd name="connsiteY6" fmla="*/ 227286 h 28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976" h="281348">
                <a:moveTo>
                  <a:pt x="4915" y="227286"/>
                </a:moveTo>
                <a:lnTo>
                  <a:pt x="126348" y="17920"/>
                </a:lnTo>
                <a:cubicBezTo>
                  <a:pt x="140206" y="-5973"/>
                  <a:pt x="174772" y="-5973"/>
                  <a:pt x="188630" y="17920"/>
                </a:cubicBezTo>
                <a:lnTo>
                  <a:pt x="310062" y="227286"/>
                </a:lnTo>
                <a:cubicBezTo>
                  <a:pt x="323984" y="251290"/>
                  <a:pt x="306670" y="281348"/>
                  <a:pt x="278921" y="281348"/>
                </a:cubicBezTo>
                <a:lnTo>
                  <a:pt x="36056" y="281348"/>
                </a:lnTo>
                <a:cubicBezTo>
                  <a:pt x="8307" y="281348"/>
                  <a:pt x="-9007" y="251290"/>
                  <a:pt x="4915" y="22728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圆: 空心 66"/>
          <p:cNvSpPr/>
          <p:nvPr/>
        </p:nvSpPr>
        <p:spPr>
          <a:xfrm>
            <a:off x="8171747" y="678690"/>
            <a:ext cx="570382" cy="570382"/>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文本框 68"/>
          <p:cNvSpPr txBox="1"/>
          <p:nvPr/>
        </p:nvSpPr>
        <p:spPr>
          <a:xfrm>
            <a:off x="612427" y="3262783"/>
            <a:ext cx="5041613" cy="275590"/>
          </a:xfrm>
          <a:prstGeom prst="rect">
            <a:avLst/>
          </a:prstGeom>
          <a:noFill/>
        </p:spPr>
        <p:txBody>
          <a:bodyPr wrap="square">
            <a:spAutoFit/>
          </a:bodyPr>
          <a:lstStyle/>
          <a:p>
            <a:pPr algn="dist"/>
            <a:r>
              <a:rPr lang="en-US" altLang="zh-CN" sz="1200" dirty="0">
                <a:solidFill>
                  <a:srgbClr val="9591E7"/>
                </a:solidFill>
              </a:rPr>
              <a:t>BUSINESS WIND WORK SUMMARY PPT TEMPLATE</a:t>
            </a:r>
            <a:endParaRPr lang="zh-CN" altLang="en-US" sz="1200" dirty="0">
              <a:solidFill>
                <a:srgbClr val="9591E7"/>
              </a:solidFill>
            </a:endParaRPr>
          </a:p>
        </p:txBody>
      </p:sp>
      <p:sp>
        <p:nvSpPr>
          <p:cNvPr id="70" name="圆: 空心 69"/>
          <p:cNvSpPr/>
          <p:nvPr/>
        </p:nvSpPr>
        <p:spPr>
          <a:xfrm>
            <a:off x="3512819" y="1662795"/>
            <a:ext cx="453363" cy="453363"/>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图形 70"/>
          <p:cNvSpPr/>
          <p:nvPr/>
        </p:nvSpPr>
        <p:spPr>
          <a:xfrm flipH="1">
            <a:off x="4416329" y="1923532"/>
            <a:ext cx="1099238" cy="510626"/>
          </a:xfrm>
          <a:custGeom>
            <a:avLst/>
            <a:gdLst>
              <a:gd name="connsiteX0" fmla="*/ 706409 w 1099237"/>
              <a:gd name="connsiteY0" fmla="*/ 209914 h 510625"/>
              <a:gd name="connsiteX1" fmla="*/ 1393 w 1099237"/>
              <a:gd name="connsiteY1" fmla="*/ 209914 h 510625"/>
              <a:gd name="connsiteX2" fmla="*/ 1393 w 1099237"/>
              <a:gd name="connsiteY2" fmla="*/ 295736 h 510625"/>
              <a:gd name="connsiteX3" fmla="*/ 706409 w 1099237"/>
              <a:gd name="connsiteY3" fmla="*/ 295736 h 510625"/>
              <a:gd name="connsiteX4" fmla="*/ 620587 w 1099237"/>
              <a:gd name="connsiteY4" fmla="*/ 510236 h 510625"/>
              <a:gd name="connsiteX5" fmla="*/ 1098774 w 1099237"/>
              <a:gd name="connsiteY5" fmla="*/ 252751 h 510625"/>
              <a:gd name="connsiteX6" fmla="*/ 626714 w 1099237"/>
              <a:gd name="connsiteY6" fmla="*/ 1393 h 510625"/>
              <a:gd name="connsiteX7" fmla="*/ 706409 w 1099237"/>
              <a:gd name="connsiteY7" fmla="*/ 209914 h 51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237" h="510625">
                <a:moveTo>
                  <a:pt x="706409" y="209914"/>
                </a:moveTo>
                <a:lnTo>
                  <a:pt x="1393" y="209914"/>
                </a:lnTo>
                <a:lnTo>
                  <a:pt x="1393" y="295736"/>
                </a:lnTo>
                <a:lnTo>
                  <a:pt x="706409" y="295736"/>
                </a:lnTo>
                <a:cubicBezTo>
                  <a:pt x="706409" y="295736"/>
                  <a:pt x="614459" y="387686"/>
                  <a:pt x="620587" y="510236"/>
                </a:cubicBezTo>
                <a:cubicBezTo>
                  <a:pt x="620587" y="510236"/>
                  <a:pt x="884255" y="277279"/>
                  <a:pt x="1098774" y="252751"/>
                </a:cubicBezTo>
                <a:cubicBezTo>
                  <a:pt x="1098774" y="252751"/>
                  <a:pt x="724810" y="142400"/>
                  <a:pt x="626714" y="1393"/>
                </a:cubicBezTo>
                <a:cubicBezTo>
                  <a:pt x="626714" y="1467"/>
                  <a:pt x="602186" y="117945"/>
                  <a:pt x="706409" y="209914"/>
                </a:cubicBezTo>
                <a:close/>
              </a:path>
            </a:pathLst>
          </a:custGeom>
          <a:solidFill>
            <a:schemeClr val="accent3"/>
          </a:solidFill>
          <a:ln w="9525" cap="flat">
            <a:noFill/>
            <a:prstDash val="solid"/>
            <a:miter/>
          </a:ln>
        </p:spPr>
        <p:txBody>
          <a:bodyPr rtlCol="0" anchor="ctr"/>
          <a:lstStyle/>
          <a:p>
            <a:endParaRPr lang="zh-CN" altLang="en-US"/>
          </a:p>
        </p:txBody>
      </p:sp>
      <p:grpSp>
        <p:nvGrpSpPr>
          <p:cNvPr id="2" name="组合 1"/>
          <p:cNvGrpSpPr/>
          <p:nvPr/>
        </p:nvGrpSpPr>
        <p:grpSpPr>
          <a:xfrm>
            <a:off x="10025436" y="215707"/>
            <a:ext cx="1463474" cy="291074"/>
            <a:chOff x="10025436" y="215707"/>
            <a:chExt cx="1463474" cy="291074"/>
          </a:xfrm>
        </p:grpSpPr>
        <p:sp>
          <p:nvSpPr>
            <p:cNvPr id="118" name="矩形: 圆角 117"/>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圆角 118"/>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75" name="椭圆 74"/>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76" name="等腰三角形 75"/>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79" name="文本框 78"/>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7" name="矩形: 圆角 116"/>
          <p:cNvSpPr/>
          <p:nvPr/>
        </p:nvSpPr>
        <p:spPr>
          <a:xfrm>
            <a:off x="8534399" y="5077449"/>
            <a:ext cx="2444719" cy="18276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a:stCxn id="68" idx="3"/>
          </p:cNvCxnSpPr>
          <p:nvPr/>
        </p:nvCxnSpPr>
        <p:spPr>
          <a:xfrm>
            <a:off x="2717394" y="6544572"/>
            <a:ext cx="8604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12427" y="6406707"/>
            <a:ext cx="2104967" cy="275590"/>
          </a:xfrm>
          <a:prstGeom prst="rect">
            <a:avLst/>
          </a:prstGeom>
          <a:noFill/>
        </p:spPr>
        <p:txBody>
          <a:bodyPr wrap="square">
            <a:spAutoFit/>
          </a:bodyPr>
          <a:lstStyle/>
          <a:p>
            <a:r>
              <a:rPr lang="en-US" altLang="zh-CN" sz="1200" dirty="0">
                <a:solidFill>
                  <a:schemeClr val="bg1"/>
                </a:solidFill>
              </a:rPr>
              <a:t>DESIGN BY POWERPOINT</a:t>
            </a:r>
            <a:endParaRPr lang="zh-CN" altLang="en-US" sz="1200" dirty="0">
              <a:solidFill>
                <a:schemeClr val="bg1"/>
              </a:solidFill>
            </a:endParaRPr>
          </a:p>
        </p:txBody>
      </p:sp>
      <p:grpSp>
        <p:nvGrpSpPr>
          <p:cNvPr id="64" name="组合 63"/>
          <p:cNvGrpSpPr/>
          <p:nvPr/>
        </p:nvGrpSpPr>
        <p:grpSpPr>
          <a:xfrm rot="16200000">
            <a:off x="11638916" y="6352166"/>
            <a:ext cx="101600" cy="386080"/>
            <a:chOff x="304800" y="6380480"/>
            <a:chExt cx="101600" cy="386080"/>
          </a:xfrm>
        </p:grpSpPr>
        <p:sp>
          <p:nvSpPr>
            <p:cNvPr id="72" name="椭圆 71"/>
            <p:cNvSpPr/>
            <p:nvPr/>
          </p:nvSpPr>
          <p:spPr>
            <a:xfrm>
              <a:off x="304800" y="666496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04800" y="652272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304800" y="638048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任意多边形: 形状 79"/>
          <p:cNvSpPr/>
          <p:nvPr/>
        </p:nvSpPr>
        <p:spPr>
          <a:xfrm>
            <a:off x="0" y="6163469"/>
            <a:ext cx="12192000" cy="694531"/>
          </a:xfrm>
          <a:custGeom>
            <a:avLst/>
            <a:gdLst>
              <a:gd name="connsiteX0" fmla="*/ 9144000 w 12192000"/>
              <a:gd name="connsiteY0" fmla="*/ 393 h 694531"/>
              <a:gd name="connsiteX1" fmla="*/ 9753600 w 12192000"/>
              <a:gd name="connsiteY1" fmla="*/ 6847 h 694531"/>
              <a:gd name="connsiteX2" fmla="*/ 11785600 w 12192000"/>
              <a:gd name="connsiteY2" fmla="*/ 141990 h 694531"/>
              <a:gd name="connsiteX3" fmla="*/ 12192000 w 12192000"/>
              <a:gd name="connsiteY3" fmla="*/ 178826 h 694531"/>
              <a:gd name="connsiteX4" fmla="*/ 12192000 w 12192000"/>
              <a:gd name="connsiteY4" fmla="*/ 694531 h 694531"/>
              <a:gd name="connsiteX5" fmla="*/ 11785600 w 12192000"/>
              <a:gd name="connsiteY5" fmla="*/ 694531 h 694531"/>
              <a:gd name="connsiteX6" fmla="*/ 9753600 w 12192000"/>
              <a:gd name="connsiteY6" fmla="*/ 694531 h 694531"/>
              <a:gd name="connsiteX7" fmla="*/ 7315200 w 12192000"/>
              <a:gd name="connsiteY7" fmla="*/ 694531 h 694531"/>
              <a:gd name="connsiteX8" fmla="*/ 4876800 w 12192000"/>
              <a:gd name="connsiteY8" fmla="*/ 694531 h 694531"/>
              <a:gd name="connsiteX9" fmla="*/ 2438400 w 12192000"/>
              <a:gd name="connsiteY9" fmla="*/ 694531 h 694531"/>
              <a:gd name="connsiteX10" fmla="*/ 406400 w 12192000"/>
              <a:gd name="connsiteY10" fmla="*/ 694531 h 694531"/>
              <a:gd name="connsiteX11" fmla="*/ 0 w 12192000"/>
              <a:gd name="connsiteY11" fmla="*/ 694531 h 694531"/>
              <a:gd name="connsiteX12" fmla="*/ 0 w 12192000"/>
              <a:gd name="connsiteY12" fmla="*/ 293136 h 694531"/>
              <a:gd name="connsiteX13" fmla="*/ 52705 w 12192000"/>
              <a:gd name="connsiteY13" fmla="*/ 302426 h 694531"/>
              <a:gd name="connsiteX14" fmla="*/ 558800 w 12192000"/>
              <a:gd name="connsiteY14" fmla="*/ 365558 h 694531"/>
              <a:gd name="connsiteX15" fmla="*/ 2418080 w 12192000"/>
              <a:gd name="connsiteY15" fmla="*/ 402905 h 694531"/>
              <a:gd name="connsiteX16" fmla="*/ 4876800 w 12192000"/>
              <a:gd name="connsiteY16" fmla="*/ 265210 h 694531"/>
              <a:gd name="connsiteX17" fmla="*/ 7315200 w 12192000"/>
              <a:gd name="connsiteY17" fmla="*/ 68317 h 694531"/>
              <a:gd name="connsiteX18" fmla="*/ 9144000 w 12192000"/>
              <a:gd name="connsiteY18" fmla="*/ 393 h 6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94531">
                <a:moveTo>
                  <a:pt x="9144000" y="393"/>
                </a:moveTo>
                <a:cubicBezTo>
                  <a:pt x="9347200" y="-895"/>
                  <a:pt x="9550400" y="919"/>
                  <a:pt x="9753600" y="6847"/>
                </a:cubicBezTo>
                <a:cubicBezTo>
                  <a:pt x="10566400" y="31481"/>
                  <a:pt x="11379200" y="105153"/>
                  <a:pt x="11785600" y="141990"/>
                </a:cubicBezTo>
                <a:lnTo>
                  <a:pt x="12192000" y="178826"/>
                </a:lnTo>
                <a:lnTo>
                  <a:pt x="12192000" y="694531"/>
                </a:lnTo>
                <a:lnTo>
                  <a:pt x="11785600" y="694531"/>
                </a:lnTo>
                <a:lnTo>
                  <a:pt x="9753600" y="694531"/>
                </a:lnTo>
                <a:lnTo>
                  <a:pt x="7315200" y="694531"/>
                </a:lnTo>
                <a:lnTo>
                  <a:pt x="4876800" y="694531"/>
                </a:lnTo>
                <a:lnTo>
                  <a:pt x="2438400" y="694531"/>
                </a:lnTo>
                <a:lnTo>
                  <a:pt x="406400" y="694531"/>
                </a:lnTo>
                <a:lnTo>
                  <a:pt x="0" y="694531"/>
                </a:lnTo>
                <a:lnTo>
                  <a:pt x="0" y="293136"/>
                </a:lnTo>
                <a:lnTo>
                  <a:pt x="52705" y="302426"/>
                </a:lnTo>
                <a:cubicBezTo>
                  <a:pt x="179176" y="323443"/>
                  <a:pt x="343324" y="345534"/>
                  <a:pt x="558800" y="365558"/>
                </a:cubicBezTo>
                <a:cubicBezTo>
                  <a:pt x="1420707" y="445655"/>
                  <a:pt x="1698413" y="419630"/>
                  <a:pt x="2418080" y="402905"/>
                </a:cubicBezTo>
                <a:cubicBezTo>
                  <a:pt x="3137747" y="386181"/>
                  <a:pt x="4060613" y="320975"/>
                  <a:pt x="4876800" y="265210"/>
                </a:cubicBezTo>
                <a:cubicBezTo>
                  <a:pt x="5692987" y="209446"/>
                  <a:pt x="6502400" y="111378"/>
                  <a:pt x="7315200" y="68317"/>
                </a:cubicBezTo>
                <a:cubicBezTo>
                  <a:pt x="7924800" y="36022"/>
                  <a:pt x="8534400" y="4254"/>
                  <a:pt x="9144000" y="393"/>
                </a:cubicBezTo>
                <a:close/>
              </a:path>
            </a:pathLst>
          </a:custGeom>
          <a:solidFill>
            <a:schemeClr val="accent1"/>
          </a:solidFill>
          <a:ln w="8467" cap="flat">
            <a:noFill/>
            <a:prstDash val="solid"/>
            <a:miter/>
          </a:ln>
        </p:spPr>
        <p:txBody>
          <a:bodyPr wrap="square" rtlCol="0" anchor="ctr">
            <a:noAutofit/>
          </a:bodyPr>
          <a:lstStyle/>
          <a:p>
            <a:endParaRPr lang="zh-CN" altLang="en-US" dirty="0"/>
          </a:p>
        </p:txBody>
      </p:sp>
      <p:sp>
        <p:nvSpPr>
          <p:cNvPr id="17" name="任意多边形: 形状 16"/>
          <p:cNvSpPr/>
          <p:nvPr/>
        </p:nvSpPr>
        <p:spPr>
          <a:xfrm flipH="1">
            <a:off x="7533627" y="1422520"/>
            <a:ext cx="612177" cy="557728"/>
          </a:xfrm>
          <a:custGeom>
            <a:avLst/>
            <a:gdLst>
              <a:gd name="connsiteX0" fmla="*/ 557299 w 612177"/>
              <a:gd name="connsiteY0" fmla="*/ 557620 h 557728"/>
              <a:gd name="connsiteX1" fmla="*/ 608502 w 612177"/>
              <a:gd name="connsiteY1" fmla="*/ 557620 h 557728"/>
              <a:gd name="connsiteX2" fmla="*/ -232 w 612177"/>
              <a:gd name="connsiteY2" fmla="*/ -108 h 557728"/>
              <a:gd name="connsiteX3" fmla="*/ 557299 w 612177"/>
              <a:gd name="connsiteY3" fmla="*/ 557620 h 557728"/>
            </a:gdLst>
            <a:ahLst/>
            <a:cxnLst>
              <a:cxn ang="0">
                <a:pos x="connsiteX0" y="connsiteY0"/>
              </a:cxn>
              <a:cxn ang="0">
                <a:pos x="connsiteX1" y="connsiteY1"/>
              </a:cxn>
              <a:cxn ang="0">
                <a:pos x="connsiteX2" y="connsiteY2"/>
              </a:cxn>
              <a:cxn ang="0">
                <a:pos x="connsiteX3" y="connsiteY3"/>
              </a:cxn>
            </a:cxnLst>
            <a:rect l="l" t="t" r="r" b="b"/>
            <a:pathLst>
              <a:path w="612177" h="557728">
                <a:moveTo>
                  <a:pt x="557299" y="557620"/>
                </a:moveTo>
                <a:lnTo>
                  <a:pt x="608502" y="557620"/>
                </a:lnTo>
                <a:cubicBezTo>
                  <a:pt x="647727" y="256482"/>
                  <a:pt x="345923" y="27805"/>
                  <a:pt x="-232" y="-108"/>
                </a:cubicBezTo>
                <a:cubicBezTo>
                  <a:pt x="277166" y="63537"/>
                  <a:pt x="493753" y="280194"/>
                  <a:pt x="557299" y="557620"/>
                </a:cubicBezTo>
                <a:close/>
              </a:path>
            </a:pathLst>
          </a:custGeom>
          <a:solidFill>
            <a:srgbClr val="F2F2F2"/>
          </a:solidFill>
          <a:ln w="7011" cap="flat">
            <a:noFill/>
            <a:prstDash val="solid"/>
            <a:miter/>
          </a:ln>
        </p:spPr>
        <p:txBody>
          <a:bodyPr rtlCol="0" anchor="ctr"/>
          <a:lstStyle/>
          <a:p>
            <a:endParaRPr lang="zh-CN" altLang="en-US"/>
          </a:p>
        </p:txBody>
      </p:sp>
      <p:sp>
        <p:nvSpPr>
          <p:cNvPr id="24" name="任意多边形: 形状 23"/>
          <p:cNvSpPr/>
          <p:nvPr/>
        </p:nvSpPr>
        <p:spPr>
          <a:xfrm flipH="1">
            <a:off x="8385016" y="2875779"/>
            <a:ext cx="83281" cy="4139"/>
          </a:xfrm>
          <a:custGeom>
            <a:avLst/>
            <a:gdLst>
              <a:gd name="connsiteX0" fmla="*/ 83049 w 83281"/>
              <a:gd name="connsiteY0" fmla="*/ 2824 h 4139"/>
              <a:gd name="connsiteX1" fmla="*/ -232 w 83281"/>
              <a:gd name="connsiteY1" fmla="*/ -108 h 4139"/>
              <a:gd name="connsiteX2" fmla="*/ 83049 w 83281"/>
              <a:gd name="connsiteY2" fmla="*/ 2824 h 4139"/>
            </a:gdLst>
            <a:ahLst/>
            <a:cxnLst>
              <a:cxn ang="0">
                <a:pos x="connsiteX0" y="connsiteY0"/>
              </a:cxn>
              <a:cxn ang="0">
                <a:pos x="connsiteX1" y="connsiteY1"/>
              </a:cxn>
              <a:cxn ang="0">
                <a:pos x="connsiteX2" y="connsiteY2"/>
              </a:cxn>
            </a:cxnLst>
            <a:rect l="l" t="t" r="r" b="b"/>
            <a:pathLst>
              <a:path w="83281" h="4139">
                <a:moveTo>
                  <a:pt x="83049" y="2824"/>
                </a:moveTo>
                <a:cubicBezTo>
                  <a:pt x="54071" y="2466"/>
                  <a:pt x="26313" y="1491"/>
                  <a:pt x="-232" y="-108"/>
                </a:cubicBezTo>
                <a:cubicBezTo>
                  <a:pt x="27316" y="4135"/>
                  <a:pt x="55270" y="5124"/>
                  <a:pt x="83049" y="2824"/>
                </a:cubicBezTo>
                <a:close/>
              </a:path>
            </a:pathLst>
          </a:custGeom>
          <a:solidFill>
            <a:srgbClr val="F2F2F2"/>
          </a:solidFill>
          <a:ln w="7011" cap="flat">
            <a:noFill/>
            <a:prstDash val="solid"/>
            <a:miter/>
          </a:ln>
        </p:spPr>
        <p:txBody>
          <a:bodyPr rtlCol="0" anchor="ctr"/>
          <a:lstStyle/>
          <a:p>
            <a:endParaRPr lang="zh-CN" altLang="en-US"/>
          </a:p>
        </p:txBody>
      </p:sp>
      <p:sp>
        <p:nvSpPr>
          <p:cNvPr id="25" name="任意多边形: 形状 24"/>
          <p:cNvSpPr/>
          <p:nvPr/>
        </p:nvSpPr>
        <p:spPr>
          <a:xfrm flipH="1">
            <a:off x="8145805" y="1404008"/>
            <a:ext cx="903826" cy="1471770"/>
          </a:xfrm>
          <a:custGeom>
            <a:avLst/>
            <a:gdLst>
              <a:gd name="connsiteX0" fmla="*/ 20126 w 903826"/>
              <a:gd name="connsiteY0" fmla="*/ 739875 h 1471770"/>
              <a:gd name="connsiteX1" fmla="*/ 739592 w 903826"/>
              <a:gd name="connsiteY1" fmla="*/ 20410 h 1471770"/>
              <a:gd name="connsiteX2" fmla="*/ 903594 w 903826"/>
              <a:gd name="connsiteY2" fmla="*/ 18404 h 1471770"/>
              <a:gd name="connsiteX3" fmla="*/ 18121 w 903826"/>
              <a:gd name="connsiteY3" fmla="*/ 576321 h 1471770"/>
              <a:gd name="connsiteX4" fmla="*/ -232 w 903826"/>
              <a:gd name="connsiteY4" fmla="*/ 739875 h 1471770"/>
              <a:gd name="connsiteX5" fmla="*/ 581102 w 903826"/>
              <a:gd name="connsiteY5" fmla="*/ 1471663 h 1471770"/>
              <a:gd name="connsiteX6" fmla="*/ 20126 w 903826"/>
              <a:gd name="connsiteY6" fmla="*/ 739875 h 147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826" h="1471770">
                <a:moveTo>
                  <a:pt x="20126" y="739875"/>
                </a:moveTo>
                <a:cubicBezTo>
                  <a:pt x="26803" y="343218"/>
                  <a:pt x="342879" y="20410"/>
                  <a:pt x="739592" y="20410"/>
                </a:cubicBezTo>
                <a:cubicBezTo>
                  <a:pt x="794077" y="14624"/>
                  <a:pt x="848983" y="13951"/>
                  <a:pt x="903594" y="18404"/>
                </a:cubicBezTo>
                <a:cubicBezTo>
                  <a:pt x="505009" y="-72049"/>
                  <a:pt x="108569" y="177743"/>
                  <a:pt x="18121" y="576321"/>
                </a:cubicBezTo>
                <a:cubicBezTo>
                  <a:pt x="5939" y="629986"/>
                  <a:pt x="-211" y="684843"/>
                  <a:pt x="-232" y="739875"/>
                </a:cubicBezTo>
                <a:cubicBezTo>
                  <a:pt x="-232" y="1115991"/>
                  <a:pt x="13226" y="1436878"/>
                  <a:pt x="581102" y="1471663"/>
                </a:cubicBezTo>
                <a:cubicBezTo>
                  <a:pt x="293394" y="1427964"/>
                  <a:pt x="14881" y="1051336"/>
                  <a:pt x="20126" y="739875"/>
                </a:cubicBezTo>
                <a:close/>
              </a:path>
            </a:pathLst>
          </a:custGeom>
          <a:solidFill>
            <a:srgbClr val="F2F2F2"/>
          </a:solidFill>
          <a:ln w="7011" cap="flat">
            <a:noFill/>
            <a:prstDash val="solid"/>
            <a:miter/>
          </a:ln>
        </p:spPr>
        <p:txBody>
          <a:bodyPr rtlCol="0" anchor="ctr"/>
          <a:lstStyle/>
          <a:p>
            <a:endParaRPr lang="zh-CN" altLang="en-US"/>
          </a:p>
        </p:txBody>
      </p:sp>
      <p:sp>
        <p:nvSpPr>
          <p:cNvPr id="26" name="任意多边形: 形状 25"/>
          <p:cNvSpPr/>
          <p:nvPr/>
        </p:nvSpPr>
        <p:spPr>
          <a:xfrm flipH="1">
            <a:off x="7570130" y="2155577"/>
            <a:ext cx="814886" cy="723291"/>
          </a:xfrm>
          <a:custGeom>
            <a:avLst/>
            <a:gdLst>
              <a:gd name="connsiteX0" fmla="*/ 788025 w 814886"/>
              <a:gd name="connsiteY0" fmla="*/ -108 h 723291"/>
              <a:gd name="connsiteX1" fmla="*/ 74977 w 814886"/>
              <a:gd name="connsiteY1" fmla="*/ 707779 h 723291"/>
              <a:gd name="connsiteX2" fmla="*/ -232 w 814886"/>
              <a:gd name="connsiteY2" fmla="*/ 723025 h 723291"/>
              <a:gd name="connsiteX3" fmla="*/ 72894 w 814886"/>
              <a:gd name="connsiteY3" fmla="*/ 722640 h 723291"/>
              <a:gd name="connsiteX4" fmla="*/ 814654 w 814886"/>
              <a:gd name="connsiteY4" fmla="*/ -108 h 72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886" h="723291">
                <a:moveTo>
                  <a:pt x="788025" y="-108"/>
                </a:moveTo>
                <a:cubicBezTo>
                  <a:pt x="657980" y="222370"/>
                  <a:pt x="146658" y="385524"/>
                  <a:pt x="74977" y="707779"/>
                </a:cubicBezTo>
                <a:cubicBezTo>
                  <a:pt x="50592" y="715781"/>
                  <a:pt x="25345" y="720901"/>
                  <a:pt x="-232" y="723025"/>
                </a:cubicBezTo>
                <a:cubicBezTo>
                  <a:pt x="23325" y="723313"/>
                  <a:pt x="47632" y="723222"/>
                  <a:pt x="72894" y="722640"/>
                </a:cubicBezTo>
                <a:cubicBezTo>
                  <a:pt x="476964" y="722640"/>
                  <a:pt x="808398" y="402405"/>
                  <a:pt x="814654" y="-108"/>
                </a:cubicBezTo>
                <a:close/>
              </a:path>
            </a:pathLst>
          </a:custGeom>
          <a:solidFill>
            <a:srgbClr val="F2F2F2"/>
          </a:solidFill>
          <a:ln w="7011" cap="flat">
            <a:noFill/>
            <a:prstDash val="solid"/>
            <a:miter/>
          </a:ln>
        </p:spPr>
        <p:txBody>
          <a:bodyPr rtlCol="0" anchor="ctr"/>
          <a:lstStyle/>
          <a:p>
            <a:endParaRPr lang="zh-CN" altLang="en-US"/>
          </a:p>
        </p:txBody>
      </p:sp>
      <p:sp>
        <p:nvSpPr>
          <p:cNvPr id="27" name="任意多边形: 形状 26"/>
          <p:cNvSpPr/>
          <p:nvPr/>
        </p:nvSpPr>
        <p:spPr>
          <a:xfrm flipH="1">
            <a:off x="7736307" y="1832051"/>
            <a:ext cx="631520" cy="892926"/>
          </a:xfrm>
          <a:custGeom>
            <a:avLst/>
            <a:gdLst>
              <a:gd name="connsiteX0" fmla="*/ 115850 w 631520"/>
              <a:gd name="connsiteY0" fmla="*/ 852470 h 892926"/>
              <a:gd name="connsiteX1" fmla="*/ 8886 w 631520"/>
              <a:gd name="connsiteY1" fmla="*/ 184039 h 892926"/>
              <a:gd name="connsiteX2" fmla="*/ 43993 w 631520"/>
              <a:gd name="connsiteY2" fmla="*/ 120913 h 892926"/>
              <a:gd name="connsiteX3" fmla="*/ 472111 w 631520"/>
              <a:gd name="connsiteY3" fmla="*/ 1304 h 892926"/>
              <a:gd name="connsiteX4" fmla="*/ 523553 w 631520"/>
              <a:gd name="connsiteY4" fmla="*/ 40248 h 892926"/>
              <a:gd name="connsiteX5" fmla="*/ 630524 w 631520"/>
              <a:gd name="connsiteY5" fmla="*/ 708679 h 892926"/>
              <a:gd name="connsiteX6" fmla="*/ 595417 w 631520"/>
              <a:gd name="connsiteY6" fmla="*/ 771797 h 892926"/>
              <a:gd name="connsiteX7" fmla="*/ 167298 w 631520"/>
              <a:gd name="connsiteY7" fmla="*/ 891407 h 892926"/>
              <a:gd name="connsiteX8" fmla="*/ 115850 w 631520"/>
              <a:gd name="connsiteY8" fmla="*/ 852470 h 89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520" h="892926">
                <a:moveTo>
                  <a:pt x="115850" y="852470"/>
                </a:moveTo>
                <a:cubicBezTo>
                  <a:pt x="21292" y="647328"/>
                  <a:pt x="-20121" y="426245"/>
                  <a:pt x="8886" y="184039"/>
                </a:cubicBezTo>
                <a:cubicBezTo>
                  <a:pt x="4404" y="155860"/>
                  <a:pt x="20107" y="127625"/>
                  <a:pt x="43993" y="120913"/>
                </a:cubicBezTo>
                <a:lnTo>
                  <a:pt x="472111" y="1304"/>
                </a:lnTo>
                <a:cubicBezTo>
                  <a:pt x="496005" y="-5337"/>
                  <a:pt x="519022" y="12083"/>
                  <a:pt x="523553" y="40248"/>
                </a:cubicBezTo>
                <a:lnTo>
                  <a:pt x="630524" y="708679"/>
                </a:lnTo>
                <a:cubicBezTo>
                  <a:pt x="635006" y="736858"/>
                  <a:pt x="619296" y="765093"/>
                  <a:pt x="595417" y="771797"/>
                </a:cubicBezTo>
                <a:lnTo>
                  <a:pt x="167298" y="891407"/>
                </a:lnTo>
                <a:cubicBezTo>
                  <a:pt x="143405" y="898048"/>
                  <a:pt x="120388" y="880634"/>
                  <a:pt x="115850" y="852470"/>
                </a:cubicBezTo>
                <a:close/>
              </a:path>
            </a:pathLst>
          </a:custGeom>
          <a:solidFill>
            <a:srgbClr val="F2F2F2"/>
          </a:solidFill>
          <a:ln w="7011" cap="flat">
            <a:noFill/>
            <a:prstDash val="solid"/>
            <a:miter/>
          </a:ln>
        </p:spPr>
        <p:txBody>
          <a:bodyPr rtlCol="0" anchor="ctr"/>
          <a:lstStyle/>
          <a:p>
            <a:endParaRPr lang="zh-CN" altLang="en-US"/>
          </a:p>
        </p:txBody>
      </p:sp>
      <p:sp>
        <p:nvSpPr>
          <p:cNvPr id="28" name="任意多边形: 形状 27"/>
          <p:cNvSpPr/>
          <p:nvPr/>
        </p:nvSpPr>
        <p:spPr>
          <a:xfrm rot="4958266" flipH="1">
            <a:off x="8033955" y="1825304"/>
            <a:ext cx="174383" cy="145560"/>
          </a:xfrm>
          <a:custGeom>
            <a:avLst/>
            <a:gdLst>
              <a:gd name="connsiteX0" fmla="*/ 174151 w 174383"/>
              <a:gd name="connsiteY0" fmla="*/ 72673 h 145560"/>
              <a:gd name="connsiteX1" fmla="*/ 86959 w 174383"/>
              <a:gd name="connsiteY1" fmla="*/ 145453 h 145560"/>
              <a:gd name="connsiteX2" fmla="*/ -232 w 174383"/>
              <a:gd name="connsiteY2" fmla="*/ 72673 h 145560"/>
              <a:gd name="connsiteX3" fmla="*/ 86959 w 174383"/>
              <a:gd name="connsiteY3" fmla="*/ -108 h 145560"/>
              <a:gd name="connsiteX4" fmla="*/ 174151 w 174383"/>
              <a:gd name="connsiteY4" fmla="*/ 72673 h 14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83" h="145560">
                <a:moveTo>
                  <a:pt x="174151" y="72673"/>
                </a:moveTo>
                <a:cubicBezTo>
                  <a:pt x="174151" y="112868"/>
                  <a:pt x="135114" y="145453"/>
                  <a:pt x="86959" y="145453"/>
                </a:cubicBezTo>
                <a:cubicBezTo>
                  <a:pt x="38805" y="145453"/>
                  <a:pt x="-232" y="112868"/>
                  <a:pt x="-232" y="72673"/>
                </a:cubicBezTo>
                <a:cubicBezTo>
                  <a:pt x="-232" y="32477"/>
                  <a:pt x="38805" y="-108"/>
                  <a:pt x="86959" y="-108"/>
                </a:cubicBezTo>
                <a:cubicBezTo>
                  <a:pt x="135114" y="-108"/>
                  <a:pt x="174151" y="32477"/>
                  <a:pt x="174151" y="72673"/>
                </a:cubicBezTo>
                <a:close/>
              </a:path>
            </a:pathLst>
          </a:custGeom>
          <a:solidFill>
            <a:srgbClr val="F2F2F2"/>
          </a:solidFill>
          <a:ln w="7011" cap="flat">
            <a:noFill/>
            <a:prstDash val="solid"/>
            <a:miter/>
          </a:ln>
        </p:spPr>
        <p:txBody>
          <a:bodyPr rtlCol="0" anchor="ctr"/>
          <a:lstStyle/>
          <a:p>
            <a:endParaRPr lang="zh-CN" altLang="en-US"/>
          </a:p>
        </p:txBody>
      </p:sp>
      <p:sp>
        <p:nvSpPr>
          <p:cNvPr id="29" name="任意多边形: 形状 28"/>
          <p:cNvSpPr/>
          <p:nvPr/>
        </p:nvSpPr>
        <p:spPr>
          <a:xfrm flipH="1">
            <a:off x="8316443" y="1505172"/>
            <a:ext cx="631517" cy="892924"/>
          </a:xfrm>
          <a:custGeom>
            <a:avLst/>
            <a:gdLst>
              <a:gd name="connsiteX0" fmla="*/ 115854 w 631517"/>
              <a:gd name="connsiteY0" fmla="*/ 852465 h 892924"/>
              <a:gd name="connsiteX1" fmla="*/ 8883 w 631517"/>
              <a:gd name="connsiteY1" fmla="*/ 184035 h 892924"/>
              <a:gd name="connsiteX2" fmla="*/ 43990 w 631517"/>
              <a:gd name="connsiteY2" fmla="*/ 120916 h 892924"/>
              <a:gd name="connsiteX3" fmla="*/ 472108 w 631517"/>
              <a:gd name="connsiteY3" fmla="*/ 1307 h 892924"/>
              <a:gd name="connsiteX4" fmla="*/ 523557 w 631517"/>
              <a:gd name="connsiteY4" fmla="*/ 40244 h 892924"/>
              <a:gd name="connsiteX5" fmla="*/ 630521 w 631517"/>
              <a:gd name="connsiteY5" fmla="*/ 708675 h 892924"/>
              <a:gd name="connsiteX6" fmla="*/ 595414 w 631517"/>
              <a:gd name="connsiteY6" fmla="*/ 771800 h 892924"/>
              <a:gd name="connsiteX7" fmla="*/ 167296 w 631517"/>
              <a:gd name="connsiteY7" fmla="*/ 891402 h 892924"/>
              <a:gd name="connsiteX8" fmla="*/ 115854 w 631517"/>
              <a:gd name="connsiteY8" fmla="*/ 852465 h 8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1517" h="892924">
                <a:moveTo>
                  <a:pt x="115854" y="852465"/>
                </a:moveTo>
                <a:cubicBezTo>
                  <a:pt x="21289" y="647330"/>
                  <a:pt x="-20117" y="426241"/>
                  <a:pt x="8883" y="184035"/>
                </a:cubicBezTo>
                <a:cubicBezTo>
                  <a:pt x="4401" y="155856"/>
                  <a:pt x="20110" y="127621"/>
                  <a:pt x="43990" y="120916"/>
                </a:cubicBezTo>
                <a:lnTo>
                  <a:pt x="472108" y="1307"/>
                </a:lnTo>
                <a:cubicBezTo>
                  <a:pt x="496009" y="-5342"/>
                  <a:pt x="519019" y="12079"/>
                  <a:pt x="523557" y="40244"/>
                </a:cubicBezTo>
                <a:lnTo>
                  <a:pt x="630521" y="708675"/>
                </a:lnTo>
                <a:cubicBezTo>
                  <a:pt x="635003" y="736853"/>
                  <a:pt x="619301" y="765088"/>
                  <a:pt x="595414" y="771800"/>
                </a:cubicBezTo>
                <a:lnTo>
                  <a:pt x="167296" y="891402"/>
                </a:lnTo>
                <a:cubicBezTo>
                  <a:pt x="143402" y="898051"/>
                  <a:pt x="120385" y="880630"/>
                  <a:pt x="115854" y="852465"/>
                </a:cubicBezTo>
                <a:close/>
              </a:path>
            </a:pathLst>
          </a:custGeom>
          <a:solidFill>
            <a:srgbClr val="F2F2F2"/>
          </a:solidFill>
          <a:ln w="7011" cap="flat">
            <a:noFill/>
            <a:prstDash val="solid"/>
            <a:miter/>
          </a:ln>
        </p:spPr>
        <p:txBody>
          <a:bodyPr rtlCol="0" anchor="ctr"/>
          <a:lstStyle/>
          <a:p>
            <a:endParaRPr lang="zh-CN" altLang="en-US"/>
          </a:p>
        </p:txBody>
      </p:sp>
      <p:sp>
        <p:nvSpPr>
          <p:cNvPr id="30" name="任意多边形: 形状 29"/>
          <p:cNvSpPr/>
          <p:nvPr/>
        </p:nvSpPr>
        <p:spPr>
          <a:xfrm rot="4958266" flipH="1">
            <a:off x="8614088" y="1498416"/>
            <a:ext cx="174383" cy="145560"/>
          </a:xfrm>
          <a:custGeom>
            <a:avLst/>
            <a:gdLst>
              <a:gd name="connsiteX0" fmla="*/ 174151 w 174383"/>
              <a:gd name="connsiteY0" fmla="*/ 72673 h 145560"/>
              <a:gd name="connsiteX1" fmla="*/ 86959 w 174383"/>
              <a:gd name="connsiteY1" fmla="*/ 145453 h 145560"/>
              <a:gd name="connsiteX2" fmla="*/ -233 w 174383"/>
              <a:gd name="connsiteY2" fmla="*/ 72673 h 145560"/>
              <a:gd name="connsiteX3" fmla="*/ 86959 w 174383"/>
              <a:gd name="connsiteY3" fmla="*/ -108 h 145560"/>
              <a:gd name="connsiteX4" fmla="*/ 174151 w 174383"/>
              <a:gd name="connsiteY4" fmla="*/ 72673 h 145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83" h="145560">
                <a:moveTo>
                  <a:pt x="174151" y="72673"/>
                </a:moveTo>
                <a:cubicBezTo>
                  <a:pt x="174151" y="112868"/>
                  <a:pt x="135114" y="145453"/>
                  <a:pt x="86959" y="145453"/>
                </a:cubicBezTo>
                <a:cubicBezTo>
                  <a:pt x="38805" y="145453"/>
                  <a:pt x="-233" y="112868"/>
                  <a:pt x="-233" y="72673"/>
                </a:cubicBezTo>
                <a:cubicBezTo>
                  <a:pt x="-233" y="32477"/>
                  <a:pt x="38805" y="-108"/>
                  <a:pt x="86959" y="-108"/>
                </a:cubicBezTo>
                <a:cubicBezTo>
                  <a:pt x="135114" y="-108"/>
                  <a:pt x="174151" y="32477"/>
                  <a:pt x="174151" y="72673"/>
                </a:cubicBezTo>
                <a:close/>
              </a:path>
            </a:pathLst>
          </a:custGeom>
          <a:solidFill>
            <a:srgbClr val="F2F2F2"/>
          </a:solidFill>
          <a:ln w="7011" cap="flat">
            <a:noFill/>
            <a:prstDash val="solid"/>
            <a:miter/>
          </a:ln>
        </p:spPr>
        <p:txBody>
          <a:bodyPr rtlCol="0" anchor="ctr"/>
          <a:lstStyle/>
          <a:p>
            <a:endParaRPr lang="zh-CN" altLang="en-US"/>
          </a:p>
        </p:txBody>
      </p:sp>
      <p:sp>
        <p:nvSpPr>
          <p:cNvPr id="31" name="任意多边形: 形状 30"/>
          <p:cNvSpPr/>
          <p:nvPr/>
        </p:nvSpPr>
        <p:spPr>
          <a:xfrm flipH="1">
            <a:off x="8245903" y="4578579"/>
            <a:ext cx="4032000" cy="14026"/>
          </a:xfrm>
          <a:custGeom>
            <a:avLst/>
            <a:gdLst>
              <a:gd name="connsiteX0" fmla="*/ 0 w 4310325"/>
              <a:gd name="connsiteY0" fmla="*/ 0 h 14026"/>
              <a:gd name="connsiteX1" fmla="*/ 4310326 w 4310325"/>
              <a:gd name="connsiteY1" fmla="*/ 0 h 14026"/>
              <a:gd name="connsiteX2" fmla="*/ 4310326 w 4310325"/>
              <a:gd name="connsiteY2" fmla="*/ 14026 h 14026"/>
              <a:gd name="connsiteX3" fmla="*/ 0 w 4310325"/>
              <a:gd name="connsiteY3" fmla="*/ 14026 h 14026"/>
            </a:gdLst>
            <a:ahLst/>
            <a:cxnLst>
              <a:cxn ang="0">
                <a:pos x="connsiteX0" y="connsiteY0"/>
              </a:cxn>
              <a:cxn ang="0">
                <a:pos x="connsiteX1" y="connsiteY1"/>
              </a:cxn>
              <a:cxn ang="0">
                <a:pos x="connsiteX2" y="connsiteY2"/>
              </a:cxn>
              <a:cxn ang="0">
                <a:pos x="connsiteX3" y="connsiteY3"/>
              </a:cxn>
            </a:cxnLst>
            <a:rect l="l" t="t" r="r" b="b"/>
            <a:pathLst>
              <a:path w="4310325" h="14026">
                <a:moveTo>
                  <a:pt x="0" y="0"/>
                </a:moveTo>
                <a:lnTo>
                  <a:pt x="4310326" y="0"/>
                </a:lnTo>
                <a:lnTo>
                  <a:pt x="4310326" y="14026"/>
                </a:lnTo>
                <a:lnTo>
                  <a:pt x="0" y="14026"/>
                </a:lnTo>
                <a:close/>
              </a:path>
            </a:pathLst>
          </a:custGeom>
          <a:solidFill>
            <a:srgbClr val="3F3D56"/>
          </a:solidFill>
          <a:ln w="7011" cap="flat">
            <a:noFill/>
            <a:prstDash val="solid"/>
            <a:miter/>
          </a:ln>
        </p:spPr>
        <p:txBody>
          <a:bodyPr rtlCol="0" anchor="ctr"/>
          <a:lstStyle/>
          <a:p>
            <a:endParaRPr lang="zh-CN" altLang="en-US"/>
          </a:p>
        </p:txBody>
      </p:sp>
      <p:sp>
        <p:nvSpPr>
          <p:cNvPr id="32" name="任意多边形: 形状 31"/>
          <p:cNvSpPr/>
          <p:nvPr/>
        </p:nvSpPr>
        <p:spPr>
          <a:xfrm flipH="1">
            <a:off x="10732098" y="2613081"/>
            <a:ext cx="589816" cy="640835"/>
          </a:xfrm>
          <a:custGeom>
            <a:avLst/>
            <a:gdLst>
              <a:gd name="connsiteX0" fmla="*/ 518742 w 589816"/>
              <a:gd name="connsiteY0" fmla="*/ 310293 h 640835"/>
              <a:gd name="connsiteX1" fmla="*/ 567834 w 589816"/>
              <a:gd name="connsiteY1" fmla="*/ 457569 h 640835"/>
              <a:gd name="connsiteX2" fmla="*/ 266493 w 589816"/>
              <a:gd name="connsiteY2" fmla="*/ 527701 h 640835"/>
              <a:gd name="connsiteX3" fmla="*/ 259311 w 589816"/>
              <a:gd name="connsiteY3" fmla="*/ 526789 h 640835"/>
              <a:gd name="connsiteX4" fmla="*/ 242402 w 589816"/>
              <a:gd name="connsiteY4" fmla="*/ 524194 h 640835"/>
              <a:gd name="connsiteX5" fmla="*/ 20429 w 589816"/>
              <a:gd name="connsiteY5" fmla="*/ 274105 h 640835"/>
              <a:gd name="connsiteX6" fmla="*/ 20289 w 589816"/>
              <a:gd name="connsiteY6" fmla="*/ 268775 h 640835"/>
              <a:gd name="connsiteX7" fmla="*/ 21635 w 589816"/>
              <a:gd name="connsiteY7" fmla="*/ 243177 h 640835"/>
              <a:gd name="connsiteX8" fmla="*/ 27674 w 589816"/>
              <a:gd name="connsiteY8" fmla="*/ 208742 h 640835"/>
              <a:gd name="connsiteX9" fmla="*/ 27393 w 589816"/>
              <a:gd name="connsiteY9" fmla="*/ 208672 h 640835"/>
              <a:gd name="connsiteX10" fmla="*/ 61996 w 589816"/>
              <a:gd name="connsiteY10" fmla="*/ 38814 h 640835"/>
              <a:gd name="connsiteX11" fmla="*/ 151666 w 589816"/>
              <a:gd name="connsiteY11" fmla="*/ 9709 h 640835"/>
              <a:gd name="connsiteX12" fmla="*/ 177461 w 589816"/>
              <a:gd name="connsiteY12" fmla="*/ 8306 h 640835"/>
              <a:gd name="connsiteX13" fmla="*/ 258392 w 589816"/>
              <a:gd name="connsiteY13" fmla="*/ 8306 h 640835"/>
              <a:gd name="connsiteX14" fmla="*/ 309196 w 589816"/>
              <a:gd name="connsiteY14" fmla="*/ 943 h 640835"/>
              <a:gd name="connsiteX15" fmla="*/ 309336 w 589816"/>
              <a:gd name="connsiteY15" fmla="*/ 943 h 640835"/>
              <a:gd name="connsiteX16" fmla="*/ 588726 w 589816"/>
              <a:gd name="connsiteY16" fmla="*/ 208672 h 640835"/>
              <a:gd name="connsiteX17" fmla="*/ 588438 w 589816"/>
              <a:gd name="connsiteY17" fmla="*/ 209093 h 640835"/>
              <a:gd name="connsiteX18" fmla="*/ 579202 w 589816"/>
              <a:gd name="connsiteY18" fmla="*/ 223891 h 640835"/>
              <a:gd name="connsiteX19" fmla="*/ 572448 w 589816"/>
              <a:gd name="connsiteY19" fmla="*/ 236514 h 640835"/>
              <a:gd name="connsiteX20" fmla="*/ 570464 w 589816"/>
              <a:gd name="connsiteY20" fmla="*/ 313449 h 640835"/>
              <a:gd name="connsiteX21" fmla="*/ 525755 w 589816"/>
              <a:gd name="connsiteY21" fmla="*/ 639911 h 640835"/>
              <a:gd name="connsiteX22" fmla="*/ 518742 w 589816"/>
              <a:gd name="connsiteY22" fmla="*/ 310293 h 64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816" h="640835">
                <a:moveTo>
                  <a:pt x="518742" y="310293"/>
                </a:moveTo>
                <a:cubicBezTo>
                  <a:pt x="513657" y="292493"/>
                  <a:pt x="584742" y="455605"/>
                  <a:pt x="567834" y="457569"/>
                </a:cubicBezTo>
                <a:cubicBezTo>
                  <a:pt x="490808" y="466406"/>
                  <a:pt x="320136" y="506240"/>
                  <a:pt x="266493" y="527701"/>
                </a:cubicBezTo>
                <a:cubicBezTo>
                  <a:pt x="264073" y="527420"/>
                  <a:pt x="261660" y="527140"/>
                  <a:pt x="259311" y="526789"/>
                </a:cubicBezTo>
                <a:cubicBezTo>
                  <a:pt x="253560" y="526158"/>
                  <a:pt x="247943" y="525246"/>
                  <a:pt x="242402" y="524194"/>
                </a:cubicBezTo>
                <a:cubicBezTo>
                  <a:pt x="117491" y="500560"/>
                  <a:pt x="22989" y="397957"/>
                  <a:pt x="20429" y="274105"/>
                </a:cubicBezTo>
                <a:cubicBezTo>
                  <a:pt x="20289" y="272352"/>
                  <a:pt x="20289" y="270528"/>
                  <a:pt x="20289" y="268775"/>
                </a:cubicBezTo>
                <a:cubicBezTo>
                  <a:pt x="20268" y="260219"/>
                  <a:pt x="20724" y="251677"/>
                  <a:pt x="21635" y="243177"/>
                </a:cubicBezTo>
                <a:cubicBezTo>
                  <a:pt x="22814" y="231563"/>
                  <a:pt x="24833" y="220054"/>
                  <a:pt x="27674" y="208742"/>
                </a:cubicBezTo>
                <a:lnTo>
                  <a:pt x="27393" y="208672"/>
                </a:lnTo>
                <a:cubicBezTo>
                  <a:pt x="-22344" y="161965"/>
                  <a:pt x="-1382" y="75352"/>
                  <a:pt x="61996" y="38814"/>
                </a:cubicBezTo>
                <a:cubicBezTo>
                  <a:pt x="89537" y="22978"/>
                  <a:pt x="120079" y="13061"/>
                  <a:pt x="151666" y="9709"/>
                </a:cubicBezTo>
                <a:cubicBezTo>
                  <a:pt x="160236" y="8776"/>
                  <a:pt x="168841" y="8313"/>
                  <a:pt x="177461" y="8306"/>
                </a:cubicBezTo>
                <a:lnTo>
                  <a:pt x="258392" y="8306"/>
                </a:lnTo>
                <a:cubicBezTo>
                  <a:pt x="275140" y="4695"/>
                  <a:pt x="292112" y="2233"/>
                  <a:pt x="309196" y="943"/>
                </a:cubicBezTo>
                <a:lnTo>
                  <a:pt x="309336" y="943"/>
                </a:lnTo>
                <a:cubicBezTo>
                  <a:pt x="472265" y="-11471"/>
                  <a:pt x="600732" y="87835"/>
                  <a:pt x="588726" y="208672"/>
                </a:cubicBezTo>
                <a:cubicBezTo>
                  <a:pt x="588649" y="208812"/>
                  <a:pt x="588508" y="208953"/>
                  <a:pt x="588438" y="209093"/>
                </a:cubicBezTo>
                <a:cubicBezTo>
                  <a:pt x="584960" y="214283"/>
                  <a:pt x="581902" y="219192"/>
                  <a:pt x="579202" y="223891"/>
                </a:cubicBezTo>
                <a:cubicBezTo>
                  <a:pt x="576572" y="228309"/>
                  <a:pt x="574370" y="232517"/>
                  <a:pt x="572448" y="236514"/>
                </a:cubicBezTo>
                <a:cubicBezTo>
                  <a:pt x="557602" y="267372"/>
                  <a:pt x="595774" y="306197"/>
                  <a:pt x="570464" y="313449"/>
                </a:cubicBezTo>
                <a:cubicBezTo>
                  <a:pt x="536801" y="323085"/>
                  <a:pt x="659005" y="639911"/>
                  <a:pt x="525755" y="639911"/>
                </a:cubicBezTo>
                <a:cubicBezTo>
                  <a:pt x="590570" y="658335"/>
                  <a:pt x="532768" y="359385"/>
                  <a:pt x="518742" y="310293"/>
                </a:cubicBezTo>
                <a:close/>
              </a:path>
            </a:pathLst>
          </a:custGeom>
          <a:solidFill>
            <a:srgbClr val="2F2E41"/>
          </a:solidFill>
          <a:ln w="7011" cap="flat">
            <a:noFill/>
            <a:prstDash val="solid"/>
            <a:miter/>
          </a:ln>
        </p:spPr>
        <p:txBody>
          <a:bodyPr rtlCol="0" anchor="ctr"/>
          <a:lstStyle/>
          <a:p>
            <a:endParaRPr lang="zh-CN" altLang="en-US"/>
          </a:p>
        </p:txBody>
      </p:sp>
      <p:sp>
        <p:nvSpPr>
          <p:cNvPr id="33" name="任意多边形: 形状 32"/>
          <p:cNvSpPr/>
          <p:nvPr/>
        </p:nvSpPr>
        <p:spPr>
          <a:xfrm flipH="1">
            <a:off x="9907909" y="5570211"/>
            <a:ext cx="155074" cy="415634"/>
          </a:xfrm>
          <a:custGeom>
            <a:avLst/>
            <a:gdLst>
              <a:gd name="connsiteX0" fmla="*/ 3485 w 155074"/>
              <a:gd name="connsiteY0" fmla="*/ 415634 h 415634"/>
              <a:gd name="connsiteX1" fmla="*/ 108571 w 155074"/>
              <a:gd name="connsiteY1" fmla="*/ 414744 h 415634"/>
              <a:gd name="connsiteX2" fmla="*/ 155075 w 155074"/>
              <a:gd name="connsiteY2" fmla="*/ 0 h 415634"/>
              <a:gd name="connsiteX3" fmla="*/ 0 w 155074"/>
              <a:gd name="connsiteY3" fmla="*/ 1304 h 415634"/>
              <a:gd name="connsiteX4" fmla="*/ 3485 w 155074"/>
              <a:gd name="connsiteY4" fmla="*/ 415634 h 41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74" h="415634">
                <a:moveTo>
                  <a:pt x="3485" y="415634"/>
                </a:moveTo>
                <a:lnTo>
                  <a:pt x="108571" y="414744"/>
                </a:lnTo>
                <a:lnTo>
                  <a:pt x="155075" y="0"/>
                </a:lnTo>
                <a:lnTo>
                  <a:pt x="0" y="1304"/>
                </a:lnTo>
                <a:lnTo>
                  <a:pt x="3485" y="415634"/>
                </a:lnTo>
                <a:close/>
              </a:path>
            </a:pathLst>
          </a:custGeom>
          <a:solidFill>
            <a:srgbClr val="FFB6B6"/>
          </a:solidFill>
          <a:ln w="7011" cap="flat">
            <a:noFill/>
            <a:prstDash val="solid"/>
            <a:miter/>
          </a:ln>
        </p:spPr>
        <p:txBody>
          <a:bodyPr rtlCol="0" anchor="ctr"/>
          <a:lstStyle/>
          <a:p>
            <a:endParaRPr lang="zh-CN" altLang="en-US"/>
          </a:p>
        </p:txBody>
      </p:sp>
      <p:sp>
        <p:nvSpPr>
          <p:cNvPr id="36" name="任意多边形: 形状 35"/>
          <p:cNvSpPr/>
          <p:nvPr/>
        </p:nvSpPr>
        <p:spPr>
          <a:xfrm flipH="1">
            <a:off x="9722922" y="5925455"/>
            <a:ext cx="384328" cy="277713"/>
          </a:xfrm>
          <a:custGeom>
            <a:avLst/>
            <a:gdLst>
              <a:gd name="connsiteX0" fmla="*/ 384095 w 384328"/>
              <a:gd name="connsiteY0" fmla="*/ 227378 h 277713"/>
              <a:gd name="connsiteX1" fmla="*/ 337521 w 384328"/>
              <a:gd name="connsiteY1" fmla="*/ 274765 h 277713"/>
              <a:gd name="connsiteX2" fmla="*/ 128606 w 384328"/>
              <a:gd name="connsiteY2" fmla="*/ 276512 h 277713"/>
              <a:gd name="connsiteX3" fmla="*/ 92032 w 384328"/>
              <a:gd name="connsiteY3" fmla="*/ 202376 h 277713"/>
              <a:gd name="connsiteX4" fmla="*/ 78595 w 384328"/>
              <a:gd name="connsiteY4" fmla="*/ 276891 h 277713"/>
              <a:gd name="connsiteX5" fmla="*/ -232 w 384328"/>
              <a:gd name="connsiteY5" fmla="*/ 277606 h 277713"/>
              <a:gd name="connsiteX6" fmla="*/ 19671 w 384328"/>
              <a:gd name="connsiteY6" fmla="*/ 11842 h 277713"/>
              <a:gd name="connsiteX7" fmla="*/ 47099 w 384328"/>
              <a:gd name="connsiteY7" fmla="*/ 10019 h 277713"/>
              <a:gd name="connsiteX8" fmla="*/ 158966 w 384328"/>
              <a:gd name="connsiteY8" fmla="*/ 2305 h 277713"/>
              <a:gd name="connsiteX9" fmla="*/ 195055 w 384328"/>
              <a:gd name="connsiteY9" fmla="*/ -108 h 277713"/>
              <a:gd name="connsiteX10" fmla="*/ 195687 w 384328"/>
              <a:gd name="connsiteY10" fmla="*/ 75080 h 277713"/>
              <a:gd name="connsiteX11" fmla="*/ 363512 w 384328"/>
              <a:gd name="connsiteY11" fmla="*/ 188910 h 277713"/>
              <a:gd name="connsiteX12" fmla="*/ 384095 w 384328"/>
              <a:gd name="connsiteY12" fmla="*/ 227378 h 27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328" h="277713">
                <a:moveTo>
                  <a:pt x="384095" y="227378"/>
                </a:moveTo>
                <a:cubicBezTo>
                  <a:pt x="384292" y="253313"/>
                  <a:pt x="363455" y="274513"/>
                  <a:pt x="337521" y="274765"/>
                </a:cubicBezTo>
                <a:lnTo>
                  <a:pt x="128606" y="276512"/>
                </a:lnTo>
                <a:lnTo>
                  <a:pt x="92032" y="202376"/>
                </a:lnTo>
                <a:lnTo>
                  <a:pt x="78595" y="276891"/>
                </a:lnTo>
                <a:lnTo>
                  <a:pt x="-232" y="277606"/>
                </a:lnTo>
                <a:lnTo>
                  <a:pt x="19671" y="11842"/>
                </a:lnTo>
                <a:lnTo>
                  <a:pt x="47099" y="10019"/>
                </a:lnTo>
                <a:lnTo>
                  <a:pt x="158966" y="2305"/>
                </a:lnTo>
                <a:lnTo>
                  <a:pt x="195055" y="-108"/>
                </a:lnTo>
                <a:lnTo>
                  <a:pt x="195687" y="75080"/>
                </a:lnTo>
                <a:lnTo>
                  <a:pt x="363512" y="188910"/>
                </a:lnTo>
                <a:cubicBezTo>
                  <a:pt x="376276" y="197579"/>
                  <a:pt x="383969" y="211956"/>
                  <a:pt x="384095" y="227378"/>
                </a:cubicBezTo>
                <a:close/>
              </a:path>
            </a:pathLst>
          </a:custGeom>
          <a:solidFill>
            <a:srgbClr val="2F2E41"/>
          </a:solidFill>
          <a:ln w="7011" cap="flat">
            <a:noFill/>
            <a:prstDash val="solid"/>
            <a:miter/>
          </a:ln>
        </p:spPr>
        <p:txBody>
          <a:bodyPr rtlCol="0" anchor="ctr"/>
          <a:lstStyle/>
          <a:p>
            <a:endParaRPr lang="zh-CN" altLang="en-US"/>
          </a:p>
        </p:txBody>
      </p:sp>
      <p:sp>
        <p:nvSpPr>
          <p:cNvPr id="39" name="任意多边形: 形状 38"/>
          <p:cNvSpPr/>
          <p:nvPr/>
        </p:nvSpPr>
        <p:spPr>
          <a:xfrm flipH="1">
            <a:off x="9820346" y="4122731"/>
            <a:ext cx="1347755" cy="1655815"/>
          </a:xfrm>
          <a:custGeom>
            <a:avLst/>
            <a:gdLst>
              <a:gd name="connsiteX0" fmla="*/ 1241573 w 1347755"/>
              <a:gd name="connsiteY0" fmla="*/ 1654996 h 1655815"/>
              <a:gd name="connsiteX1" fmla="*/ 1094296 w 1347755"/>
              <a:gd name="connsiteY1" fmla="*/ 1640970 h 1655815"/>
              <a:gd name="connsiteX2" fmla="*/ 1052568 w 1347755"/>
              <a:gd name="connsiteY2" fmla="*/ 1504705 h 1655815"/>
              <a:gd name="connsiteX3" fmla="*/ 1061895 w 1347755"/>
              <a:gd name="connsiteY3" fmla="*/ 1448670 h 1655815"/>
              <a:gd name="connsiteX4" fmla="*/ 1024305 w 1347755"/>
              <a:gd name="connsiteY4" fmla="*/ 1014696 h 1655815"/>
              <a:gd name="connsiteX5" fmla="*/ 539626 w 1347755"/>
              <a:gd name="connsiteY5" fmla="*/ 763064 h 1655815"/>
              <a:gd name="connsiteX6" fmla="*/ 38185 w 1347755"/>
              <a:gd name="connsiteY6" fmla="*/ 406024 h 1655815"/>
              <a:gd name="connsiteX7" fmla="*/ 9291 w 1347755"/>
              <a:gd name="connsiteY7" fmla="*/ 241425 h 1655815"/>
              <a:gd name="connsiteX8" fmla="*/ 1998 w 1347755"/>
              <a:gd name="connsiteY8" fmla="*/ 137140 h 1655815"/>
              <a:gd name="connsiteX9" fmla="*/ 34 w 1347755"/>
              <a:gd name="connsiteY9" fmla="*/ 9570 h 1655815"/>
              <a:gd name="connsiteX10" fmla="*/ 303914 w 1347755"/>
              <a:gd name="connsiteY10" fmla="*/ 4521 h 1655815"/>
              <a:gd name="connsiteX11" fmla="*/ 505191 w 1347755"/>
              <a:gd name="connsiteY11" fmla="*/ -108 h 1655815"/>
              <a:gd name="connsiteX12" fmla="*/ 526231 w 1347755"/>
              <a:gd name="connsiteY12" fmla="*/ -108 h 1655815"/>
              <a:gd name="connsiteX13" fmla="*/ 526231 w 1347755"/>
              <a:gd name="connsiteY13" fmla="*/ 34958 h 1655815"/>
              <a:gd name="connsiteX14" fmla="*/ 579110 w 1347755"/>
              <a:gd name="connsiteY14" fmla="*/ 124867 h 1655815"/>
              <a:gd name="connsiteX15" fmla="*/ 659761 w 1347755"/>
              <a:gd name="connsiteY15" fmla="*/ 241004 h 1655815"/>
              <a:gd name="connsiteX16" fmla="*/ 696790 w 1347755"/>
              <a:gd name="connsiteY16" fmla="*/ 272353 h 1655815"/>
              <a:gd name="connsiteX17" fmla="*/ 736485 w 1347755"/>
              <a:gd name="connsiteY17" fmla="*/ 273966 h 1655815"/>
              <a:gd name="connsiteX18" fmla="*/ 843856 w 1347755"/>
              <a:gd name="connsiteY18" fmla="*/ 320183 h 1655815"/>
              <a:gd name="connsiteX19" fmla="*/ 1098784 w 1347755"/>
              <a:gd name="connsiteY19" fmla="*/ 651204 h 1655815"/>
              <a:gd name="connsiteX20" fmla="*/ 1098855 w 1347755"/>
              <a:gd name="connsiteY20" fmla="*/ 651204 h 1655815"/>
              <a:gd name="connsiteX21" fmla="*/ 1308478 w 1347755"/>
              <a:gd name="connsiteY21" fmla="*/ 858793 h 1655815"/>
              <a:gd name="connsiteX22" fmla="*/ 1314229 w 1347755"/>
              <a:gd name="connsiteY22" fmla="*/ 979770 h 1655815"/>
              <a:gd name="connsiteX23" fmla="*/ 1341229 w 1347755"/>
              <a:gd name="connsiteY23" fmla="*/ 1545381 h 1655815"/>
              <a:gd name="connsiteX24" fmla="*/ 1335829 w 1347755"/>
              <a:gd name="connsiteY24" fmla="*/ 1578132 h 1655815"/>
              <a:gd name="connsiteX25" fmla="*/ 1241573 w 1347755"/>
              <a:gd name="connsiteY25" fmla="*/ 1654996 h 165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47755" h="1655815">
                <a:moveTo>
                  <a:pt x="1241573" y="1654996"/>
                </a:moveTo>
                <a:cubicBezTo>
                  <a:pt x="1199774" y="1649947"/>
                  <a:pt x="1094296" y="1640970"/>
                  <a:pt x="1094296" y="1640970"/>
                </a:cubicBezTo>
                <a:cubicBezTo>
                  <a:pt x="1094296" y="1640970"/>
                  <a:pt x="1044503" y="1537035"/>
                  <a:pt x="1052568" y="1504705"/>
                </a:cubicBezTo>
                <a:cubicBezTo>
                  <a:pt x="1060493" y="1472234"/>
                  <a:pt x="1080270" y="1465641"/>
                  <a:pt x="1061895" y="1448670"/>
                </a:cubicBezTo>
                <a:cubicBezTo>
                  <a:pt x="1017152" y="1283299"/>
                  <a:pt x="1024305" y="1014696"/>
                  <a:pt x="1024305" y="1014696"/>
                </a:cubicBezTo>
                <a:cubicBezTo>
                  <a:pt x="1024305" y="1014696"/>
                  <a:pt x="783473" y="898067"/>
                  <a:pt x="539626" y="763064"/>
                </a:cubicBezTo>
                <a:cubicBezTo>
                  <a:pt x="301249" y="631006"/>
                  <a:pt x="59996" y="481416"/>
                  <a:pt x="38185" y="406024"/>
                </a:cubicBezTo>
                <a:cubicBezTo>
                  <a:pt x="23787" y="352100"/>
                  <a:pt x="14116" y="297025"/>
                  <a:pt x="9291" y="241425"/>
                </a:cubicBezTo>
                <a:cubicBezTo>
                  <a:pt x="5644" y="204957"/>
                  <a:pt x="3400" y="169190"/>
                  <a:pt x="1998" y="137140"/>
                </a:cubicBezTo>
                <a:cubicBezTo>
                  <a:pt x="-1299" y="63782"/>
                  <a:pt x="34" y="9570"/>
                  <a:pt x="34" y="9570"/>
                </a:cubicBezTo>
                <a:lnTo>
                  <a:pt x="303914" y="4521"/>
                </a:lnTo>
                <a:lnTo>
                  <a:pt x="505191" y="-108"/>
                </a:lnTo>
                <a:lnTo>
                  <a:pt x="526231" y="-108"/>
                </a:lnTo>
                <a:lnTo>
                  <a:pt x="526231" y="34958"/>
                </a:lnTo>
                <a:lnTo>
                  <a:pt x="579110" y="124867"/>
                </a:lnTo>
                <a:cubicBezTo>
                  <a:pt x="579110" y="124867"/>
                  <a:pt x="670491" y="231116"/>
                  <a:pt x="659761" y="241004"/>
                </a:cubicBezTo>
                <a:cubicBezTo>
                  <a:pt x="646787" y="252997"/>
                  <a:pt x="650714" y="263657"/>
                  <a:pt x="696790" y="272353"/>
                </a:cubicBezTo>
                <a:cubicBezTo>
                  <a:pt x="709891" y="274646"/>
                  <a:pt x="723237" y="275194"/>
                  <a:pt x="736485" y="273966"/>
                </a:cubicBezTo>
                <a:cubicBezTo>
                  <a:pt x="810895" y="268286"/>
                  <a:pt x="842033" y="310856"/>
                  <a:pt x="843856" y="320183"/>
                </a:cubicBezTo>
                <a:cubicBezTo>
                  <a:pt x="856340" y="386036"/>
                  <a:pt x="981525" y="529105"/>
                  <a:pt x="1098784" y="651204"/>
                </a:cubicBezTo>
                <a:lnTo>
                  <a:pt x="1098855" y="651204"/>
                </a:lnTo>
                <a:cubicBezTo>
                  <a:pt x="1207068" y="763975"/>
                  <a:pt x="1308478" y="858793"/>
                  <a:pt x="1308478" y="858793"/>
                </a:cubicBezTo>
                <a:lnTo>
                  <a:pt x="1314229" y="979770"/>
                </a:lnTo>
                <a:lnTo>
                  <a:pt x="1341229" y="1545381"/>
                </a:lnTo>
                <a:cubicBezTo>
                  <a:pt x="1341229" y="1545381"/>
                  <a:pt x="1290594" y="1517048"/>
                  <a:pt x="1335829" y="1578132"/>
                </a:cubicBezTo>
                <a:cubicBezTo>
                  <a:pt x="1381064" y="1639287"/>
                  <a:pt x="1283371" y="1659976"/>
                  <a:pt x="1241573" y="1654996"/>
                </a:cubicBezTo>
                <a:close/>
              </a:path>
            </a:pathLst>
          </a:custGeom>
          <a:solidFill>
            <a:srgbClr val="2F2E41"/>
          </a:solidFill>
          <a:ln w="7011" cap="flat">
            <a:noFill/>
            <a:prstDash val="solid"/>
            <a:miter/>
          </a:ln>
        </p:spPr>
        <p:txBody>
          <a:bodyPr rtlCol="0" anchor="ctr"/>
          <a:lstStyle/>
          <a:p>
            <a:endParaRPr lang="zh-CN" altLang="en-US"/>
          </a:p>
        </p:txBody>
      </p:sp>
      <p:sp>
        <p:nvSpPr>
          <p:cNvPr id="43" name="任意多边形: 形状 42"/>
          <p:cNvSpPr/>
          <p:nvPr/>
        </p:nvSpPr>
        <p:spPr>
          <a:xfrm flipH="1">
            <a:off x="8743333" y="4151920"/>
            <a:ext cx="421146" cy="310731"/>
          </a:xfrm>
          <a:custGeom>
            <a:avLst/>
            <a:gdLst>
              <a:gd name="connsiteX0" fmla="*/ 378247 w 421146"/>
              <a:gd name="connsiteY0" fmla="*/ 310732 h 310731"/>
              <a:gd name="connsiteX1" fmla="*/ 421147 w 421146"/>
              <a:gd name="connsiteY1" fmla="*/ 214792 h 310731"/>
              <a:gd name="connsiteX2" fmla="*/ 63315 w 421146"/>
              <a:gd name="connsiteY2" fmla="*/ 0 h 310731"/>
              <a:gd name="connsiteX3" fmla="*/ 0 w 421146"/>
              <a:gd name="connsiteY3" fmla="*/ 141575 h 310731"/>
              <a:gd name="connsiteX4" fmla="*/ 378247 w 421146"/>
              <a:gd name="connsiteY4" fmla="*/ 310732 h 310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46" h="310731">
                <a:moveTo>
                  <a:pt x="378247" y="310732"/>
                </a:moveTo>
                <a:lnTo>
                  <a:pt x="421147" y="214792"/>
                </a:lnTo>
                <a:lnTo>
                  <a:pt x="63315" y="0"/>
                </a:lnTo>
                <a:lnTo>
                  <a:pt x="0" y="141575"/>
                </a:lnTo>
                <a:lnTo>
                  <a:pt x="378247" y="310732"/>
                </a:lnTo>
                <a:close/>
              </a:path>
            </a:pathLst>
          </a:custGeom>
          <a:solidFill>
            <a:srgbClr val="FFB6B6"/>
          </a:solidFill>
          <a:ln w="7011" cap="flat">
            <a:noFill/>
            <a:prstDash val="solid"/>
            <a:miter/>
          </a:ln>
        </p:spPr>
        <p:txBody>
          <a:bodyPr rtlCol="0" anchor="ctr"/>
          <a:lstStyle/>
          <a:p>
            <a:endParaRPr lang="zh-CN" altLang="en-US"/>
          </a:p>
        </p:txBody>
      </p:sp>
      <p:sp>
        <p:nvSpPr>
          <p:cNvPr id="44" name="任意多边形: 形状 43"/>
          <p:cNvSpPr/>
          <p:nvPr/>
        </p:nvSpPr>
        <p:spPr>
          <a:xfrm flipH="1">
            <a:off x="8466487" y="4221970"/>
            <a:ext cx="375387" cy="374493"/>
          </a:xfrm>
          <a:custGeom>
            <a:avLst/>
            <a:gdLst>
              <a:gd name="connsiteX0" fmla="*/ 347354 w 375387"/>
              <a:gd name="connsiteY0" fmla="*/ 3986 h 374493"/>
              <a:gd name="connsiteX1" fmla="*/ 371072 w 375387"/>
              <a:gd name="connsiteY1" fmla="*/ 66052 h 374493"/>
              <a:gd name="connsiteX2" fmla="*/ 285764 w 375387"/>
              <a:gd name="connsiteY2" fmla="*/ 256768 h 374493"/>
              <a:gd name="connsiteX3" fmla="*/ 203135 w 375387"/>
              <a:gd name="connsiteY3" fmla="*/ 259194 h 374493"/>
              <a:gd name="connsiteX4" fmla="*/ 265314 w 375387"/>
              <a:gd name="connsiteY4" fmla="*/ 302402 h 374493"/>
              <a:gd name="connsiteX5" fmla="*/ 233172 w 375387"/>
              <a:gd name="connsiteY5" fmla="*/ 374385 h 374493"/>
              <a:gd name="connsiteX6" fmla="*/ -232 w 375387"/>
              <a:gd name="connsiteY6" fmla="*/ 245750 h 374493"/>
              <a:gd name="connsiteX7" fmla="*/ 9516 w 375387"/>
              <a:gd name="connsiteY7" fmla="*/ 220047 h 374493"/>
              <a:gd name="connsiteX8" fmla="*/ 49035 w 375387"/>
              <a:gd name="connsiteY8" fmla="*/ 115109 h 374493"/>
              <a:gd name="connsiteX9" fmla="*/ 61848 w 375387"/>
              <a:gd name="connsiteY9" fmla="*/ 81284 h 374493"/>
              <a:gd name="connsiteX10" fmla="*/ 130493 w 375387"/>
              <a:gd name="connsiteY10" fmla="*/ 111981 h 374493"/>
              <a:gd name="connsiteX11" fmla="*/ 303809 w 375387"/>
              <a:gd name="connsiteY11" fmla="*/ 6707 h 374493"/>
              <a:gd name="connsiteX12" fmla="*/ 347354 w 375387"/>
              <a:gd name="connsiteY12" fmla="*/ 3986 h 37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387" h="374493">
                <a:moveTo>
                  <a:pt x="347354" y="3986"/>
                </a:moveTo>
                <a:cubicBezTo>
                  <a:pt x="371016" y="14596"/>
                  <a:pt x="381627" y="42361"/>
                  <a:pt x="371072" y="66052"/>
                </a:cubicBezTo>
                <a:lnTo>
                  <a:pt x="285764" y="256768"/>
                </a:lnTo>
                <a:lnTo>
                  <a:pt x="203135" y="259194"/>
                </a:lnTo>
                <a:lnTo>
                  <a:pt x="265314" y="302402"/>
                </a:lnTo>
                <a:lnTo>
                  <a:pt x="233172" y="374385"/>
                </a:lnTo>
                <a:lnTo>
                  <a:pt x="-232" y="245750"/>
                </a:lnTo>
                <a:lnTo>
                  <a:pt x="9516" y="220047"/>
                </a:lnTo>
                <a:lnTo>
                  <a:pt x="49035" y="115109"/>
                </a:lnTo>
                <a:lnTo>
                  <a:pt x="61848" y="81284"/>
                </a:lnTo>
                <a:lnTo>
                  <a:pt x="130493" y="111981"/>
                </a:lnTo>
                <a:lnTo>
                  <a:pt x="303809" y="6707"/>
                </a:lnTo>
                <a:cubicBezTo>
                  <a:pt x="316994" y="-1295"/>
                  <a:pt x="333271" y="-2312"/>
                  <a:pt x="347354" y="3986"/>
                </a:cubicBezTo>
                <a:close/>
              </a:path>
            </a:pathLst>
          </a:custGeom>
          <a:solidFill>
            <a:srgbClr val="2F2E41"/>
          </a:solidFill>
          <a:ln w="7011" cap="flat">
            <a:noFill/>
            <a:prstDash val="solid"/>
            <a:miter/>
          </a:ln>
        </p:spPr>
        <p:txBody>
          <a:bodyPr rtlCol="0" anchor="ctr"/>
          <a:lstStyle/>
          <a:p>
            <a:endParaRPr lang="zh-CN" altLang="en-US"/>
          </a:p>
        </p:txBody>
      </p:sp>
      <p:sp>
        <p:nvSpPr>
          <p:cNvPr id="45" name="任意多边形: 形状 44"/>
          <p:cNvSpPr/>
          <p:nvPr/>
        </p:nvSpPr>
        <p:spPr>
          <a:xfrm flipH="1">
            <a:off x="8941742" y="3853489"/>
            <a:ext cx="1948940" cy="882719"/>
          </a:xfrm>
          <a:custGeom>
            <a:avLst/>
            <a:gdLst>
              <a:gd name="connsiteX0" fmla="*/ 1920151 w 1948940"/>
              <a:gd name="connsiteY0" fmla="*/ 376856 h 882719"/>
              <a:gd name="connsiteX1" fmla="*/ 1919373 w 1948940"/>
              <a:gd name="connsiteY1" fmla="*/ 378350 h 882719"/>
              <a:gd name="connsiteX2" fmla="*/ 1865729 w 1948940"/>
              <a:gd name="connsiteY2" fmla="*/ 502385 h 882719"/>
              <a:gd name="connsiteX3" fmla="*/ 1865638 w 1948940"/>
              <a:gd name="connsiteY3" fmla="*/ 502679 h 882719"/>
              <a:gd name="connsiteX4" fmla="*/ 1732718 w 1948940"/>
              <a:gd name="connsiteY4" fmla="*/ 477817 h 882719"/>
              <a:gd name="connsiteX5" fmla="*/ 1684123 w 1948940"/>
              <a:gd name="connsiteY5" fmla="*/ 448278 h 882719"/>
              <a:gd name="connsiteX6" fmla="*/ 1441924 w 1948940"/>
              <a:gd name="connsiteY6" fmla="*/ 366708 h 882719"/>
              <a:gd name="connsiteX7" fmla="*/ 1267465 w 1948940"/>
              <a:gd name="connsiteY7" fmla="*/ 321634 h 882719"/>
              <a:gd name="connsiteX8" fmla="*/ 1089520 w 1948940"/>
              <a:gd name="connsiteY8" fmla="*/ 479164 h 882719"/>
              <a:gd name="connsiteX9" fmla="*/ 1089471 w 1948940"/>
              <a:gd name="connsiteY9" fmla="*/ 479213 h 882719"/>
              <a:gd name="connsiteX10" fmla="*/ 743569 w 1948940"/>
              <a:gd name="connsiteY10" fmla="*/ 765792 h 882719"/>
              <a:gd name="connsiteX11" fmla="*/ 137218 w 1948940"/>
              <a:gd name="connsiteY11" fmla="*/ 871886 h 882719"/>
              <a:gd name="connsiteX12" fmla="*/ -232 w 1948940"/>
              <a:gd name="connsiteY12" fmla="*/ 776830 h 882719"/>
              <a:gd name="connsiteX13" fmla="*/ 70804 w 1948940"/>
              <a:gd name="connsiteY13" fmla="*/ 590638 h 882719"/>
              <a:gd name="connsiteX14" fmla="*/ 258651 w 1948940"/>
              <a:gd name="connsiteY14" fmla="*/ 393919 h 882719"/>
              <a:gd name="connsiteX15" fmla="*/ 456387 w 1948940"/>
              <a:gd name="connsiteY15" fmla="*/ 313569 h 882719"/>
              <a:gd name="connsiteX16" fmla="*/ 533742 w 1948940"/>
              <a:gd name="connsiteY16" fmla="*/ 282116 h 882719"/>
              <a:gd name="connsiteX17" fmla="*/ 642060 w 1948940"/>
              <a:gd name="connsiteY17" fmla="*/ 238164 h 882719"/>
              <a:gd name="connsiteX18" fmla="*/ 1228507 w 1948940"/>
              <a:gd name="connsiteY18" fmla="*/ -108 h 882719"/>
              <a:gd name="connsiteX19" fmla="*/ 1877946 w 1948940"/>
              <a:gd name="connsiteY19" fmla="*/ 224839 h 882719"/>
              <a:gd name="connsiteX20" fmla="*/ 1906328 w 1948940"/>
              <a:gd name="connsiteY20" fmla="*/ 242105 h 882719"/>
              <a:gd name="connsiteX21" fmla="*/ 1920151 w 1948940"/>
              <a:gd name="connsiteY21" fmla="*/ 376856 h 8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48940" h="882719">
                <a:moveTo>
                  <a:pt x="1920151" y="376856"/>
                </a:moveTo>
                <a:cubicBezTo>
                  <a:pt x="1919906" y="377403"/>
                  <a:pt x="1919611" y="377901"/>
                  <a:pt x="1919373" y="378350"/>
                </a:cubicBezTo>
                <a:cubicBezTo>
                  <a:pt x="1899820" y="414236"/>
                  <a:pt x="1867735" y="497265"/>
                  <a:pt x="1865729" y="502385"/>
                </a:cubicBezTo>
                <a:cubicBezTo>
                  <a:pt x="1865680" y="502476"/>
                  <a:pt x="1865645" y="502574"/>
                  <a:pt x="1865638" y="502679"/>
                </a:cubicBezTo>
                <a:cubicBezTo>
                  <a:pt x="1865638" y="502679"/>
                  <a:pt x="1759774" y="497230"/>
                  <a:pt x="1732718" y="477817"/>
                </a:cubicBezTo>
                <a:cubicBezTo>
                  <a:pt x="1705612" y="458258"/>
                  <a:pt x="1746625" y="489179"/>
                  <a:pt x="1684123" y="448278"/>
                </a:cubicBezTo>
                <a:cubicBezTo>
                  <a:pt x="1651793" y="427021"/>
                  <a:pt x="1541090" y="393828"/>
                  <a:pt x="1441924" y="366708"/>
                </a:cubicBezTo>
                <a:cubicBezTo>
                  <a:pt x="1349666" y="341475"/>
                  <a:pt x="1267465" y="321634"/>
                  <a:pt x="1267465" y="321634"/>
                </a:cubicBezTo>
                <a:cubicBezTo>
                  <a:pt x="1267465" y="321634"/>
                  <a:pt x="1194802" y="387769"/>
                  <a:pt x="1089520" y="479164"/>
                </a:cubicBezTo>
                <a:lnTo>
                  <a:pt x="1089471" y="479213"/>
                </a:lnTo>
                <a:cubicBezTo>
                  <a:pt x="991687" y="563911"/>
                  <a:pt x="865682" y="670420"/>
                  <a:pt x="743569" y="765792"/>
                </a:cubicBezTo>
                <a:cubicBezTo>
                  <a:pt x="482132" y="842691"/>
                  <a:pt x="206193" y="909323"/>
                  <a:pt x="137218" y="871886"/>
                </a:cubicBezTo>
                <a:cubicBezTo>
                  <a:pt x="88722" y="844255"/>
                  <a:pt x="42737" y="812450"/>
                  <a:pt x="-232" y="776830"/>
                </a:cubicBezTo>
                <a:lnTo>
                  <a:pt x="70804" y="590638"/>
                </a:lnTo>
                <a:lnTo>
                  <a:pt x="258651" y="393919"/>
                </a:lnTo>
                <a:lnTo>
                  <a:pt x="456387" y="313569"/>
                </a:lnTo>
                <a:lnTo>
                  <a:pt x="533742" y="282116"/>
                </a:lnTo>
                <a:lnTo>
                  <a:pt x="642060" y="238164"/>
                </a:lnTo>
                <a:lnTo>
                  <a:pt x="1228507" y="-108"/>
                </a:lnTo>
                <a:lnTo>
                  <a:pt x="1877946" y="224839"/>
                </a:lnTo>
                <a:cubicBezTo>
                  <a:pt x="1877946" y="224839"/>
                  <a:pt x="1832711" y="261385"/>
                  <a:pt x="1906328" y="242105"/>
                </a:cubicBezTo>
                <a:cubicBezTo>
                  <a:pt x="1978949" y="223135"/>
                  <a:pt x="1940580" y="338389"/>
                  <a:pt x="1920151" y="376856"/>
                </a:cubicBezTo>
                <a:close/>
              </a:path>
            </a:pathLst>
          </a:custGeom>
          <a:solidFill>
            <a:srgbClr val="2F2E41"/>
          </a:solidFill>
          <a:ln w="7011" cap="flat">
            <a:noFill/>
            <a:prstDash val="solid"/>
            <a:miter/>
          </a:ln>
        </p:spPr>
        <p:txBody>
          <a:bodyPr rtlCol="0" anchor="ctr"/>
          <a:lstStyle/>
          <a:p>
            <a:endParaRPr lang="zh-CN" altLang="en-US"/>
          </a:p>
        </p:txBody>
      </p:sp>
      <p:sp>
        <p:nvSpPr>
          <p:cNvPr id="46" name="任意多边形: 形状 45"/>
          <p:cNvSpPr/>
          <p:nvPr/>
        </p:nvSpPr>
        <p:spPr>
          <a:xfrm flipH="1">
            <a:off x="10479450" y="3147903"/>
            <a:ext cx="815009" cy="1325514"/>
          </a:xfrm>
          <a:custGeom>
            <a:avLst/>
            <a:gdLst>
              <a:gd name="connsiteX0" fmla="*/ 273878 w 815009"/>
              <a:gd name="connsiteY0" fmla="*/ -108 h 1325514"/>
              <a:gd name="connsiteX1" fmla="*/ 484273 w 815009"/>
              <a:gd name="connsiteY1" fmla="*/ -108 h 1325514"/>
              <a:gd name="connsiteX2" fmla="*/ 517396 w 815009"/>
              <a:gd name="connsiteY2" fmla="*/ 73011 h 1325514"/>
              <a:gd name="connsiteX3" fmla="*/ 658297 w 815009"/>
              <a:gd name="connsiteY3" fmla="*/ 135786 h 1325514"/>
              <a:gd name="connsiteX4" fmla="*/ 731213 w 815009"/>
              <a:gd name="connsiteY4" fmla="*/ 225393 h 1325514"/>
              <a:gd name="connsiteX5" fmla="*/ 715707 w 815009"/>
              <a:gd name="connsiteY5" fmla="*/ 581984 h 1325514"/>
              <a:gd name="connsiteX6" fmla="*/ 676595 w 815009"/>
              <a:gd name="connsiteY6" fmla="*/ 957139 h 1325514"/>
              <a:gd name="connsiteX7" fmla="*/ 727152 w 815009"/>
              <a:gd name="connsiteY7" fmla="*/ 1044978 h 1325514"/>
              <a:gd name="connsiteX8" fmla="*/ 753417 w 815009"/>
              <a:gd name="connsiteY8" fmla="*/ 1079455 h 1325514"/>
              <a:gd name="connsiteX9" fmla="*/ 776181 w 815009"/>
              <a:gd name="connsiteY9" fmla="*/ 1109597 h 1325514"/>
              <a:gd name="connsiteX10" fmla="*/ 792852 w 815009"/>
              <a:gd name="connsiteY10" fmla="*/ 1234207 h 1325514"/>
              <a:gd name="connsiteX11" fmla="*/ 315957 w 815009"/>
              <a:gd name="connsiteY11" fmla="*/ 1297326 h 1325514"/>
              <a:gd name="connsiteX12" fmla="*/ 98549 w 815009"/>
              <a:gd name="connsiteY12" fmla="*/ 1325378 h 1325514"/>
              <a:gd name="connsiteX13" fmla="*/ 90947 w 815009"/>
              <a:gd name="connsiteY13" fmla="*/ 1094842 h 1325514"/>
              <a:gd name="connsiteX14" fmla="*/ 98101 w 815009"/>
              <a:gd name="connsiteY14" fmla="*/ 1026520 h 1325514"/>
              <a:gd name="connsiteX15" fmla="*/ 105563 w 815009"/>
              <a:gd name="connsiteY15" fmla="*/ 946668 h 1325514"/>
              <a:gd name="connsiteX16" fmla="*/ 99826 w 815009"/>
              <a:gd name="connsiteY16" fmla="*/ 850994 h 1325514"/>
              <a:gd name="connsiteX17" fmla="*/ 96263 w 815009"/>
              <a:gd name="connsiteY17" fmla="*/ 804539 h 1325514"/>
              <a:gd name="connsiteX18" fmla="*/ 72369 w 815009"/>
              <a:gd name="connsiteY18" fmla="*/ 520457 h 1325514"/>
              <a:gd name="connsiteX19" fmla="*/ 10352 w 815009"/>
              <a:gd name="connsiteY19" fmla="*/ 345900 h 1325514"/>
              <a:gd name="connsiteX20" fmla="*/ 115423 w 815009"/>
              <a:gd name="connsiteY20" fmla="*/ 114866 h 1325514"/>
              <a:gd name="connsiteX21" fmla="*/ 188178 w 815009"/>
              <a:gd name="connsiteY21" fmla="*/ 86168 h 13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5009" h="1325514">
                <a:moveTo>
                  <a:pt x="273878" y="-108"/>
                </a:moveTo>
                <a:lnTo>
                  <a:pt x="484273" y="-108"/>
                </a:lnTo>
                <a:lnTo>
                  <a:pt x="517396" y="73011"/>
                </a:lnTo>
                <a:lnTo>
                  <a:pt x="658297" y="135786"/>
                </a:lnTo>
                <a:cubicBezTo>
                  <a:pt x="695460" y="152372"/>
                  <a:pt x="722524" y="185636"/>
                  <a:pt x="731213" y="225393"/>
                </a:cubicBezTo>
                <a:cubicBezTo>
                  <a:pt x="781946" y="457325"/>
                  <a:pt x="717769" y="505513"/>
                  <a:pt x="715707" y="581984"/>
                </a:cubicBezTo>
                <a:cubicBezTo>
                  <a:pt x="708694" y="841471"/>
                  <a:pt x="672555" y="893088"/>
                  <a:pt x="676595" y="957139"/>
                </a:cubicBezTo>
                <a:cubicBezTo>
                  <a:pt x="677808" y="976312"/>
                  <a:pt x="689506" y="1052111"/>
                  <a:pt x="727152" y="1044978"/>
                </a:cubicBezTo>
                <a:cubicBezTo>
                  <a:pt x="764799" y="1037839"/>
                  <a:pt x="744503" y="1067806"/>
                  <a:pt x="753417" y="1079455"/>
                </a:cubicBezTo>
                <a:cubicBezTo>
                  <a:pt x="761110" y="1089519"/>
                  <a:pt x="801597" y="1076159"/>
                  <a:pt x="776181" y="1109597"/>
                </a:cubicBezTo>
                <a:cubicBezTo>
                  <a:pt x="750773" y="1143036"/>
                  <a:pt x="859413" y="1234207"/>
                  <a:pt x="792852" y="1234207"/>
                </a:cubicBezTo>
                <a:cubicBezTo>
                  <a:pt x="666615" y="1234207"/>
                  <a:pt x="414141" y="1297326"/>
                  <a:pt x="315957" y="1297326"/>
                </a:cubicBezTo>
                <a:cubicBezTo>
                  <a:pt x="217773" y="1297326"/>
                  <a:pt x="141898" y="1326437"/>
                  <a:pt x="98549" y="1325378"/>
                </a:cubicBezTo>
                <a:cubicBezTo>
                  <a:pt x="72124" y="1324733"/>
                  <a:pt x="80385" y="1201533"/>
                  <a:pt x="90947" y="1094842"/>
                </a:cubicBezTo>
                <a:cubicBezTo>
                  <a:pt x="93339" y="1070682"/>
                  <a:pt x="139731" y="1071313"/>
                  <a:pt x="98101" y="1026520"/>
                </a:cubicBezTo>
                <a:cubicBezTo>
                  <a:pt x="56471" y="981734"/>
                  <a:pt x="105471" y="958457"/>
                  <a:pt x="105563" y="946668"/>
                </a:cubicBezTo>
                <a:cubicBezTo>
                  <a:pt x="105654" y="934143"/>
                  <a:pt x="129162" y="902597"/>
                  <a:pt x="99826" y="850994"/>
                </a:cubicBezTo>
                <a:cubicBezTo>
                  <a:pt x="70497" y="799392"/>
                  <a:pt x="97533" y="820747"/>
                  <a:pt x="96263" y="804539"/>
                </a:cubicBezTo>
                <a:cubicBezTo>
                  <a:pt x="86445" y="679670"/>
                  <a:pt x="72369" y="520457"/>
                  <a:pt x="72369" y="520457"/>
                </a:cubicBezTo>
                <a:lnTo>
                  <a:pt x="10352" y="345900"/>
                </a:lnTo>
                <a:cubicBezTo>
                  <a:pt x="-22603" y="253158"/>
                  <a:pt x="23867" y="150984"/>
                  <a:pt x="115423" y="114866"/>
                </a:cubicBezTo>
                <a:lnTo>
                  <a:pt x="188178" y="86168"/>
                </a:lnTo>
                <a:close/>
              </a:path>
            </a:pathLst>
          </a:custGeom>
          <a:solidFill>
            <a:schemeClr val="accent2"/>
          </a:solidFill>
          <a:ln w="7011" cap="flat">
            <a:noFill/>
            <a:prstDash val="solid"/>
            <a:miter/>
          </a:ln>
        </p:spPr>
        <p:txBody>
          <a:bodyPr rtlCol="0" anchor="ctr"/>
          <a:lstStyle/>
          <a:p>
            <a:endParaRPr lang="zh-CN" altLang="en-US"/>
          </a:p>
        </p:txBody>
      </p:sp>
      <p:sp>
        <p:nvSpPr>
          <p:cNvPr id="47" name="任意多边形: 形状 46"/>
          <p:cNvSpPr/>
          <p:nvPr/>
        </p:nvSpPr>
        <p:spPr>
          <a:xfrm flipH="1">
            <a:off x="9534663" y="2983136"/>
            <a:ext cx="472712" cy="290189"/>
          </a:xfrm>
          <a:custGeom>
            <a:avLst/>
            <a:gdLst>
              <a:gd name="connsiteX0" fmla="*/ 464431 w 472712"/>
              <a:gd name="connsiteY0" fmla="*/ 100271 h 290189"/>
              <a:gd name="connsiteX1" fmla="*/ 371927 w 472712"/>
              <a:gd name="connsiteY1" fmla="*/ 128211 h 290189"/>
              <a:gd name="connsiteX2" fmla="*/ 362719 w 472712"/>
              <a:gd name="connsiteY2" fmla="*/ 122285 h 290189"/>
              <a:gd name="connsiteX3" fmla="*/ 66336 w 472712"/>
              <a:gd name="connsiteY3" fmla="*/ 290082 h 290189"/>
              <a:gd name="connsiteX4" fmla="*/ -232 w 472712"/>
              <a:gd name="connsiteY4" fmla="*/ 219509 h 290189"/>
              <a:gd name="connsiteX5" fmla="*/ 353244 w 472712"/>
              <a:gd name="connsiteY5" fmla="*/ 22790 h 290189"/>
              <a:gd name="connsiteX6" fmla="*/ 449577 w 472712"/>
              <a:gd name="connsiteY6" fmla="*/ 17137 h 290189"/>
              <a:gd name="connsiteX7" fmla="*/ 464431 w 472712"/>
              <a:gd name="connsiteY7" fmla="*/ 100271 h 29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712" h="290189">
                <a:moveTo>
                  <a:pt x="464431" y="100271"/>
                </a:moveTo>
                <a:cubicBezTo>
                  <a:pt x="446604" y="133534"/>
                  <a:pt x="405184" y="146046"/>
                  <a:pt x="371927" y="128211"/>
                </a:cubicBezTo>
                <a:cubicBezTo>
                  <a:pt x="368702" y="126486"/>
                  <a:pt x="365623" y="124502"/>
                  <a:pt x="362719" y="122285"/>
                </a:cubicBezTo>
                <a:lnTo>
                  <a:pt x="66336" y="290082"/>
                </a:lnTo>
                <a:lnTo>
                  <a:pt x="-232" y="219509"/>
                </a:lnTo>
                <a:lnTo>
                  <a:pt x="353244" y="22790"/>
                </a:lnTo>
                <a:cubicBezTo>
                  <a:pt x="378281" y="-5375"/>
                  <a:pt x="421412" y="-7907"/>
                  <a:pt x="449577" y="17137"/>
                </a:cubicBezTo>
                <a:cubicBezTo>
                  <a:pt x="473149" y="38085"/>
                  <a:pt x="479285" y="72457"/>
                  <a:pt x="464431" y="100271"/>
                </a:cubicBezTo>
                <a:close/>
              </a:path>
            </a:pathLst>
          </a:custGeom>
          <a:solidFill>
            <a:srgbClr val="FFB6B6"/>
          </a:solidFill>
          <a:ln w="7011" cap="flat">
            <a:noFill/>
            <a:prstDash val="solid"/>
            <a:miter/>
          </a:ln>
        </p:spPr>
        <p:txBody>
          <a:bodyPr rtlCol="0" anchor="ctr"/>
          <a:lstStyle/>
          <a:p>
            <a:endParaRPr lang="zh-CN" altLang="en-US"/>
          </a:p>
        </p:txBody>
      </p:sp>
      <p:sp>
        <p:nvSpPr>
          <p:cNvPr id="48" name="任意多边形: 形状 47"/>
          <p:cNvSpPr/>
          <p:nvPr/>
        </p:nvSpPr>
        <p:spPr>
          <a:xfrm flipH="1">
            <a:off x="9704330" y="3063703"/>
            <a:ext cx="1177368" cy="469923"/>
          </a:xfrm>
          <a:custGeom>
            <a:avLst/>
            <a:gdLst>
              <a:gd name="connsiteX0" fmla="*/ 4277 w 1177368"/>
              <a:gd name="connsiteY0" fmla="*/ 415779 h 469923"/>
              <a:gd name="connsiteX1" fmla="*/ -232 w 1177368"/>
              <a:gd name="connsiteY1" fmla="*/ 469815 h 469923"/>
              <a:gd name="connsiteX2" fmla="*/ 589812 w 1177368"/>
              <a:gd name="connsiteY2" fmla="*/ 462227 h 469923"/>
              <a:gd name="connsiteX3" fmla="*/ 1177136 w 1177368"/>
              <a:gd name="connsiteY3" fmla="*/ 132048 h 469923"/>
              <a:gd name="connsiteX4" fmla="*/ 1091274 w 1177368"/>
              <a:gd name="connsiteY4" fmla="*/ -108 h 469923"/>
              <a:gd name="connsiteX5" fmla="*/ 575049 w 1177368"/>
              <a:gd name="connsiteY5" fmla="*/ 216935 h 469923"/>
              <a:gd name="connsiteX6" fmla="*/ 208149 w 1177368"/>
              <a:gd name="connsiteY6" fmla="*/ 224376 h 469923"/>
              <a:gd name="connsiteX7" fmla="*/ 4277 w 1177368"/>
              <a:gd name="connsiteY7" fmla="*/ 415779 h 46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368" h="469923">
                <a:moveTo>
                  <a:pt x="4277" y="415779"/>
                </a:moveTo>
                <a:lnTo>
                  <a:pt x="-232" y="469815"/>
                </a:lnTo>
                <a:lnTo>
                  <a:pt x="589812" y="462227"/>
                </a:lnTo>
                <a:lnTo>
                  <a:pt x="1177136" y="132048"/>
                </a:lnTo>
                <a:lnTo>
                  <a:pt x="1091274" y="-108"/>
                </a:lnTo>
                <a:lnTo>
                  <a:pt x="575049" y="216935"/>
                </a:lnTo>
                <a:lnTo>
                  <a:pt x="208149" y="224376"/>
                </a:lnTo>
                <a:cubicBezTo>
                  <a:pt x="101199" y="226543"/>
                  <a:pt x="13184" y="309179"/>
                  <a:pt x="4277" y="415779"/>
                </a:cubicBezTo>
                <a:close/>
              </a:path>
            </a:pathLst>
          </a:custGeom>
          <a:solidFill>
            <a:schemeClr val="accent2"/>
          </a:solidFill>
          <a:ln w="7011" cap="flat">
            <a:noFill/>
            <a:prstDash val="solid"/>
            <a:miter/>
          </a:ln>
        </p:spPr>
        <p:txBody>
          <a:bodyPr rtlCol="0" anchor="ctr"/>
          <a:lstStyle/>
          <a:p>
            <a:endParaRPr lang="zh-CN" altLang="en-US"/>
          </a:p>
        </p:txBody>
      </p:sp>
      <p:sp>
        <p:nvSpPr>
          <p:cNvPr id="49" name="任意多边形: 形状 48"/>
          <p:cNvSpPr/>
          <p:nvPr/>
        </p:nvSpPr>
        <p:spPr>
          <a:xfrm flipH="1">
            <a:off x="10756772" y="2726145"/>
            <a:ext cx="383229" cy="383229"/>
          </a:xfrm>
          <a:custGeom>
            <a:avLst/>
            <a:gdLst>
              <a:gd name="connsiteX0" fmla="*/ 383229 w 383229"/>
              <a:gd name="connsiteY0" fmla="*/ 191615 h 383229"/>
              <a:gd name="connsiteX1" fmla="*/ 191615 w 383229"/>
              <a:gd name="connsiteY1" fmla="*/ 383230 h 383229"/>
              <a:gd name="connsiteX2" fmla="*/ 0 w 383229"/>
              <a:gd name="connsiteY2" fmla="*/ 191615 h 383229"/>
              <a:gd name="connsiteX3" fmla="*/ 191615 w 383229"/>
              <a:gd name="connsiteY3" fmla="*/ 0 h 383229"/>
              <a:gd name="connsiteX4" fmla="*/ 383229 w 383229"/>
              <a:gd name="connsiteY4" fmla="*/ 191615 h 383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29" h="383229">
                <a:moveTo>
                  <a:pt x="383229" y="191615"/>
                </a:moveTo>
                <a:cubicBezTo>
                  <a:pt x="383229" y="297441"/>
                  <a:pt x="297441" y="383230"/>
                  <a:pt x="191615" y="383230"/>
                </a:cubicBezTo>
                <a:cubicBezTo>
                  <a:pt x="85789" y="383230"/>
                  <a:pt x="0" y="297441"/>
                  <a:pt x="0" y="191615"/>
                </a:cubicBezTo>
                <a:cubicBezTo>
                  <a:pt x="0" y="85789"/>
                  <a:pt x="85789" y="0"/>
                  <a:pt x="191615" y="0"/>
                </a:cubicBezTo>
                <a:cubicBezTo>
                  <a:pt x="297441" y="0"/>
                  <a:pt x="383229" y="85789"/>
                  <a:pt x="383229" y="191615"/>
                </a:cubicBezTo>
                <a:close/>
              </a:path>
            </a:pathLst>
          </a:custGeom>
          <a:solidFill>
            <a:srgbClr val="FFB6B6"/>
          </a:solidFill>
          <a:ln w="7011" cap="flat">
            <a:noFill/>
            <a:prstDash val="solid"/>
            <a:miter/>
          </a:ln>
        </p:spPr>
        <p:txBody>
          <a:bodyPr rtlCol="0" anchor="ctr"/>
          <a:lstStyle/>
          <a:p>
            <a:endParaRPr lang="zh-CN" altLang="en-US"/>
          </a:p>
        </p:txBody>
      </p:sp>
      <p:sp>
        <p:nvSpPr>
          <p:cNvPr id="50" name="任意多边形: 形状 49"/>
          <p:cNvSpPr/>
          <p:nvPr/>
        </p:nvSpPr>
        <p:spPr>
          <a:xfrm flipH="1">
            <a:off x="10732957" y="2609433"/>
            <a:ext cx="568296" cy="720811"/>
          </a:xfrm>
          <a:custGeom>
            <a:avLst/>
            <a:gdLst>
              <a:gd name="connsiteX0" fmla="*/ 568064 w 568296"/>
              <a:gd name="connsiteY0" fmla="*/ 222770 h 720811"/>
              <a:gd name="connsiteX1" fmla="*/ 558540 w 568296"/>
              <a:gd name="connsiteY1" fmla="*/ 227539 h 720811"/>
              <a:gd name="connsiteX2" fmla="*/ 548519 w 568296"/>
              <a:gd name="connsiteY2" fmla="*/ 232238 h 720811"/>
              <a:gd name="connsiteX3" fmla="*/ 400443 w 568296"/>
              <a:gd name="connsiteY3" fmla="*/ 222770 h 720811"/>
              <a:gd name="connsiteX4" fmla="*/ 385877 w 568296"/>
              <a:gd name="connsiteY4" fmla="*/ 158950 h 720811"/>
              <a:gd name="connsiteX5" fmla="*/ 368968 w 568296"/>
              <a:gd name="connsiteY5" fmla="*/ 222770 h 720811"/>
              <a:gd name="connsiteX6" fmla="*/ 305162 w 568296"/>
              <a:gd name="connsiteY6" fmla="*/ 222770 h 720811"/>
              <a:gd name="connsiteX7" fmla="*/ 251301 w 568296"/>
              <a:gd name="connsiteY7" fmla="*/ 414159 h 720811"/>
              <a:gd name="connsiteX8" fmla="*/ 294699 w 568296"/>
              <a:gd name="connsiteY8" fmla="*/ 720704 h 720811"/>
              <a:gd name="connsiteX9" fmla="*/ 221741 w 568296"/>
              <a:gd name="connsiteY9" fmla="*/ 527842 h 720811"/>
              <a:gd name="connsiteX10" fmla="*/ -232 w 568296"/>
              <a:gd name="connsiteY10" fmla="*/ 277753 h 720811"/>
              <a:gd name="connsiteX11" fmla="*/ 974 w 568296"/>
              <a:gd name="connsiteY11" fmla="*/ 258958 h 720811"/>
              <a:gd name="connsiteX12" fmla="*/ 28044 w 568296"/>
              <a:gd name="connsiteY12" fmla="*/ 223612 h 720811"/>
              <a:gd name="connsiteX13" fmla="*/ 50290 w 568296"/>
              <a:gd name="connsiteY13" fmla="*/ 128163 h 720811"/>
              <a:gd name="connsiteX14" fmla="*/ 133705 w 568296"/>
              <a:gd name="connsiteY14" fmla="*/ 37413 h 720811"/>
              <a:gd name="connsiteX15" fmla="*/ 200351 w 568296"/>
              <a:gd name="connsiteY15" fmla="*/ 12376 h 720811"/>
              <a:gd name="connsiteX16" fmla="*/ 201985 w 568296"/>
              <a:gd name="connsiteY16" fmla="*/ 11955 h 720811"/>
              <a:gd name="connsiteX17" fmla="*/ 223375 w 568296"/>
              <a:gd name="connsiteY17" fmla="*/ 6835 h 720811"/>
              <a:gd name="connsiteX18" fmla="*/ 268280 w 568296"/>
              <a:gd name="connsiteY18" fmla="*/ 32 h 720811"/>
              <a:gd name="connsiteX19" fmla="*/ 271408 w 568296"/>
              <a:gd name="connsiteY19" fmla="*/ -108 h 720811"/>
              <a:gd name="connsiteX20" fmla="*/ 288534 w 568296"/>
              <a:gd name="connsiteY20" fmla="*/ 4591 h 720811"/>
              <a:gd name="connsiteX21" fmla="*/ 288674 w 568296"/>
              <a:gd name="connsiteY21" fmla="*/ 4661 h 720811"/>
              <a:gd name="connsiteX22" fmla="*/ 298198 w 568296"/>
              <a:gd name="connsiteY22" fmla="*/ 13147 h 720811"/>
              <a:gd name="connsiteX23" fmla="*/ 305162 w 568296"/>
              <a:gd name="connsiteY23" fmla="*/ 33415 h 720811"/>
              <a:gd name="connsiteX24" fmla="*/ 376212 w 568296"/>
              <a:gd name="connsiteY24" fmla="*/ 33415 h 720811"/>
              <a:gd name="connsiteX25" fmla="*/ 384102 w 568296"/>
              <a:gd name="connsiteY25" fmla="*/ 33625 h 720811"/>
              <a:gd name="connsiteX26" fmla="*/ 567777 w 568296"/>
              <a:gd name="connsiteY26" fmla="*/ 212741 h 720811"/>
              <a:gd name="connsiteX27" fmla="*/ 568064 w 568296"/>
              <a:gd name="connsiteY27" fmla="*/ 222770 h 72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8296" h="720811">
                <a:moveTo>
                  <a:pt x="568064" y="222770"/>
                </a:moveTo>
                <a:cubicBezTo>
                  <a:pt x="564866" y="224453"/>
                  <a:pt x="561738" y="225996"/>
                  <a:pt x="558540" y="227539"/>
                </a:cubicBezTo>
                <a:cubicBezTo>
                  <a:pt x="555202" y="229152"/>
                  <a:pt x="551864" y="230765"/>
                  <a:pt x="548519" y="232238"/>
                </a:cubicBezTo>
                <a:cubicBezTo>
                  <a:pt x="484362" y="261343"/>
                  <a:pt x="432135" y="264569"/>
                  <a:pt x="400443" y="222770"/>
                </a:cubicBezTo>
                <a:cubicBezTo>
                  <a:pt x="399594" y="200777"/>
                  <a:pt x="394657" y="179134"/>
                  <a:pt x="385877" y="158950"/>
                </a:cubicBezTo>
                <a:cubicBezTo>
                  <a:pt x="387427" y="181505"/>
                  <a:pt x="381479" y="203940"/>
                  <a:pt x="368968" y="222770"/>
                </a:cubicBezTo>
                <a:lnTo>
                  <a:pt x="305162" y="222770"/>
                </a:lnTo>
                <a:cubicBezTo>
                  <a:pt x="239435" y="266392"/>
                  <a:pt x="205681" y="270950"/>
                  <a:pt x="251301" y="414159"/>
                </a:cubicBezTo>
                <a:cubicBezTo>
                  <a:pt x="264016" y="454064"/>
                  <a:pt x="314588" y="686269"/>
                  <a:pt x="294699" y="720704"/>
                </a:cubicBezTo>
                <a:cubicBezTo>
                  <a:pt x="288941" y="720073"/>
                  <a:pt x="227281" y="528894"/>
                  <a:pt x="221741" y="527842"/>
                </a:cubicBezTo>
                <a:cubicBezTo>
                  <a:pt x="96830" y="504208"/>
                  <a:pt x="2327" y="401606"/>
                  <a:pt x="-232" y="277753"/>
                </a:cubicBezTo>
                <a:cubicBezTo>
                  <a:pt x="-92" y="271441"/>
                  <a:pt x="336" y="265130"/>
                  <a:pt x="974" y="258958"/>
                </a:cubicBezTo>
                <a:cubicBezTo>
                  <a:pt x="9207" y="246587"/>
                  <a:pt x="18247" y="234777"/>
                  <a:pt x="28044" y="223612"/>
                </a:cubicBezTo>
                <a:cubicBezTo>
                  <a:pt x="27995" y="190503"/>
                  <a:pt x="35612" y="157835"/>
                  <a:pt x="50290" y="128163"/>
                </a:cubicBezTo>
                <a:cubicBezTo>
                  <a:pt x="68854" y="90565"/>
                  <a:pt x="97804" y="59076"/>
                  <a:pt x="133705" y="37413"/>
                </a:cubicBezTo>
                <a:cubicBezTo>
                  <a:pt x="155102" y="27033"/>
                  <a:pt x="177418" y="18652"/>
                  <a:pt x="200351" y="12376"/>
                </a:cubicBezTo>
                <a:cubicBezTo>
                  <a:pt x="200926" y="12235"/>
                  <a:pt x="201417" y="12095"/>
                  <a:pt x="201985" y="11955"/>
                </a:cubicBezTo>
                <a:cubicBezTo>
                  <a:pt x="209019" y="10061"/>
                  <a:pt x="216200" y="8308"/>
                  <a:pt x="223375" y="6835"/>
                </a:cubicBezTo>
                <a:cubicBezTo>
                  <a:pt x="238201" y="3700"/>
                  <a:pt x="253195" y="1435"/>
                  <a:pt x="268280" y="32"/>
                </a:cubicBezTo>
                <a:cubicBezTo>
                  <a:pt x="269346" y="-38"/>
                  <a:pt x="270412" y="-108"/>
                  <a:pt x="271408" y="-108"/>
                </a:cubicBezTo>
                <a:cubicBezTo>
                  <a:pt x="277432" y="-94"/>
                  <a:pt x="283344" y="1526"/>
                  <a:pt x="288534" y="4591"/>
                </a:cubicBezTo>
                <a:cubicBezTo>
                  <a:pt x="288604" y="4591"/>
                  <a:pt x="288604" y="4661"/>
                  <a:pt x="288674" y="4661"/>
                </a:cubicBezTo>
                <a:cubicBezTo>
                  <a:pt x="292384" y="6828"/>
                  <a:pt x="295617" y="9711"/>
                  <a:pt x="298198" y="13147"/>
                </a:cubicBezTo>
                <a:cubicBezTo>
                  <a:pt x="302736" y="18926"/>
                  <a:pt x="305190" y="26065"/>
                  <a:pt x="305162" y="33415"/>
                </a:cubicBezTo>
                <a:lnTo>
                  <a:pt x="376212" y="33415"/>
                </a:lnTo>
                <a:cubicBezTo>
                  <a:pt x="378842" y="33415"/>
                  <a:pt x="381472" y="33485"/>
                  <a:pt x="384102" y="33625"/>
                </a:cubicBezTo>
                <a:cubicBezTo>
                  <a:pt x="482377" y="36985"/>
                  <a:pt x="561949" y="114578"/>
                  <a:pt x="567777" y="212741"/>
                </a:cubicBezTo>
                <a:cubicBezTo>
                  <a:pt x="567987" y="216108"/>
                  <a:pt x="568064" y="219404"/>
                  <a:pt x="568064" y="222770"/>
                </a:cubicBezTo>
                <a:close/>
              </a:path>
            </a:pathLst>
          </a:custGeom>
          <a:solidFill>
            <a:srgbClr val="2F2E41"/>
          </a:solidFill>
          <a:ln w="7011" cap="flat">
            <a:noFill/>
            <a:prstDash val="solid"/>
            <a:miter/>
          </a:ln>
        </p:spPr>
        <p:txBody>
          <a:bodyPr rtlCol="0" anchor="ctr"/>
          <a:lstStyle/>
          <a:p>
            <a:endParaRPr lang="zh-CN" altLang="en-US"/>
          </a:p>
        </p:txBody>
      </p:sp>
      <p:sp>
        <p:nvSpPr>
          <p:cNvPr id="51" name="任意多边形: 形状 50"/>
          <p:cNvSpPr/>
          <p:nvPr/>
        </p:nvSpPr>
        <p:spPr>
          <a:xfrm flipH="1">
            <a:off x="11083467" y="2614896"/>
            <a:ext cx="252473" cy="252473"/>
          </a:xfrm>
          <a:custGeom>
            <a:avLst/>
            <a:gdLst>
              <a:gd name="connsiteX0" fmla="*/ 252473 w 252473"/>
              <a:gd name="connsiteY0" fmla="*/ 126237 h 252473"/>
              <a:gd name="connsiteX1" fmla="*/ 126237 w 252473"/>
              <a:gd name="connsiteY1" fmla="*/ 252473 h 252473"/>
              <a:gd name="connsiteX2" fmla="*/ 0 w 252473"/>
              <a:gd name="connsiteY2" fmla="*/ 126237 h 252473"/>
              <a:gd name="connsiteX3" fmla="*/ 126237 w 252473"/>
              <a:gd name="connsiteY3" fmla="*/ 0 h 252473"/>
              <a:gd name="connsiteX4" fmla="*/ 252473 w 252473"/>
              <a:gd name="connsiteY4" fmla="*/ 126237 h 25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73" h="252473">
                <a:moveTo>
                  <a:pt x="252473" y="126237"/>
                </a:moveTo>
                <a:cubicBezTo>
                  <a:pt x="252473" y="195955"/>
                  <a:pt x="195955" y="252473"/>
                  <a:pt x="126237" y="252473"/>
                </a:cubicBezTo>
                <a:cubicBezTo>
                  <a:pt x="56518" y="252473"/>
                  <a:pt x="0" y="195955"/>
                  <a:pt x="0" y="126237"/>
                </a:cubicBezTo>
                <a:cubicBezTo>
                  <a:pt x="0" y="56518"/>
                  <a:pt x="56518" y="0"/>
                  <a:pt x="126237" y="0"/>
                </a:cubicBezTo>
                <a:cubicBezTo>
                  <a:pt x="195955" y="0"/>
                  <a:pt x="252473" y="56518"/>
                  <a:pt x="252473" y="126237"/>
                </a:cubicBezTo>
                <a:close/>
              </a:path>
            </a:pathLst>
          </a:custGeom>
          <a:solidFill>
            <a:srgbClr val="2F2E41"/>
          </a:solidFill>
          <a:ln w="7011" cap="flat">
            <a:noFill/>
            <a:prstDash val="solid"/>
            <a:miter/>
          </a:ln>
        </p:spPr>
        <p:txBody>
          <a:bodyPr rtlCol="0" anchor="ctr"/>
          <a:lstStyle/>
          <a:p>
            <a:endParaRPr lang="zh-CN" altLang="en-US"/>
          </a:p>
        </p:txBody>
      </p:sp>
      <p:sp>
        <p:nvSpPr>
          <p:cNvPr id="52" name="任意多边形: 形状 51"/>
          <p:cNvSpPr/>
          <p:nvPr/>
        </p:nvSpPr>
        <p:spPr>
          <a:xfrm flipH="1">
            <a:off x="11055343" y="2489875"/>
            <a:ext cx="252544" cy="279317"/>
          </a:xfrm>
          <a:custGeom>
            <a:avLst/>
            <a:gdLst>
              <a:gd name="connsiteX0" fmla="*/ 252241 w 252544"/>
              <a:gd name="connsiteY0" fmla="*/ 152973 h 279317"/>
              <a:gd name="connsiteX1" fmla="*/ 126004 w 252544"/>
              <a:gd name="connsiteY1" fmla="*/ 279210 h 279317"/>
              <a:gd name="connsiteX2" fmla="*/ -232 w 252544"/>
              <a:gd name="connsiteY2" fmla="*/ 152973 h 279317"/>
              <a:gd name="connsiteX3" fmla="*/ 126004 w 252544"/>
              <a:gd name="connsiteY3" fmla="*/ 26736 h 279317"/>
              <a:gd name="connsiteX4" fmla="*/ 252241 w 252544"/>
              <a:gd name="connsiteY4" fmla="*/ 152973 h 27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44" h="279317">
                <a:moveTo>
                  <a:pt x="252241" y="152973"/>
                </a:moveTo>
                <a:cubicBezTo>
                  <a:pt x="254646" y="222649"/>
                  <a:pt x="195722" y="279210"/>
                  <a:pt x="126004" y="279210"/>
                </a:cubicBezTo>
                <a:cubicBezTo>
                  <a:pt x="56287" y="279210"/>
                  <a:pt x="-232" y="222691"/>
                  <a:pt x="-232" y="152973"/>
                </a:cubicBezTo>
                <a:cubicBezTo>
                  <a:pt x="-232" y="83255"/>
                  <a:pt x="84199" y="82533"/>
                  <a:pt x="126004" y="26736"/>
                </a:cubicBezTo>
                <a:cubicBezTo>
                  <a:pt x="185139" y="-52197"/>
                  <a:pt x="248987" y="59004"/>
                  <a:pt x="252241" y="152973"/>
                </a:cubicBezTo>
                <a:close/>
              </a:path>
            </a:pathLst>
          </a:custGeom>
          <a:solidFill>
            <a:srgbClr val="2F2E41"/>
          </a:solidFill>
          <a:ln w="7011" cap="flat">
            <a:noFill/>
            <a:prstDash val="solid"/>
            <a:miter/>
          </a:ln>
        </p:spPr>
        <p:txBody>
          <a:bodyPr rtlCol="0" anchor="ctr"/>
          <a:lstStyle/>
          <a:p>
            <a:endParaRPr lang="zh-CN" altLang="en-US"/>
          </a:p>
        </p:txBody>
      </p:sp>
      <p:sp>
        <p:nvSpPr>
          <p:cNvPr id="53" name="任意多边形: 形状 52"/>
          <p:cNvSpPr/>
          <p:nvPr/>
        </p:nvSpPr>
        <p:spPr>
          <a:xfrm flipH="1">
            <a:off x="9951322" y="3753575"/>
            <a:ext cx="942737" cy="1092112"/>
          </a:xfrm>
          <a:custGeom>
            <a:avLst/>
            <a:gdLst>
              <a:gd name="connsiteX0" fmla="*/ 3461 w 942737"/>
              <a:gd name="connsiteY0" fmla="*/ 864044 h 1092112"/>
              <a:gd name="connsiteX1" fmla="*/ 200607 w 942737"/>
              <a:gd name="connsiteY1" fmla="*/ 48863 h 1092112"/>
              <a:gd name="connsiteX2" fmla="*/ 277892 w 942737"/>
              <a:gd name="connsiteY2" fmla="*/ 1686 h 1092112"/>
              <a:gd name="connsiteX3" fmla="*/ 893528 w 942737"/>
              <a:gd name="connsiteY3" fmla="*/ 150575 h 1092112"/>
              <a:gd name="connsiteX4" fmla="*/ 940712 w 942737"/>
              <a:gd name="connsiteY4" fmla="*/ 227853 h 1092112"/>
              <a:gd name="connsiteX5" fmla="*/ 743565 w 942737"/>
              <a:gd name="connsiteY5" fmla="*/ 1043034 h 1092112"/>
              <a:gd name="connsiteX6" fmla="*/ 666281 w 942737"/>
              <a:gd name="connsiteY6" fmla="*/ 1090211 h 1092112"/>
              <a:gd name="connsiteX7" fmla="*/ 50645 w 942737"/>
              <a:gd name="connsiteY7" fmla="*/ 941322 h 1092112"/>
              <a:gd name="connsiteX8" fmla="*/ 3461 w 942737"/>
              <a:gd name="connsiteY8" fmla="*/ 864044 h 109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37" h="1092112">
                <a:moveTo>
                  <a:pt x="3461" y="864044"/>
                </a:moveTo>
                <a:cubicBezTo>
                  <a:pt x="-16141" y="573181"/>
                  <a:pt x="41247" y="299591"/>
                  <a:pt x="200607" y="48863"/>
                </a:cubicBezTo>
                <a:cubicBezTo>
                  <a:pt x="208960" y="14520"/>
                  <a:pt x="243528" y="-6583"/>
                  <a:pt x="277892" y="1686"/>
                </a:cubicBezTo>
                <a:lnTo>
                  <a:pt x="893528" y="150575"/>
                </a:lnTo>
                <a:cubicBezTo>
                  <a:pt x="927871" y="158921"/>
                  <a:pt x="948981" y="193496"/>
                  <a:pt x="940712" y="227853"/>
                </a:cubicBezTo>
                <a:lnTo>
                  <a:pt x="743565" y="1043034"/>
                </a:lnTo>
                <a:cubicBezTo>
                  <a:pt x="735220" y="1077377"/>
                  <a:pt x="700645" y="1098480"/>
                  <a:pt x="666281" y="1090211"/>
                </a:cubicBezTo>
                <a:lnTo>
                  <a:pt x="50645" y="941322"/>
                </a:lnTo>
                <a:cubicBezTo>
                  <a:pt x="16302" y="932977"/>
                  <a:pt x="-4808" y="898401"/>
                  <a:pt x="3461" y="864044"/>
                </a:cubicBezTo>
                <a:close/>
              </a:path>
            </a:pathLst>
          </a:custGeom>
          <a:solidFill>
            <a:srgbClr val="F2F2F2"/>
          </a:solidFill>
          <a:ln w="7011" cap="flat">
            <a:noFill/>
            <a:prstDash val="solid"/>
            <a:miter/>
          </a:ln>
        </p:spPr>
        <p:txBody>
          <a:bodyPr rtlCol="0" anchor="ctr"/>
          <a:lstStyle/>
          <a:p>
            <a:endParaRPr lang="zh-CN" altLang="en-US"/>
          </a:p>
        </p:txBody>
      </p:sp>
      <p:sp>
        <p:nvSpPr>
          <p:cNvPr id="54" name="任意多边形: 形状 53"/>
          <p:cNvSpPr/>
          <p:nvPr/>
        </p:nvSpPr>
        <p:spPr>
          <a:xfrm flipH="1">
            <a:off x="10166196" y="3753575"/>
            <a:ext cx="727859" cy="1092059"/>
          </a:xfrm>
          <a:custGeom>
            <a:avLst/>
            <a:gdLst>
              <a:gd name="connsiteX0" fmla="*/ 124103 w 727859"/>
              <a:gd name="connsiteY0" fmla="*/ 925816 h 1092059"/>
              <a:gd name="connsiteX1" fmla="*/ 76926 w 727859"/>
              <a:gd name="connsiteY1" fmla="*/ 848531 h 1092059"/>
              <a:gd name="connsiteX2" fmla="*/ 274072 w 727859"/>
              <a:gd name="connsiteY2" fmla="*/ 33357 h 1092059"/>
              <a:gd name="connsiteX3" fmla="*/ 289999 w 727859"/>
              <a:gd name="connsiteY3" fmla="*/ 4617 h 1092059"/>
              <a:gd name="connsiteX4" fmla="*/ 277888 w 727859"/>
              <a:gd name="connsiteY4" fmla="*/ 1686 h 1092059"/>
              <a:gd name="connsiteX5" fmla="*/ 200602 w 727859"/>
              <a:gd name="connsiteY5" fmla="*/ 48863 h 1092059"/>
              <a:gd name="connsiteX6" fmla="*/ 3463 w 727859"/>
              <a:gd name="connsiteY6" fmla="*/ 864037 h 1092059"/>
              <a:gd name="connsiteX7" fmla="*/ 50640 w 727859"/>
              <a:gd name="connsiteY7" fmla="*/ 941322 h 1092059"/>
              <a:gd name="connsiteX8" fmla="*/ 666276 w 727859"/>
              <a:gd name="connsiteY8" fmla="*/ 1090211 h 1092059"/>
              <a:gd name="connsiteX9" fmla="*/ 727627 w 727859"/>
              <a:gd name="connsiteY9" fmla="*/ 1071774 h 109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7859" h="1092059">
                <a:moveTo>
                  <a:pt x="124103" y="925816"/>
                </a:moveTo>
                <a:cubicBezTo>
                  <a:pt x="89760" y="917463"/>
                  <a:pt x="68657" y="882895"/>
                  <a:pt x="76926" y="848531"/>
                </a:cubicBezTo>
                <a:cubicBezTo>
                  <a:pt x="57324" y="557675"/>
                  <a:pt x="114705" y="284077"/>
                  <a:pt x="274072" y="33357"/>
                </a:cubicBezTo>
                <a:cubicBezTo>
                  <a:pt x="276758" y="22543"/>
                  <a:pt x="282250" y="12626"/>
                  <a:pt x="289999" y="4617"/>
                </a:cubicBezTo>
                <a:lnTo>
                  <a:pt x="277888" y="1686"/>
                </a:lnTo>
                <a:cubicBezTo>
                  <a:pt x="243523" y="-6583"/>
                  <a:pt x="208955" y="14520"/>
                  <a:pt x="200602" y="48863"/>
                </a:cubicBezTo>
                <a:cubicBezTo>
                  <a:pt x="41243" y="299591"/>
                  <a:pt x="-16146" y="573181"/>
                  <a:pt x="3463" y="864037"/>
                </a:cubicBezTo>
                <a:cubicBezTo>
                  <a:pt x="-4813" y="898401"/>
                  <a:pt x="16297" y="932977"/>
                  <a:pt x="50640" y="941322"/>
                </a:cubicBezTo>
                <a:lnTo>
                  <a:pt x="666276" y="1090211"/>
                </a:lnTo>
                <a:cubicBezTo>
                  <a:pt x="688557" y="1095520"/>
                  <a:pt x="711967" y="1088486"/>
                  <a:pt x="727627" y="1071774"/>
                </a:cubicBezTo>
                <a:close/>
              </a:path>
            </a:pathLst>
          </a:custGeom>
          <a:solidFill>
            <a:srgbClr val="000000">
              <a:alpha val="20000"/>
            </a:srgbClr>
          </a:solidFill>
          <a:ln w="7011" cap="flat">
            <a:noFill/>
            <a:prstDash val="solid"/>
            <a:miter/>
          </a:ln>
        </p:spPr>
        <p:txBody>
          <a:bodyPr rtlCol="0" anchor="ctr"/>
          <a:lstStyle/>
          <a:p>
            <a:endParaRPr lang="zh-CN" altLang="en-US"/>
          </a:p>
        </p:txBody>
      </p:sp>
      <p:sp>
        <p:nvSpPr>
          <p:cNvPr id="55" name="任意多边形: 形状 54"/>
          <p:cNvSpPr/>
          <p:nvPr/>
        </p:nvSpPr>
        <p:spPr>
          <a:xfrm flipH="1">
            <a:off x="10181008" y="4187466"/>
            <a:ext cx="463665" cy="149547"/>
          </a:xfrm>
          <a:custGeom>
            <a:avLst/>
            <a:gdLst>
              <a:gd name="connsiteX0" fmla="*/ 432127 w 463665"/>
              <a:gd name="connsiteY0" fmla="*/ 148757 h 149547"/>
              <a:gd name="connsiteX1" fmla="*/ 19297 w 463665"/>
              <a:gd name="connsiteY1" fmla="*/ 50131 h 149547"/>
              <a:gd name="connsiteX2" fmla="*/ 474 w 463665"/>
              <a:gd name="connsiteY2" fmla="*/ 19421 h 149547"/>
              <a:gd name="connsiteX3" fmla="*/ 31136 w 463665"/>
              <a:gd name="connsiteY3" fmla="*/ 590 h 149547"/>
              <a:gd name="connsiteX4" fmla="*/ 443965 w 463665"/>
              <a:gd name="connsiteY4" fmla="*/ 99216 h 149547"/>
              <a:gd name="connsiteX5" fmla="*/ 462711 w 463665"/>
              <a:gd name="connsiteY5" fmla="*/ 129969 h 149547"/>
              <a:gd name="connsiteX6" fmla="*/ 432127 w 463665"/>
              <a:gd name="connsiteY6" fmla="*/ 148757 h 14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65" h="149547">
                <a:moveTo>
                  <a:pt x="432127" y="148757"/>
                </a:moveTo>
                <a:lnTo>
                  <a:pt x="19297" y="50131"/>
                </a:lnTo>
                <a:cubicBezTo>
                  <a:pt x="5622" y="46849"/>
                  <a:pt x="-2801" y="33103"/>
                  <a:pt x="474" y="19421"/>
                </a:cubicBezTo>
                <a:cubicBezTo>
                  <a:pt x="3756" y="5766"/>
                  <a:pt x="17467" y="-2664"/>
                  <a:pt x="31136" y="590"/>
                </a:cubicBezTo>
                <a:lnTo>
                  <a:pt x="443965" y="99216"/>
                </a:lnTo>
                <a:cubicBezTo>
                  <a:pt x="457633" y="102534"/>
                  <a:pt x="466021" y="116307"/>
                  <a:pt x="462711" y="129969"/>
                </a:cubicBezTo>
                <a:cubicBezTo>
                  <a:pt x="459408" y="143575"/>
                  <a:pt x="445753" y="151962"/>
                  <a:pt x="432127" y="148757"/>
                </a:cubicBezTo>
                <a:close/>
              </a:path>
            </a:pathLst>
          </a:custGeom>
          <a:solidFill>
            <a:srgbClr val="FFFFFF"/>
          </a:solidFill>
          <a:ln w="7011" cap="flat">
            <a:noFill/>
            <a:prstDash val="solid"/>
            <a:miter/>
          </a:ln>
        </p:spPr>
        <p:txBody>
          <a:bodyPr rtlCol="0" anchor="ctr"/>
          <a:lstStyle/>
          <a:p>
            <a:endParaRPr lang="zh-CN" altLang="en-US"/>
          </a:p>
        </p:txBody>
      </p:sp>
      <p:sp>
        <p:nvSpPr>
          <p:cNvPr id="56" name="任意多边形: 形状 55"/>
          <p:cNvSpPr/>
          <p:nvPr/>
        </p:nvSpPr>
        <p:spPr>
          <a:xfrm flipH="1">
            <a:off x="10470558" y="4051609"/>
            <a:ext cx="141729" cy="72639"/>
          </a:xfrm>
          <a:custGeom>
            <a:avLst/>
            <a:gdLst>
              <a:gd name="connsiteX0" fmla="*/ 110189 w 141729"/>
              <a:gd name="connsiteY0" fmla="*/ 71849 h 72639"/>
              <a:gd name="connsiteX1" fmla="*/ 19368 w 141729"/>
              <a:gd name="connsiteY1" fmla="*/ 50150 h 72639"/>
              <a:gd name="connsiteX2" fmla="*/ 461 w 141729"/>
              <a:gd name="connsiteY2" fmla="*/ 19496 h 72639"/>
              <a:gd name="connsiteX3" fmla="*/ 31045 w 141729"/>
              <a:gd name="connsiteY3" fmla="*/ 568 h 72639"/>
              <a:gd name="connsiteX4" fmla="*/ 31206 w 141729"/>
              <a:gd name="connsiteY4" fmla="*/ 610 h 72639"/>
              <a:gd name="connsiteX5" fmla="*/ 122027 w 141729"/>
              <a:gd name="connsiteY5" fmla="*/ 22308 h 72639"/>
              <a:gd name="connsiteX6" fmla="*/ 140773 w 141729"/>
              <a:gd name="connsiteY6" fmla="*/ 53061 h 72639"/>
              <a:gd name="connsiteX7" fmla="*/ 110189 w 141729"/>
              <a:gd name="connsiteY7" fmla="*/ 71849 h 7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729" h="72639">
                <a:moveTo>
                  <a:pt x="110189" y="71849"/>
                </a:moveTo>
                <a:lnTo>
                  <a:pt x="19368" y="50150"/>
                </a:lnTo>
                <a:cubicBezTo>
                  <a:pt x="5685" y="46903"/>
                  <a:pt x="-2786" y="33179"/>
                  <a:pt x="461" y="19496"/>
                </a:cubicBezTo>
                <a:cubicBezTo>
                  <a:pt x="3694" y="5834"/>
                  <a:pt x="17377" y="-2631"/>
                  <a:pt x="31045" y="568"/>
                </a:cubicBezTo>
                <a:lnTo>
                  <a:pt x="31206" y="610"/>
                </a:lnTo>
                <a:lnTo>
                  <a:pt x="122027" y="22308"/>
                </a:lnTo>
                <a:cubicBezTo>
                  <a:pt x="135695" y="25626"/>
                  <a:pt x="144090" y="39392"/>
                  <a:pt x="140773" y="53061"/>
                </a:cubicBezTo>
                <a:cubicBezTo>
                  <a:pt x="137470" y="66659"/>
                  <a:pt x="123815" y="75054"/>
                  <a:pt x="110189" y="71849"/>
                </a:cubicBezTo>
                <a:close/>
              </a:path>
            </a:pathLst>
          </a:custGeom>
          <a:solidFill>
            <a:srgbClr val="FFFFFF"/>
          </a:solidFill>
          <a:ln w="7011" cap="flat">
            <a:noFill/>
            <a:prstDash val="solid"/>
            <a:miter/>
          </a:ln>
        </p:spPr>
        <p:txBody>
          <a:bodyPr rtlCol="0" anchor="ctr"/>
          <a:lstStyle/>
          <a:p>
            <a:endParaRPr lang="zh-CN" altLang="en-US"/>
          </a:p>
        </p:txBody>
      </p:sp>
      <p:sp>
        <p:nvSpPr>
          <p:cNvPr id="57" name="任意多边形: 形状 56"/>
          <p:cNvSpPr/>
          <p:nvPr/>
        </p:nvSpPr>
        <p:spPr>
          <a:xfrm flipH="1">
            <a:off x="10232840" y="4405266"/>
            <a:ext cx="463815" cy="149583"/>
          </a:xfrm>
          <a:custGeom>
            <a:avLst/>
            <a:gdLst>
              <a:gd name="connsiteX0" fmla="*/ 432078 w 463815"/>
              <a:gd name="connsiteY0" fmla="*/ 148743 h 149583"/>
              <a:gd name="connsiteX1" fmla="*/ 19249 w 463815"/>
              <a:gd name="connsiteY1" fmla="*/ 50117 h 149583"/>
              <a:gd name="connsiteX2" fmla="*/ 489 w 463815"/>
              <a:gd name="connsiteY2" fmla="*/ 19372 h 149583"/>
              <a:gd name="connsiteX3" fmla="*/ 31087 w 463815"/>
              <a:gd name="connsiteY3" fmla="*/ 577 h 149583"/>
              <a:gd name="connsiteX4" fmla="*/ 443916 w 463815"/>
              <a:gd name="connsiteY4" fmla="*/ 99210 h 149583"/>
              <a:gd name="connsiteX5" fmla="*/ 462908 w 463815"/>
              <a:gd name="connsiteY5" fmla="*/ 129808 h 149583"/>
              <a:gd name="connsiteX6" fmla="*/ 432310 w 463815"/>
              <a:gd name="connsiteY6" fmla="*/ 148799 h 149583"/>
              <a:gd name="connsiteX7" fmla="*/ 432232 w 463815"/>
              <a:gd name="connsiteY7" fmla="*/ 148786 h 14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815" h="149583">
                <a:moveTo>
                  <a:pt x="432078" y="148743"/>
                </a:moveTo>
                <a:lnTo>
                  <a:pt x="19249" y="50117"/>
                </a:lnTo>
                <a:cubicBezTo>
                  <a:pt x="5580" y="46807"/>
                  <a:pt x="-2822" y="33040"/>
                  <a:pt x="489" y="19372"/>
                </a:cubicBezTo>
                <a:cubicBezTo>
                  <a:pt x="3785" y="5759"/>
                  <a:pt x="17453" y="-2635"/>
                  <a:pt x="31087" y="577"/>
                </a:cubicBezTo>
                <a:lnTo>
                  <a:pt x="443916" y="99210"/>
                </a:lnTo>
                <a:cubicBezTo>
                  <a:pt x="457606" y="102408"/>
                  <a:pt x="466113" y="116112"/>
                  <a:pt x="462908" y="129808"/>
                </a:cubicBezTo>
                <a:cubicBezTo>
                  <a:pt x="459703" y="143504"/>
                  <a:pt x="446006" y="152005"/>
                  <a:pt x="432310" y="148799"/>
                </a:cubicBezTo>
                <a:cubicBezTo>
                  <a:pt x="432281" y="148793"/>
                  <a:pt x="432260" y="148793"/>
                  <a:pt x="432232" y="148786"/>
                </a:cubicBezTo>
                <a:close/>
              </a:path>
            </a:pathLst>
          </a:custGeom>
          <a:solidFill>
            <a:srgbClr val="FFFFFF"/>
          </a:solidFill>
          <a:ln w="7011" cap="flat">
            <a:noFill/>
            <a:prstDash val="solid"/>
            <a:miter/>
          </a:ln>
        </p:spPr>
        <p:txBody>
          <a:bodyPr rtlCol="0" anchor="ctr"/>
          <a:lstStyle/>
          <a:p>
            <a:endParaRPr lang="zh-CN" altLang="en-US"/>
          </a:p>
        </p:txBody>
      </p:sp>
      <p:sp>
        <p:nvSpPr>
          <p:cNvPr id="58" name="任意多边形: 形状 57"/>
          <p:cNvSpPr/>
          <p:nvPr/>
        </p:nvSpPr>
        <p:spPr>
          <a:xfrm flipH="1">
            <a:off x="10207013" y="4296347"/>
            <a:ext cx="463729" cy="149564"/>
          </a:xfrm>
          <a:custGeom>
            <a:avLst/>
            <a:gdLst>
              <a:gd name="connsiteX0" fmla="*/ 432177 w 463729"/>
              <a:gd name="connsiteY0" fmla="*/ 148770 h 149564"/>
              <a:gd name="connsiteX1" fmla="*/ 19355 w 463729"/>
              <a:gd name="connsiteY1" fmla="*/ 50144 h 149564"/>
              <a:gd name="connsiteX2" fmla="*/ 462 w 463729"/>
              <a:gd name="connsiteY2" fmla="*/ 19476 h 149564"/>
              <a:gd name="connsiteX3" fmla="*/ 31130 w 463729"/>
              <a:gd name="connsiteY3" fmla="*/ 589 h 149564"/>
              <a:gd name="connsiteX4" fmla="*/ 31186 w 463729"/>
              <a:gd name="connsiteY4" fmla="*/ 603 h 149564"/>
              <a:gd name="connsiteX5" fmla="*/ 444015 w 463729"/>
              <a:gd name="connsiteY5" fmla="*/ 99236 h 149564"/>
              <a:gd name="connsiteX6" fmla="*/ 462776 w 463729"/>
              <a:gd name="connsiteY6" fmla="*/ 129975 h 149564"/>
              <a:gd name="connsiteX7" fmla="*/ 432177 w 463729"/>
              <a:gd name="connsiteY7" fmla="*/ 148770 h 14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729" h="149564">
                <a:moveTo>
                  <a:pt x="432177" y="148770"/>
                </a:moveTo>
                <a:lnTo>
                  <a:pt x="19355" y="50144"/>
                </a:lnTo>
                <a:cubicBezTo>
                  <a:pt x="5672" y="46890"/>
                  <a:pt x="-2786" y="33158"/>
                  <a:pt x="462" y="19476"/>
                </a:cubicBezTo>
                <a:cubicBezTo>
                  <a:pt x="3716" y="5792"/>
                  <a:pt x="17447" y="-2665"/>
                  <a:pt x="31130" y="589"/>
                </a:cubicBezTo>
                <a:lnTo>
                  <a:pt x="31186" y="603"/>
                </a:lnTo>
                <a:lnTo>
                  <a:pt x="444015" y="99236"/>
                </a:lnTo>
                <a:cubicBezTo>
                  <a:pt x="457684" y="102546"/>
                  <a:pt x="466086" y="116306"/>
                  <a:pt x="462776" y="129975"/>
                </a:cubicBezTo>
                <a:cubicBezTo>
                  <a:pt x="459479" y="143587"/>
                  <a:pt x="445811" y="151989"/>
                  <a:pt x="432177" y="148770"/>
                </a:cubicBezTo>
                <a:close/>
              </a:path>
            </a:pathLst>
          </a:custGeom>
          <a:solidFill>
            <a:srgbClr val="FFFFFF"/>
          </a:solidFill>
          <a:ln w="7011" cap="flat">
            <a:noFill/>
            <a:prstDash val="solid"/>
            <a:miter/>
          </a:ln>
        </p:spPr>
        <p:txBody>
          <a:bodyPr rtlCol="0" anchor="ctr"/>
          <a:lstStyle/>
          <a:p>
            <a:endParaRPr lang="zh-CN" altLang="en-US"/>
          </a:p>
        </p:txBody>
      </p:sp>
      <p:sp>
        <p:nvSpPr>
          <p:cNvPr id="59" name="任意多边形: 形状 58"/>
          <p:cNvSpPr/>
          <p:nvPr/>
        </p:nvSpPr>
        <p:spPr>
          <a:xfrm flipH="1">
            <a:off x="10219411" y="3721340"/>
            <a:ext cx="212372" cy="212372"/>
          </a:xfrm>
          <a:custGeom>
            <a:avLst/>
            <a:gdLst>
              <a:gd name="connsiteX0" fmla="*/ 212372 w 212372"/>
              <a:gd name="connsiteY0" fmla="*/ 106186 h 212372"/>
              <a:gd name="connsiteX1" fmla="*/ 106186 w 212372"/>
              <a:gd name="connsiteY1" fmla="*/ 212372 h 212372"/>
              <a:gd name="connsiteX2" fmla="*/ 0 w 212372"/>
              <a:gd name="connsiteY2" fmla="*/ 106186 h 212372"/>
              <a:gd name="connsiteX3" fmla="*/ 106186 w 212372"/>
              <a:gd name="connsiteY3" fmla="*/ 0 h 212372"/>
              <a:gd name="connsiteX4" fmla="*/ 212372 w 212372"/>
              <a:gd name="connsiteY4" fmla="*/ 106186 h 21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2" h="212372">
                <a:moveTo>
                  <a:pt x="212372" y="106186"/>
                </a:moveTo>
                <a:cubicBezTo>
                  <a:pt x="212372" y="164831"/>
                  <a:pt x="164831" y="212372"/>
                  <a:pt x="106186" y="212372"/>
                </a:cubicBezTo>
                <a:cubicBezTo>
                  <a:pt x="47541" y="212372"/>
                  <a:pt x="0" y="164831"/>
                  <a:pt x="0" y="106186"/>
                </a:cubicBezTo>
                <a:cubicBezTo>
                  <a:pt x="0" y="47541"/>
                  <a:pt x="47541" y="0"/>
                  <a:pt x="106186" y="0"/>
                </a:cubicBezTo>
                <a:cubicBezTo>
                  <a:pt x="164831" y="0"/>
                  <a:pt x="212372" y="47541"/>
                  <a:pt x="212372" y="106186"/>
                </a:cubicBezTo>
                <a:close/>
              </a:path>
            </a:pathLst>
          </a:custGeom>
          <a:solidFill>
            <a:srgbClr val="3F3D56"/>
          </a:solidFill>
          <a:ln w="7011" cap="flat">
            <a:noFill/>
            <a:prstDash val="solid"/>
            <a:miter/>
          </a:ln>
        </p:spPr>
        <p:txBody>
          <a:bodyPr rtlCol="0" anchor="ctr"/>
          <a:lstStyle/>
          <a:p>
            <a:endParaRPr lang="zh-CN" altLang="en-US"/>
          </a:p>
        </p:txBody>
      </p:sp>
      <p:sp>
        <p:nvSpPr>
          <p:cNvPr id="60" name="任意多边形: 形状 59"/>
          <p:cNvSpPr/>
          <p:nvPr/>
        </p:nvSpPr>
        <p:spPr>
          <a:xfrm flipH="1">
            <a:off x="10759858" y="4212359"/>
            <a:ext cx="285822" cy="474619"/>
          </a:xfrm>
          <a:custGeom>
            <a:avLst/>
            <a:gdLst>
              <a:gd name="connsiteX0" fmla="*/ 184445 w 285822"/>
              <a:gd name="connsiteY0" fmla="*/ 466050 h 474619"/>
              <a:gd name="connsiteX1" fmla="*/ 157690 w 285822"/>
              <a:gd name="connsiteY1" fmla="*/ 373188 h 474619"/>
              <a:gd name="connsiteX2" fmla="*/ 163742 w 285822"/>
              <a:gd name="connsiteY2" fmla="*/ 364057 h 474619"/>
              <a:gd name="connsiteX3" fmla="*/ -232 w 285822"/>
              <a:gd name="connsiteY3" fmla="*/ 65542 h 474619"/>
              <a:gd name="connsiteX4" fmla="*/ 71189 w 285822"/>
              <a:gd name="connsiteY4" fmla="*/ -108 h 474619"/>
              <a:gd name="connsiteX5" fmla="*/ 263343 w 285822"/>
              <a:gd name="connsiteY5" fmla="*/ 355866 h 474619"/>
              <a:gd name="connsiteX6" fmla="*/ 267761 w 285822"/>
              <a:gd name="connsiteY6" fmla="*/ 452262 h 474619"/>
              <a:gd name="connsiteX7" fmla="*/ 184445 w 285822"/>
              <a:gd name="connsiteY7" fmla="*/ 466050 h 47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822" h="474619">
                <a:moveTo>
                  <a:pt x="184445" y="466050"/>
                </a:moveTo>
                <a:cubicBezTo>
                  <a:pt x="151413" y="447794"/>
                  <a:pt x="139435" y="406213"/>
                  <a:pt x="157690" y="373188"/>
                </a:cubicBezTo>
                <a:cubicBezTo>
                  <a:pt x="159457" y="369990"/>
                  <a:pt x="161484" y="366933"/>
                  <a:pt x="163742" y="364057"/>
                </a:cubicBezTo>
                <a:lnTo>
                  <a:pt x="-232" y="65542"/>
                </a:lnTo>
                <a:lnTo>
                  <a:pt x="71189" y="-108"/>
                </a:lnTo>
                <a:lnTo>
                  <a:pt x="263343" y="355866"/>
                </a:lnTo>
                <a:cubicBezTo>
                  <a:pt x="291185" y="381260"/>
                  <a:pt x="293163" y="424419"/>
                  <a:pt x="267761" y="452262"/>
                </a:cubicBezTo>
                <a:cubicBezTo>
                  <a:pt x="246511" y="475559"/>
                  <a:pt x="212063" y="481254"/>
                  <a:pt x="184445" y="466050"/>
                </a:cubicBezTo>
                <a:close/>
              </a:path>
            </a:pathLst>
          </a:custGeom>
          <a:solidFill>
            <a:srgbClr val="FFB6B6"/>
          </a:solidFill>
          <a:ln w="7011" cap="flat">
            <a:noFill/>
            <a:prstDash val="solid"/>
            <a:miter/>
          </a:ln>
        </p:spPr>
        <p:txBody>
          <a:bodyPr rtlCol="0" anchor="ctr"/>
          <a:lstStyle/>
          <a:p>
            <a:endParaRPr lang="zh-CN" altLang="en-US"/>
          </a:p>
        </p:txBody>
      </p:sp>
      <p:sp>
        <p:nvSpPr>
          <p:cNvPr id="61" name="任意多边形: 形状 60"/>
          <p:cNvSpPr/>
          <p:nvPr/>
        </p:nvSpPr>
        <p:spPr>
          <a:xfrm flipH="1">
            <a:off x="10838007" y="3339842"/>
            <a:ext cx="455854" cy="1175626"/>
          </a:xfrm>
          <a:custGeom>
            <a:avLst/>
            <a:gdLst>
              <a:gd name="connsiteX0" fmla="*/ 241104 w 455854"/>
              <a:gd name="connsiteY0" fmla="*/ 17184 h 1175626"/>
              <a:gd name="connsiteX1" fmla="*/ 64745 w 455854"/>
              <a:gd name="connsiteY1" fmla="*/ 170 h 1175626"/>
              <a:gd name="connsiteX2" fmla="*/ 41 w 455854"/>
              <a:gd name="connsiteY2" fmla="*/ 53491 h 1175626"/>
              <a:gd name="connsiteX3" fmla="*/ -232 w 455854"/>
              <a:gd name="connsiteY3" fmla="*/ 59186 h 1175626"/>
              <a:gd name="connsiteX4" fmla="*/ -232 w 455854"/>
              <a:gd name="connsiteY4" fmla="*/ 583994 h 1175626"/>
              <a:gd name="connsiteX5" fmla="*/ 322373 w 455854"/>
              <a:gd name="connsiteY5" fmla="*/ 1175518 h 1175626"/>
              <a:gd name="connsiteX6" fmla="*/ 455623 w 455854"/>
              <a:gd name="connsiteY6" fmla="*/ 1091361 h 1175626"/>
              <a:gd name="connsiteX7" fmla="*/ 245228 w 455854"/>
              <a:gd name="connsiteY7" fmla="*/ 572387 h 11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854" h="1175626">
                <a:moveTo>
                  <a:pt x="241104" y="17184"/>
                </a:moveTo>
                <a:lnTo>
                  <a:pt x="64745" y="170"/>
                </a:lnTo>
                <a:cubicBezTo>
                  <a:pt x="32154" y="-2972"/>
                  <a:pt x="3183" y="20894"/>
                  <a:pt x="41" y="53491"/>
                </a:cubicBezTo>
                <a:cubicBezTo>
                  <a:pt x="-141" y="55384"/>
                  <a:pt x="-232" y="57285"/>
                  <a:pt x="-232" y="59186"/>
                </a:cubicBezTo>
                <a:lnTo>
                  <a:pt x="-232" y="583994"/>
                </a:lnTo>
                <a:lnTo>
                  <a:pt x="322373" y="1175518"/>
                </a:lnTo>
                <a:lnTo>
                  <a:pt x="455623" y="1091361"/>
                </a:lnTo>
                <a:lnTo>
                  <a:pt x="245228" y="572387"/>
                </a:lnTo>
                <a:close/>
              </a:path>
            </a:pathLst>
          </a:custGeom>
          <a:solidFill>
            <a:schemeClr val="accent2"/>
          </a:solidFill>
          <a:ln w="7011" cap="flat">
            <a:noFill/>
            <a:prstDash val="solid"/>
            <a:miter/>
          </a:ln>
        </p:spPr>
        <p:txBody>
          <a:bodyPr rtlCol="0" anchor="ctr"/>
          <a:lstStyle/>
          <a:p>
            <a:endParaRPr lang="zh-CN" altLang="en-US"/>
          </a:p>
        </p:txBody>
      </p:sp>
      <p:sp>
        <p:nvSpPr>
          <p:cNvPr id="62" name="任意多边形: 形状 61"/>
          <p:cNvSpPr/>
          <p:nvPr/>
        </p:nvSpPr>
        <p:spPr>
          <a:xfrm flipH="1">
            <a:off x="8605575" y="2521227"/>
            <a:ext cx="1060903" cy="1157741"/>
          </a:xfrm>
          <a:custGeom>
            <a:avLst/>
            <a:gdLst>
              <a:gd name="connsiteX0" fmla="*/ 6000 w 1060903"/>
              <a:gd name="connsiteY0" fmla="*/ 793214 h 1157741"/>
              <a:gd name="connsiteX1" fmla="*/ 367262 w 1060903"/>
              <a:gd name="connsiteY1" fmla="*/ 36327 h 1157741"/>
              <a:gd name="connsiteX2" fmla="*/ 452619 w 1060903"/>
              <a:gd name="connsiteY2" fmla="*/ 6128 h 1157741"/>
              <a:gd name="connsiteX3" fmla="*/ 1024233 w 1060903"/>
              <a:gd name="connsiteY3" fmla="*/ 278954 h 1157741"/>
              <a:gd name="connsiteX4" fmla="*/ 1054438 w 1060903"/>
              <a:gd name="connsiteY4" fmla="*/ 364311 h 1157741"/>
              <a:gd name="connsiteX5" fmla="*/ 693184 w 1060903"/>
              <a:gd name="connsiteY5" fmla="*/ 1121198 h 1157741"/>
              <a:gd name="connsiteX6" fmla="*/ 607820 w 1060903"/>
              <a:gd name="connsiteY6" fmla="*/ 1151397 h 1157741"/>
              <a:gd name="connsiteX7" fmla="*/ 36206 w 1060903"/>
              <a:gd name="connsiteY7" fmla="*/ 878571 h 1157741"/>
              <a:gd name="connsiteX8" fmla="*/ 6000 w 1060903"/>
              <a:gd name="connsiteY8" fmla="*/ 793214 h 115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903" h="1157741">
                <a:moveTo>
                  <a:pt x="6000" y="793214"/>
                </a:moveTo>
                <a:cubicBezTo>
                  <a:pt x="46894" y="504574"/>
                  <a:pt x="159546" y="248734"/>
                  <a:pt x="367262" y="36327"/>
                </a:cubicBezTo>
                <a:cubicBezTo>
                  <a:pt x="382522" y="4452"/>
                  <a:pt x="420702" y="-9063"/>
                  <a:pt x="452619" y="6128"/>
                </a:cubicBezTo>
                <a:lnTo>
                  <a:pt x="1024233" y="278954"/>
                </a:lnTo>
                <a:cubicBezTo>
                  <a:pt x="1056115" y="294214"/>
                  <a:pt x="1069622" y="332401"/>
                  <a:pt x="1054438" y="364311"/>
                </a:cubicBezTo>
                <a:lnTo>
                  <a:pt x="693184" y="1121198"/>
                </a:lnTo>
                <a:cubicBezTo>
                  <a:pt x="677923" y="1153080"/>
                  <a:pt x="639737" y="1166588"/>
                  <a:pt x="607820" y="1151397"/>
                </a:cubicBezTo>
                <a:lnTo>
                  <a:pt x="36206" y="878571"/>
                </a:lnTo>
                <a:cubicBezTo>
                  <a:pt x="4324" y="863311"/>
                  <a:pt x="-9183" y="825124"/>
                  <a:pt x="6000" y="793214"/>
                </a:cubicBezTo>
                <a:close/>
              </a:path>
            </a:pathLst>
          </a:custGeom>
          <a:solidFill>
            <a:srgbClr val="F2F2F2"/>
          </a:solidFill>
          <a:ln w="7011" cap="flat">
            <a:noFill/>
            <a:prstDash val="solid"/>
            <a:miter/>
          </a:ln>
        </p:spPr>
        <p:txBody>
          <a:bodyPr rtlCol="0" anchor="ctr"/>
          <a:lstStyle/>
          <a:p>
            <a:endParaRPr lang="zh-CN" altLang="en-US"/>
          </a:p>
        </p:txBody>
      </p:sp>
      <p:sp>
        <p:nvSpPr>
          <p:cNvPr id="63" name="任意多边形: 形状 62"/>
          <p:cNvSpPr/>
          <p:nvPr/>
        </p:nvSpPr>
        <p:spPr>
          <a:xfrm flipH="1">
            <a:off x="8994592" y="2521227"/>
            <a:ext cx="671883" cy="1157638"/>
          </a:xfrm>
          <a:custGeom>
            <a:avLst/>
            <a:gdLst>
              <a:gd name="connsiteX0" fmla="*/ 111286 w 671883"/>
              <a:gd name="connsiteY0" fmla="*/ 878571 h 1157638"/>
              <a:gd name="connsiteX1" fmla="*/ 81087 w 671883"/>
              <a:gd name="connsiteY1" fmla="*/ 793214 h 1157638"/>
              <a:gd name="connsiteX2" fmla="*/ 442342 w 671883"/>
              <a:gd name="connsiteY2" fmla="*/ 36327 h 1157638"/>
              <a:gd name="connsiteX3" fmla="*/ 463865 w 671883"/>
              <a:gd name="connsiteY3" fmla="*/ 11493 h 1157638"/>
              <a:gd name="connsiteX4" fmla="*/ 452616 w 671883"/>
              <a:gd name="connsiteY4" fmla="*/ 6128 h 1157638"/>
              <a:gd name="connsiteX5" fmla="*/ 367252 w 671883"/>
              <a:gd name="connsiteY5" fmla="*/ 36327 h 1157638"/>
              <a:gd name="connsiteX6" fmla="*/ 6004 w 671883"/>
              <a:gd name="connsiteY6" fmla="*/ 793214 h 1157638"/>
              <a:gd name="connsiteX7" fmla="*/ 36203 w 671883"/>
              <a:gd name="connsiteY7" fmla="*/ 878571 h 1157638"/>
              <a:gd name="connsiteX8" fmla="*/ 607817 w 671883"/>
              <a:gd name="connsiteY8" fmla="*/ 1151397 h 1157638"/>
              <a:gd name="connsiteX9" fmla="*/ 671651 w 671883"/>
              <a:gd name="connsiteY9" fmla="*/ 1146032 h 1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883" h="1157638">
                <a:moveTo>
                  <a:pt x="111286" y="878571"/>
                </a:moveTo>
                <a:cubicBezTo>
                  <a:pt x="79411" y="863311"/>
                  <a:pt x="65897" y="825124"/>
                  <a:pt x="81087" y="793214"/>
                </a:cubicBezTo>
                <a:cubicBezTo>
                  <a:pt x="121981" y="504574"/>
                  <a:pt x="234634" y="248734"/>
                  <a:pt x="442342" y="36327"/>
                </a:cubicBezTo>
                <a:cubicBezTo>
                  <a:pt x="447202" y="26298"/>
                  <a:pt x="454629" y="17735"/>
                  <a:pt x="463865" y="11493"/>
                </a:cubicBezTo>
                <a:lnTo>
                  <a:pt x="452616" y="6128"/>
                </a:lnTo>
                <a:cubicBezTo>
                  <a:pt x="420700" y="-9063"/>
                  <a:pt x="382520" y="4452"/>
                  <a:pt x="367252" y="36327"/>
                </a:cubicBezTo>
                <a:cubicBezTo>
                  <a:pt x="159543" y="248734"/>
                  <a:pt x="46891" y="504574"/>
                  <a:pt x="6004" y="793214"/>
                </a:cubicBezTo>
                <a:cubicBezTo>
                  <a:pt x="-9186" y="825124"/>
                  <a:pt x="4321" y="863311"/>
                  <a:pt x="36203" y="878571"/>
                </a:cubicBezTo>
                <a:lnTo>
                  <a:pt x="607817" y="1151397"/>
                </a:lnTo>
                <a:cubicBezTo>
                  <a:pt x="628520" y="1161194"/>
                  <a:pt x="652877" y="1159147"/>
                  <a:pt x="671651" y="1146032"/>
                </a:cubicBezTo>
                <a:close/>
              </a:path>
            </a:pathLst>
          </a:custGeom>
          <a:solidFill>
            <a:srgbClr val="000000">
              <a:alpha val="20000"/>
            </a:srgbClr>
          </a:solidFill>
          <a:ln w="7011" cap="flat">
            <a:noFill/>
            <a:prstDash val="solid"/>
            <a:miter/>
          </a:ln>
        </p:spPr>
        <p:txBody>
          <a:bodyPr rtlCol="0" anchor="ctr"/>
          <a:lstStyle/>
          <a:p>
            <a:endParaRPr lang="zh-CN" altLang="en-US"/>
          </a:p>
        </p:txBody>
      </p:sp>
      <p:sp>
        <p:nvSpPr>
          <p:cNvPr id="64" name="任意多边形: 形状 63"/>
          <p:cNvSpPr/>
          <p:nvPr/>
        </p:nvSpPr>
        <p:spPr>
          <a:xfrm flipH="1">
            <a:off x="8902397" y="2949012"/>
            <a:ext cx="434421" cy="232667"/>
          </a:xfrm>
          <a:custGeom>
            <a:avLst/>
            <a:gdLst>
              <a:gd name="connsiteX0" fmla="*/ 397889 w 434421"/>
              <a:gd name="connsiteY0" fmla="*/ 230139 h 232667"/>
              <a:gd name="connsiteX1" fmla="*/ 14332 w 434421"/>
              <a:gd name="connsiteY1" fmla="*/ 48380 h 232667"/>
              <a:gd name="connsiteX2" fmla="*/ 2228 w 434421"/>
              <a:gd name="connsiteY2" fmla="*/ 14457 h 232667"/>
              <a:gd name="connsiteX3" fmla="*/ 36143 w 434421"/>
              <a:gd name="connsiteY3" fmla="*/ 2352 h 232667"/>
              <a:gd name="connsiteX4" fmla="*/ 419699 w 434421"/>
              <a:gd name="connsiteY4" fmla="*/ 184112 h 232667"/>
              <a:gd name="connsiteX5" fmla="*/ 431692 w 434421"/>
              <a:gd name="connsiteY5" fmla="*/ 218077 h 232667"/>
              <a:gd name="connsiteX6" fmla="*/ 397889 w 434421"/>
              <a:gd name="connsiteY6" fmla="*/ 230139 h 23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421" h="232667">
                <a:moveTo>
                  <a:pt x="397889" y="230139"/>
                </a:moveTo>
                <a:lnTo>
                  <a:pt x="14332" y="48380"/>
                </a:lnTo>
                <a:cubicBezTo>
                  <a:pt x="1624" y="42355"/>
                  <a:pt x="-3797" y="27165"/>
                  <a:pt x="2228" y="14457"/>
                </a:cubicBezTo>
                <a:cubicBezTo>
                  <a:pt x="8252" y="1749"/>
                  <a:pt x="23435" y="-3672"/>
                  <a:pt x="36143" y="2352"/>
                </a:cubicBezTo>
                <a:lnTo>
                  <a:pt x="419699" y="184112"/>
                </a:lnTo>
                <a:cubicBezTo>
                  <a:pt x="432393" y="190185"/>
                  <a:pt x="437758" y="205390"/>
                  <a:pt x="431692" y="218077"/>
                </a:cubicBezTo>
                <a:cubicBezTo>
                  <a:pt x="425654" y="230700"/>
                  <a:pt x="410561" y="236086"/>
                  <a:pt x="397889" y="230139"/>
                </a:cubicBezTo>
                <a:close/>
              </a:path>
            </a:pathLst>
          </a:custGeom>
          <a:solidFill>
            <a:srgbClr val="FFFFFF"/>
          </a:solidFill>
          <a:ln w="7011" cap="flat">
            <a:noFill/>
            <a:prstDash val="solid"/>
            <a:miter/>
          </a:ln>
        </p:spPr>
        <p:txBody>
          <a:bodyPr rtlCol="0" anchor="ctr"/>
          <a:lstStyle/>
          <a:p>
            <a:endParaRPr lang="zh-CN" altLang="en-US"/>
          </a:p>
        </p:txBody>
      </p:sp>
      <p:sp>
        <p:nvSpPr>
          <p:cNvPr id="65" name="任意多边形: 形状 64"/>
          <p:cNvSpPr/>
          <p:nvPr/>
        </p:nvSpPr>
        <p:spPr>
          <a:xfrm flipH="1">
            <a:off x="9141749" y="2822759"/>
            <a:ext cx="135354" cy="90947"/>
          </a:xfrm>
          <a:custGeom>
            <a:avLst/>
            <a:gdLst>
              <a:gd name="connsiteX0" fmla="*/ 98808 w 135354"/>
              <a:gd name="connsiteY0" fmla="*/ 88413 h 90947"/>
              <a:gd name="connsiteX1" fmla="*/ 14425 w 135354"/>
              <a:gd name="connsiteY1" fmla="*/ 48424 h 90947"/>
              <a:gd name="connsiteX2" fmla="*/ 2181 w 135354"/>
              <a:gd name="connsiteY2" fmla="*/ 14557 h 90947"/>
              <a:gd name="connsiteX3" fmla="*/ 36047 w 135354"/>
              <a:gd name="connsiteY3" fmla="*/ 2305 h 90947"/>
              <a:gd name="connsiteX4" fmla="*/ 36096 w 135354"/>
              <a:gd name="connsiteY4" fmla="*/ 2326 h 90947"/>
              <a:gd name="connsiteX5" fmla="*/ 36244 w 135354"/>
              <a:gd name="connsiteY5" fmla="*/ 2396 h 90947"/>
              <a:gd name="connsiteX6" fmla="*/ 120626 w 135354"/>
              <a:gd name="connsiteY6" fmla="*/ 42385 h 90947"/>
              <a:gd name="connsiteX7" fmla="*/ 132632 w 135354"/>
              <a:gd name="connsiteY7" fmla="*/ 76336 h 90947"/>
              <a:gd name="connsiteX8" fmla="*/ 98815 w 135354"/>
              <a:gd name="connsiteY8" fmla="*/ 88413 h 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54" h="90947">
                <a:moveTo>
                  <a:pt x="98808" y="88413"/>
                </a:moveTo>
                <a:lnTo>
                  <a:pt x="14425" y="48424"/>
                </a:lnTo>
                <a:cubicBezTo>
                  <a:pt x="1697" y="42455"/>
                  <a:pt x="-3788" y="27293"/>
                  <a:pt x="2181" y="14557"/>
                </a:cubicBezTo>
                <a:cubicBezTo>
                  <a:pt x="8149" y="1821"/>
                  <a:pt x="23311" y="-3663"/>
                  <a:pt x="36047" y="2305"/>
                </a:cubicBezTo>
                <a:cubicBezTo>
                  <a:pt x="36061" y="2312"/>
                  <a:pt x="36082" y="2319"/>
                  <a:pt x="36096" y="2326"/>
                </a:cubicBezTo>
                <a:lnTo>
                  <a:pt x="36244" y="2396"/>
                </a:lnTo>
                <a:lnTo>
                  <a:pt x="120626" y="42385"/>
                </a:lnTo>
                <a:cubicBezTo>
                  <a:pt x="133313" y="48445"/>
                  <a:pt x="138691" y="63649"/>
                  <a:pt x="132632" y="76336"/>
                </a:cubicBezTo>
                <a:cubicBezTo>
                  <a:pt x="126594" y="88981"/>
                  <a:pt x="111488" y="94374"/>
                  <a:pt x="98815" y="88413"/>
                </a:cubicBezTo>
                <a:close/>
              </a:path>
            </a:pathLst>
          </a:custGeom>
          <a:solidFill>
            <a:srgbClr val="FFFFFF"/>
          </a:solidFill>
          <a:ln w="7011" cap="flat">
            <a:noFill/>
            <a:prstDash val="solid"/>
            <a:miter/>
          </a:ln>
        </p:spPr>
        <p:txBody>
          <a:bodyPr rtlCol="0" anchor="ctr"/>
          <a:lstStyle/>
          <a:p>
            <a:endParaRPr lang="zh-CN" altLang="en-US"/>
          </a:p>
        </p:txBody>
      </p:sp>
      <p:sp>
        <p:nvSpPr>
          <p:cNvPr id="66" name="任意多边形: 形状 65"/>
          <p:cNvSpPr/>
          <p:nvPr/>
        </p:nvSpPr>
        <p:spPr>
          <a:xfrm flipH="1">
            <a:off x="8998135" y="3151388"/>
            <a:ext cx="434506" cy="232716"/>
          </a:xfrm>
          <a:custGeom>
            <a:avLst/>
            <a:gdLst>
              <a:gd name="connsiteX0" fmla="*/ 397820 w 434506"/>
              <a:gd name="connsiteY0" fmla="*/ 230114 h 232716"/>
              <a:gd name="connsiteX1" fmla="*/ 14264 w 434506"/>
              <a:gd name="connsiteY1" fmla="*/ 48347 h 232716"/>
              <a:gd name="connsiteX2" fmla="*/ 2258 w 434506"/>
              <a:gd name="connsiteY2" fmla="*/ 14389 h 232716"/>
              <a:gd name="connsiteX3" fmla="*/ 36082 w 434506"/>
              <a:gd name="connsiteY3" fmla="*/ 2320 h 232716"/>
              <a:gd name="connsiteX4" fmla="*/ 419639 w 434506"/>
              <a:gd name="connsiteY4" fmla="*/ 184087 h 232716"/>
              <a:gd name="connsiteX5" fmla="*/ 431849 w 434506"/>
              <a:gd name="connsiteY5" fmla="*/ 217967 h 232716"/>
              <a:gd name="connsiteX6" fmla="*/ 397968 w 434506"/>
              <a:gd name="connsiteY6" fmla="*/ 230184 h 23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506" h="232716">
                <a:moveTo>
                  <a:pt x="397820" y="230114"/>
                </a:moveTo>
                <a:lnTo>
                  <a:pt x="14264" y="48347"/>
                </a:lnTo>
                <a:cubicBezTo>
                  <a:pt x="1577" y="42287"/>
                  <a:pt x="-3802" y="27083"/>
                  <a:pt x="2258" y="14389"/>
                </a:cubicBezTo>
                <a:cubicBezTo>
                  <a:pt x="8296" y="1751"/>
                  <a:pt x="23402" y="-3642"/>
                  <a:pt x="36082" y="2320"/>
                </a:cubicBezTo>
                <a:lnTo>
                  <a:pt x="419639" y="184087"/>
                </a:lnTo>
                <a:cubicBezTo>
                  <a:pt x="432367" y="190069"/>
                  <a:pt x="437831" y="205238"/>
                  <a:pt x="431849" y="217967"/>
                </a:cubicBezTo>
                <a:cubicBezTo>
                  <a:pt x="425866" y="230696"/>
                  <a:pt x="410697" y="236166"/>
                  <a:pt x="397968" y="230184"/>
                </a:cubicBezTo>
                <a:close/>
              </a:path>
            </a:pathLst>
          </a:custGeom>
          <a:solidFill>
            <a:srgbClr val="FFFFFF"/>
          </a:solidFill>
          <a:ln w="7011" cap="flat">
            <a:noFill/>
            <a:prstDash val="solid"/>
            <a:miter/>
          </a:ln>
        </p:spPr>
        <p:txBody>
          <a:bodyPr rtlCol="0" anchor="ctr"/>
          <a:lstStyle/>
          <a:p>
            <a:endParaRPr lang="zh-CN" altLang="en-US"/>
          </a:p>
        </p:txBody>
      </p:sp>
      <p:sp>
        <p:nvSpPr>
          <p:cNvPr id="67" name="任意多边形: 形状 66"/>
          <p:cNvSpPr/>
          <p:nvPr/>
        </p:nvSpPr>
        <p:spPr>
          <a:xfrm flipH="1">
            <a:off x="8950340" y="3050171"/>
            <a:ext cx="434451" cy="232686"/>
          </a:xfrm>
          <a:custGeom>
            <a:avLst/>
            <a:gdLst>
              <a:gd name="connsiteX0" fmla="*/ 397919 w 434451"/>
              <a:gd name="connsiteY0" fmla="*/ 230159 h 232686"/>
              <a:gd name="connsiteX1" fmla="*/ 14363 w 434451"/>
              <a:gd name="connsiteY1" fmla="*/ 48392 h 232686"/>
              <a:gd name="connsiteX2" fmla="*/ 2216 w 434451"/>
              <a:gd name="connsiteY2" fmla="*/ 14483 h 232686"/>
              <a:gd name="connsiteX3" fmla="*/ 36118 w 434451"/>
              <a:gd name="connsiteY3" fmla="*/ 2336 h 232686"/>
              <a:gd name="connsiteX4" fmla="*/ 36174 w 434451"/>
              <a:gd name="connsiteY4" fmla="*/ 2364 h 232686"/>
              <a:gd name="connsiteX5" fmla="*/ 419730 w 434451"/>
              <a:gd name="connsiteY5" fmla="*/ 184131 h 232686"/>
              <a:gd name="connsiteX6" fmla="*/ 431723 w 434451"/>
              <a:gd name="connsiteY6" fmla="*/ 218089 h 232686"/>
              <a:gd name="connsiteX7" fmla="*/ 397919 w 434451"/>
              <a:gd name="connsiteY7" fmla="*/ 230159 h 23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451" h="232686">
                <a:moveTo>
                  <a:pt x="397919" y="230159"/>
                </a:moveTo>
                <a:lnTo>
                  <a:pt x="14363" y="48392"/>
                </a:lnTo>
                <a:cubicBezTo>
                  <a:pt x="1641" y="42381"/>
                  <a:pt x="-3794" y="27205"/>
                  <a:pt x="2216" y="14483"/>
                </a:cubicBezTo>
                <a:cubicBezTo>
                  <a:pt x="8219" y="1768"/>
                  <a:pt x="23403" y="-3667"/>
                  <a:pt x="36118" y="2336"/>
                </a:cubicBezTo>
                <a:lnTo>
                  <a:pt x="36174" y="2364"/>
                </a:lnTo>
                <a:lnTo>
                  <a:pt x="419730" y="184131"/>
                </a:lnTo>
                <a:cubicBezTo>
                  <a:pt x="432417" y="190191"/>
                  <a:pt x="437789" y="205395"/>
                  <a:pt x="431723" y="218089"/>
                </a:cubicBezTo>
                <a:cubicBezTo>
                  <a:pt x="425691" y="230720"/>
                  <a:pt x="410585" y="236106"/>
                  <a:pt x="397919" y="230159"/>
                </a:cubicBezTo>
                <a:close/>
              </a:path>
            </a:pathLst>
          </a:custGeom>
          <a:solidFill>
            <a:srgbClr val="FFFFFF"/>
          </a:solidFill>
          <a:ln w="7011" cap="flat">
            <a:noFill/>
            <a:prstDash val="solid"/>
            <a:miter/>
          </a:ln>
        </p:spPr>
        <p:txBody>
          <a:bodyPr rtlCol="0" anchor="ctr"/>
          <a:lstStyle/>
          <a:p>
            <a:endParaRPr lang="zh-CN" altLang="en-US"/>
          </a:p>
        </p:txBody>
      </p:sp>
      <p:sp>
        <p:nvSpPr>
          <p:cNvPr id="68" name="任意多边形: 形状 67"/>
          <p:cNvSpPr/>
          <p:nvPr/>
        </p:nvSpPr>
        <p:spPr>
          <a:xfrm flipH="1">
            <a:off x="8838269" y="2551841"/>
            <a:ext cx="212372" cy="212372"/>
          </a:xfrm>
          <a:custGeom>
            <a:avLst/>
            <a:gdLst>
              <a:gd name="connsiteX0" fmla="*/ 212372 w 212372"/>
              <a:gd name="connsiteY0" fmla="*/ 106186 h 212372"/>
              <a:gd name="connsiteX1" fmla="*/ 106186 w 212372"/>
              <a:gd name="connsiteY1" fmla="*/ 212372 h 212372"/>
              <a:gd name="connsiteX2" fmla="*/ 0 w 212372"/>
              <a:gd name="connsiteY2" fmla="*/ 106186 h 212372"/>
              <a:gd name="connsiteX3" fmla="*/ 106186 w 212372"/>
              <a:gd name="connsiteY3" fmla="*/ 0 h 212372"/>
              <a:gd name="connsiteX4" fmla="*/ 212372 w 212372"/>
              <a:gd name="connsiteY4" fmla="*/ 106186 h 21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2" h="212372">
                <a:moveTo>
                  <a:pt x="212372" y="106186"/>
                </a:moveTo>
                <a:cubicBezTo>
                  <a:pt x="212372" y="164831"/>
                  <a:pt x="164831" y="212372"/>
                  <a:pt x="106186" y="212372"/>
                </a:cubicBezTo>
                <a:cubicBezTo>
                  <a:pt x="47541" y="212372"/>
                  <a:pt x="0" y="164831"/>
                  <a:pt x="0" y="106186"/>
                </a:cubicBezTo>
                <a:cubicBezTo>
                  <a:pt x="0" y="47541"/>
                  <a:pt x="47541" y="0"/>
                  <a:pt x="106186" y="0"/>
                </a:cubicBezTo>
                <a:cubicBezTo>
                  <a:pt x="164831" y="0"/>
                  <a:pt x="212372" y="47541"/>
                  <a:pt x="212372" y="106186"/>
                </a:cubicBezTo>
                <a:close/>
              </a:path>
            </a:pathLst>
          </a:custGeom>
          <a:solidFill>
            <a:srgbClr val="3F3D56"/>
          </a:solidFill>
          <a:ln w="7011" cap="flat">
            <a:noFill/>
            <a:prstDash val="solid"/>
            <a:miter/>
          </a:ln>
        </p:spPr>
        <p:txBody>
          <a:bodyPr rtlCol="0" anchor="ctr"/>
          <a:lstStyle/>
          <a:p>
            <a:endParaRPr lang="zh-CN" altLang="en-US"/>
          </a:p>
        </p:txBody>
      </p:sp>
      <p:sp>
        <p:nvSpPr>
          <p:cNvPr id="69" name="任意多边形: 形状 68"/>
          <p:cNvSpPr/>
          <p:nvPr/>
        </p:nvSpPr>
        <p:spPr>
          <a:xfrm flipH="1">
            <a:off x="7400408" y="2650165"/>
            <a:ext cx="769093" cy="1087446"/>
          </a:xfrm>
          <a:custGeom>
            <a:avLst/>
            <a:gdLst>
              <a:gd name="connsiteX0" fmla="*/ 141145 w 769093"/>
              <a:gd name="connsiteY0" fmla="*/ 1038197 h 1087446"/>
              <a:gd name="connsiteX1" fmla="*/ 10868 w 769093"/>
              <a:gd name="connsiteY1" fmla="*/ 224145 h 1087446"/>
              <a:gd name="connsiteX2" fmla="*/ 53628 w 769093"/>
              <a:gd name="connsiteY2" fmla="*/ 147281 h 1087446"/>
              <a:gd name="connsiteX3" fmla="*/ 575006 w 769093"/>
              <a:gd name="connsiteY3" fmla="*/ 1611 h 1087446"/>
              <a:gd name="connsiteX4" fmla="*/ 637655 w 769093"/>
              <a:gd name="connsiteY4" fmla="*/ 49034 h 1087446"/>
              <a:gd name="connsiteX5" fmla="*/ 767931 w 769093"/>
              <a:gd name="connsiteY5" fmla="*/ 863086 h 1087446"/>
              <a:gd name="connsiteX6" fmla="*/ 725172 w 769093"/>
              <a:gd name="connsiteY6" fmla="*/ 939950 h 1087446"/>
              <a:gd name="connsiteX7" fmla="*/ 203793 w 769093"/>
              <a:gd name="connsiteY7" fmla="*/ 1085620 h 1087446"/>
              <a:gd name="connsiteX8" fmla="*/ 141145 w 769093"/>
              <a:gd name="connsiteY8" fmla="*/ 1038197 h 108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093" h="1087446">
                <a:moveTo>
                  <a:pt x="141145" y="1038197"/>
                </a:moveTo>
                <a:cubicBezTo>
                  <a:pt x="25982" y="788368"/>
                  <a:pt x="-24450" y="519119"/>
                  <a:pt x="10868" y="224145"/>
                </a:cubicBezTo>
                <a:cubicBezTo>
                  <a:pt x="5412" y="189837"/>
                  <a:pt x="24544" y="155445"/>
                  <a:pt x="53628" y="147281"/>
                </a:cubicBezTo>
                <a:lnTo>
                  <a:pt x="575006" y="1611"/>
                </a:lnTo>
                <a:cubicBezTo>
                  <a:pt x="604111" y="-6475"/>
                  <a:pt x="632135" y="14740"/>
                  <a:pt x="637655" y="49034"/>
                </a:cubicBezTo>
                <a:lnTo>
                  <a:pt x="767931" y="863086"/>
                </a:lnTo>
                <a:cubicBezTo>
                  <a:pt x="773388" y="897401"/>
                  <a:pt x="754263" y="931787"/>
                  <a:pt x="725172" y="939950"/>
                </a:cubicBezTo>
                <a:lnTo>
                  <a:pt x="203793" y="1085620"/>
                </a:lnTo>
                <a:cubicBezTo>
                  <a:pt x="174689" y="1093706"/>
                  <a:pt x="146664" y="1072492"/>
                  <a:pt x="141145" y="1038197"/>
                </a:cubicBezTo>
                <a:close/>
              </a:path>
            </a:pathLst>
          </a:custGeom>
          <a:solidFill>
            <a:srgbClr val="F2F2F2"/>
          </a:solidFill>
          <a:ln w="7011" cap="flat">
            <a:noFill/>
            <a:prstDash val="solid"/>
            <a:miter/>
          </a:ln>
        </p:spPr>
        <p:txBody>
          <a:bodyPr rtlCol="0" anchor="ctr"/>
          <a:lstStyle/>
          <a:p>
            <a:endParaRPr lang="zh-CN" altLang="en-US"/>
          </a:p>
        </p:txBody>
      </p:sp>
      <p:sp>
        <p:nvSpPr>
          <p:cNvPr id="70" name="任意多边形: 形状 69"/>
          <p:cNvSpPr/>
          <p:nvPr/>
        </p:nvSpPr>
        <p:spPr>
          <a:xfrm flipH="1">
            <a:off x="7403603" y="2794686"/>
            <a:ext cx="765898" cy="942921"/>
          </a:xfrm>
          <a:custGeom>
            <a:avLst/>
            <a:gdLst>
              <a:gd name="connsiteX0" fmla="*/ 254548 w 765898"/>
              <a:gd name="connsiteY0" fmla="*/ 894118 h 942921"/>
              <a:gd name="connsiteX1" fmla="*/ 191899 w 765898"/>
              <a:gd name="connsiteY1" fmla="*/ 846695 h 942921"/>
              <a:gd name="connsiteX2" fmla="*/ 61623 w 765898"/>
              <a:gd name="connsiteY2" fmla="*/ 32651 h 942921"/>
              <a:gd name="connsiteX3" fmla="*/ 63888 w 765898"/>
              <a:gd name="connsiteY3" fmla="*/ -108 h 942921"/>
              <a:gd name="connsiteX4" fmla="*/ 53628 w 765898"/>
              <a:gd name="connsiteY4" fmla="*/ 2760 h 942921"/>
              <a:gd name="connsiteX5" fmla="*/ 10868 w 765898"/>
              <a:gd name="connsiteY5" fmla="*/ 79625 h 942921"/>
              <a:gd name="connsiteX6" fmla="*/ 141145 w 765898"/>
              <a:gd name="connsiteY6" fmla="*/ 893677 h 942921"/>
              <a:gd name="connsiteX7" fmla="*/ 203793 w 765898"/>
              <a:gd name="connsiteY7" fmla="*/ 941092 h 942921"/>
              <a:gd name="connsiteX8" fmla="*/ 725172 w 765898"/>
              <a:gd name="connsiteY8" fmla="*/ 795429 h 942921"/>
              <a:gd name="connsiteX9" fmla="*/ 765666 w 765898"/>
              <a:gd name="connsiteY9" fmla="*/ 751323 h 9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898" h="942921">
                <a:moveTo>
                  <a:pt x="254548" y="894118"/>
                </a:moveTo>
                <a:cubicBezTo>
                  <a:pt x="225450" y="902205"/>
                  <a:pt x="197418" y="880997"/>
                  <a:pt x="191899" y="846695"/>
                </a:cubicBezTo>
                <a:cubicBezTo>
                  <a:pt x="76736" y="596866"/>
                  <a:pt x="26305" y="327624"/>
                  <a:pt x="61623" y="32651"/>
                </a:cubicBezTo>
                <a:cubicBezTo>
                  <a:pt x="59960" y="21696"/>
                  <a:pt x="60732" y="10510"/>
                  <a:pt x="63888" y="-108"/>
                </a:cubicBezTo>
                <a:lnTo>
                  <a:pt x="53628" y="2760"/>
                </a:lnTo>
                <a:cubicBezTo>
                  <a:pt x="24544" y="10924"/>
                  <a:pt x="5412" y="45309"/>
                  <a:pt x="10868" y="79625"/>
                </a:cubicBezTo>
                <a:cubicBezTo>
                  <a:pt x="-24450" y="374598"/>
                  <a:pt x="25982" y="643847"/>
                  <a:pt x="141145" y="893677"/>
                </a:cubicBezTo>
                <a:cubicBezTo>
                  <a:pt x="146664" y="927971"/>
                  <a:pt x="174689" y="949186"/>
                  <a:pt x="203793" y="941092"/>
                </a:cubicBezTo>
                <a:lnTo>
                  <a:pt x="725172" y="795429"/>
                </a:lnTo>
                <a:cubicBezTo>
                  <a:pt x="745349" y="788662"/>
                  <a:pt x="760637" y="772005"/>
                  <a:pt x="765666" y="751323"/>
                </a:cubicBezTo>
                <a:close/>
              </a:path>
            </a:pathLst>
          </a:custGeom>
          <a:solidFill>
            <a:srgbClr val="000000">
              <a:alpha val="20000"/>
            </a:srgbClr>
          </a:solidFill>
          <a:ln w="7011" cap="flat">
            <a:noFill/>
            <a:prstDash val="solid"/>
            <a:miter/>
          </a:ln>
        </p:spPr>
        <p:txBody>
          <a:bodyPr rtlCol="0" anchor="ctr"/>
          <a:lstStyle/>
          <a:p>
            <a:endParaRPr lang="zh-CN" altLang="en-US"/>
          </a:p>
        </p:txBody>
      </p:sp>
      <p:sp>
        <p:nvSpPr>
          <p:cNvPr id="71" name="任意多边形: 形状 70"/>
          <p:cNvSpPr/>
          <p:nvPr/>
        </p:nvSpPr>
        <p:spPr>
          <a:xfrm flipH="1">
            <a:off x="7589908" y="3081840"/>
            <a:ext cx="392077" cy="149545"/>
          </a:xfrm>
          <a:custGeom>
            <a:avLst/>
            <a:gdLst>
              <a:gd name="connsiteX0" fmla="*/ 374439 w 392077"/>
              <a:gd name="connsiteY0" fmla="*/ 49986 h 149545"/>
              <a:gd name="connsiteX1" fmla="*/ 25241 w 392077"/>
              <a:gd name="connsiteY1" fmla="*/ 148739 h 149545"/>
              <a:gd name="connsiteX2" fmla="*/ 295 w 392077"/>
              <a:gd name="connsiteY2" fmla="*/ 129922 h 149545"/>
              <a:gd name="connsiteX3" fmla="*/ 17210 w 392077"/>
              <a:gd name="connsiteY3" fmla="*/ 99331 h 149545"/>
              <a:gd name="connsiteX4" fmla="*/ 366416 w 392077"/>
              <a:gd name="connsiteY4" fmla="*/ 579 h 149545"/>
              <a:gd name="connsiteX5" fmla="*/ 391327 w 392077"/>
              <a:gd name="connsiteY5" fmla="*/ 19451 h 149545"/>
              <a:gd name="connsiteX6" fmla="*/ 374439 w 392077"/>
              <a:gd name="connsiteY6" fmla="*/ 49986 h 1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077" h="149545">
                <a:moveTo>
                  <a:pt x="374439" y="49986"/>
                </a:moveTo>
                <a:lnTo>
                  <a:pt x="25241" y="148739"/>
                </a:lnTo>
                <a:cubicBezTo>
                  <a:pt x="13662" y="151993"/>
                  <a:pt x="2497" y="143570"/>
                  <a:pt x="295" y="129922"/>
                </a:cubicBezTo>
                <a:cubicBezTo>
                  <a:pt x="-2293" y="116962"/>
                  <a:pt x="4853" y="104030"/>
                  <a:pt x="17210" y="99331"/>
                </a:cubicBezTo>
                <a:lnTo>
                  <a:pt x="366416" y="579"/>
                </a:lnTo>
                <a:cubicBezTo>
                  <a:pt x="377995" y="-2647"/>
                  <a:pt x="389146" y="5803"/>
                  <a:pt x="391327" y="19451"/>
                </a:cubicBezTo>
                <a:cubicBezTo>
                  <a:pt x="393887" y="32383"/>
                  <a:pt x="386754" y="45281"/>
                  <a:pt x="374439" y="49986"/>
                </a:cubicBezTo>
                <a:close/>
              </a:path>
            </a:pathLst>
          </a:custGeom>
          <a:solidFill>
            <a:srgbClr val="FFFFFF"/>
          </a:solidFill>
          <a:ln w="7011" cap="flat">
            <a:noFill/>
            <a:prstDash val="solid"/>
            <a:miter/>
          </a:ln>
        </p:spPr>
        <p:txBody>
          <a:bodyPr rtlCol="0" anchor="ctr"/>
          <a:lstStyle/>
          <a:p>
            <a:endParaRPr lang="zh-CN" altLang="en-US"/>
          </a:p>
        </p:txBody>
      </p:sp>
      <p:sp>
        <p:nvSpPr>
          <p:cNvPr id="72" name="任意多边形: 形状 71"/>
          <p:cNvSpPr/>
          <p:nvPr/>
        </p:nvSpPr>
        <p:spPr>
          <a:xfrm flipH="1">
            <a:off x="7884300" y="3023397"/>
            <a:ext cx="119793" cy="72542"/>
          </a:xfrm>
          <a:custGeom>
            <a:avLst/>
            <a:gdLst>
              <a:gd name="connsiteX0" fmla="*/ 102156 w 119793"/>
              <a:gd name="connsiteY0" fmla="*/ 49989 h 72542"/>
              <a:gd name="connsiteX1" fmla="*/ 25334 w 119793"/>
              <a:gd name="connsiteY1" fmla="*/ 71709 h 72542"/>
              <a:gd name="connsiteX2" fmla="*/ 311 w 119793"/>
              <a:gd name="connsiteY2" fmla="*/ 53033 h 72542"/>
              <a:gd name="connsiteX3" fmla="*/ 17171 w 119793"/>
              <a:gd name="connsiteY3" fmla="*/ 22343 h 72542"/>
              <a:gd name="connsiteX4" fmla="*/ 17304 w 119793"/>
              <a:gd name="connsiteY4" fmla="*/ 22308 h 72542"/>
              <a:gd name="connsiteX5" fmla="*/ 94133 w 119793"/>
              <a:gd name="connsiteY5" fmla="*/ 581 h 72542"/>
              <a:gd name="connsiteX6" fmla="*/ 119044 w 119793"/>
              <a:gd name="connsiteY6" fmla="*/ 19454 h 72542"/>
              <a:gd name="connsiteX7" fmla="*/ 102156 w 119793"/>
              <a:gd name="connsiteY7" fmla="*/ 49989 h 7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93" h="72542">
                <a:moveTo>
                  <a:pt x="102156" y="49989"/>
                </a:moveTo>
                <a:lnTo>
                  <a:pt x="25334" y="71709"/>
                </a:lnTo>
                <a:cubicBezTo>
                  <a:pt x="13769" y="75026"/>
                  <a:pt x="2569" y="66666"/>
                  <a:pt x="311" y="53033"/>
                </a:cubicBezTo>
                <a:cubicBezTo>
                  <a:pt x="-2319" y="40058"/>
                  <a:pt x="4806" y="27077"/>
                  <a:pt x="17171" y="22343"/>
                </a:cubicBezTo>
                <a:lnTo>
                  <a:pt x="17304" y="22308"/>
                </a:lnTo>
                <a:lnTo>
                  <a:pt x="94133" y="581"/>
                </a:lnTo>
                <a:cubicBezTo>
                  <a:pt x="105712" y="-2652"/>
                  <a:pt x="116863" y="5799"/>
                  <a:pt x="119044" y="19454"/>
                </a:cubicBezTo>
                <a:cubicBezTo>
                  <a:pt x="121603" y="32386"/>
                  <a:pt x="114471" y="45276"/>
                  <a:pt x="102156" y="49989"/>
                </a:cubicBezTo>
                <a:close/>
              </a:path>
            </a:pathLst>
          </a:custGeom>
          <a:solidFill>
            <a:srgbClr val="FFFFFF"/>
          </a:solidFill>
          <a:ln w="7011" cap="flat">
            <a:noFill/>
            <a:prstDash val="solid"/>
            <a:miter/>
          </a:ln>
        </p:spPr>
        <p:txBody>
          <a:bodyPr rtlCol="0" anchor="ctr"/>
          <a:lstStyle/>
          <a:p>
            <a:endParaRPr lang="zh-CN" altLang="en-US"/>
          </a:p>
        </p:txBody>
      </p:sp>
      <p:sp>
        <p:nvSpPr>
          <p:cNvPr id="73" name="任意多边形: 形状 72"/>
          <p:cNvSpPr/>
          <p:nvPr/>
        </p:nvSpPr>
        <p:spPr>
          <a:xfrm flipH="1">
            <a:off x="7554481" y="3298998"/>
            <a:ext cx="392170" cy="149574"/>
          </a:xfrm>
          <a:custGeom>
            <a:avLst/>
            <a:gdLst>
              <a:gd name="connsiteX0" fmla="*/ 374402 w 392170"/>
              <a:gd name="connsiteY0" fmla="*/ 50026 h 149574"/>
              <a:gd name="connsiteX1" fmla="*/ 25196 w 392170"/>
              <a:gd name="connsiteY1" fmla="*/ 148778 h 149574"/>
              <a:gd name="connsiteX2" fmla="*/ 286 w 392170"/>
              <a:gd name="connsiteY2" fmla="*/ 129905 h 149574"/>
              <a:gd name="connsiteX3" fmla="*/ 17166 w 392170"/>
              <a:gd name="connsiteY3" fmla="*/ 99377 h 149574"/>
              <a:gd name="connsiteX4" fmla="*/ 366372 w 392170"/>
              <a:gd name="connsiteY4" fmla="*/ 618 h 149574"/>
              <a:gd name="connsiteX5" fmla="*/ 391395 w 392170"/>
              <a:gd name="connsiteY5" fmla="*/ 19301 h 149574"/>
              <a:gd name="connsiteX6" fmla="*/ 374536 w 392170"/>
              <a:gd name="connsiteY6" fmla="*/ 49991 h 14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170" h="149574">
                <a:moveTo>
                  <a:pt x="374402" y="50026"/>
                </a:moveTo>
                <a:lnTo>
                  <a:pt x="25196" y="148778"/>
                </a:lnTo>
                <a:cubicBezTo>
                  <a:pt x="13618" y="152011"/>
                  <a:pt x="2466" y="143560"/>
                  <a:pt x="286" y="129905"/>
                </a:cubicBezTo>
                <a:cubicBezTo>
                  <a:pt x="-2274" y="116973"/>
                  <a:pt x="4858" y="104083"/>
                  <a:pt x="17166" y="99377"/>
                </a:cubicBezTo>
                <a:lnTo>
                  <a:pt x="366372" y="618"/>
                </a:lnTo>
                <a:cubicBezTo>
                  <a:pt x="377937" y="-2699"/>
                  <a:pt x="389137" y="5667"/>
                  <a:pt x="391395" y="19301"/>
                </a:cubicBezTo>
                <a:cubicBezTo>
                  <a:pt x="394025" y="32275"/>
                  <a:pt x="386900" y="45257"/>
                  <a:pt x="374536" y="49991"/>
                </a:cubicBezTo>
                <a:close/>
              </a:path>
            </a:pathLst>
          </a:custGeom>
          <a:solidFill>
            <a:srgbClr val="FFFFFF"/>
          </a:solidFill>
          <a:ln w="7011" cap="flat">
            <a:noFill/>
            <a:prstDash val="solid"/>
            <a:miter/>
          </a:ln>
        </p:spPr>
        <p:txBody>
          <a:bodyPr rtlCol="0" anchor="ctr"/>
          <a:lstStyle/>
          <a:p>
            <a:endParaRPr lang="zh-CN" altLang="en-US"/>
          </a:p>
        </p:txBody>
      </p:sp>
      <p:sp>
        <p:nvSpPr>
          <p:cNvPr id="74" name="任意多边形: 形状 73"/>
          <p:cNvSpPr/>
          <p:nvPr/>
        </p:nvSpPr>
        <p:spPr>
          <a:xfrm flipH="1">
            <a:off x="7572263" y="3190438"/>
            <a:ext cx="392129" cy="149560"/>
          </a:xfrm>
          <a:custGeom>
            <a:avLst/>
            <a:gdLst>
              <a:gd name="connsiteX0" fmla="*/ 374491 w 392129"/>
              <a:gd name="connsiteY0" fmla="*/ 49986 h 149560"/>
              <a:gd name="connsiteX1" fmla="*/ 25292 w 392129"/>
              <a:gd name="connsiteY1" fmla="*/ 148739 h 149560"/>
              <a:gd name="connsiteX2" fmla="*/ 305 w 392129"/>
              <a:gd name="connsiteY2" fmla="*/ 130000 h 149560"/>
              <a:gd name="connsiteX3" fmla="*/ 17213 w 392129"/>
              <a:gd name="connsiteY3" fmla="*/ 99352 h 149560"/>
              <a:gd name="connsiteX4" fmla="*/ 17262 w 392129"/>
              <a:gd name="connsiteY4" fmla="*/ 99338 h 149560"/>
              <a:gd name="connsiteX5" fmla="*/ 366468 w 392129"/>
              <a:gd name="connsiteY5" fmla="*/ 579 h 149560"/>
              <a:gd name="connsiteX6" fmla="*/ 391379 w 392129"/>
              <a:gd name="connsiteY6" fmla="*/ 19451 h 149560"/>
              <a:gd name="connsiteX7" fmla="*/ 374491 w 392129"/>
              <a:gd name="connsiteY7" fmla="*/ 49986 h 14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129" h="149560">
                <a:moveTo>
                  <a:pt x="374491" y="49986"/>
                </a:moveTo>
                <a:lnTo>
                  <a:pt x="25292" y="148739"/>
                </a:lnTo>
                <a:cubicBezTo>
                  <a:pt x="13720" y="152028"/>
                  <a:pt x="2535" y="143640"/>
                  <a:pt x="305" y="130000"/>
                </a:cubicBezTo>
                <a:cubicBezTo>
                  <a:pt x="-2312" y="117025"/>
                  <a:pt x="4842" y="104058"/>
                  <a:pt x="17213" y="99352"/>
                </a:cubicBezTo>
                <a:lnTo>
                  <a:pt x="17262" y="99338"/>
                </a:lnTo>
                <a:lnTo>
                  <a:pt x="366468" y="579"/>
                </a:lnTo>
                <a:cubicBezTo>
                  <a:pt x="378047" y="-2647"/>
                  <a:pt x="389198" y="5804"/>
                  <a:pt x="391379" y="19451"/>
                </a:cubicBezTo>
                <a:cubicBezTo>
                  <a:pt x="393939" y="32383"/>
                  <a:pt x="386806" y="45281"/>
                  <a:pt x="374491" y="49986"/>
                </a:cubicBezTo>
                <a:close/>
              </a:path>
            </a:pathLst>
          </a:custGeom>
          <a:solidFill>
            <a:srgbClr val="FFFFFF"/>
          </a:solidFill>
          <a:ln w="7011" cap="flat">
            <a:noFill/>
            <a:prstDash val="solid"/>
            <a:miter/>
          </a:ln>
        </p:spPr>
        <p:txBody>
          <a:bodyPr rtlCol="0" anchor="ctr"/>
          <a:lstStyle/>
          <a:p>
            <a:endParaRPr lang="zh-CN" altLang="en-US"/>
          </a:p>
        </p:txBody>
      </p:sp>
      <p:sp>
        <p:nvSpPr>
          <p:cNvPr id="75" name="任意多边形: 形状 74"/>
          <p:cNvSpPr/>
          <p:nvPr/>
        </p:nvSpPr>
        <p:spPr>
          <a:xfrm rot="4958266" flipH="1">
            <a:off x="7762900" y="2641920"/>
            <a:ext cx="212372" cy="177270"/>
          </a:xfrm>
          <a:custGeom>
            <a:avLst/>
            <a:gdLst>
              <a:gd name="connsiteX0" fmla="*/ 212140 w 212372"/>
              <a:gd name="connsiteY0" fmla="*/ 88527 h 177270"/>
              <a:gd name="connsiteX1" fmla="*/ 105954 w 212372"/>
              <a:gd name="connsiteY1" fmla="*/ 177162 h 177270"/>
              <a:gd name="connsiteX2" fmla="*/ -232 w 212372"/>
              <a:gd name="connsiteY2" fmla="*/ 88527 h 177270"/>
              <a:gd name="connsiteX3" fmla="*/ 105954 w 212372"/>
              <a:gd name="connsiteY3" fmla="*/ -108 h 177270"/>
              <a:gd name="connsiteX4" fmla="*/ 212140 w 212372"/>
              <a:gd name="connsiteY4" fmla="*/ 88527 h 17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2" h="177270">
                <a:moveTo>
                  <a:pt x="212140" y="88527"/>
                </a:moveTo>
                <a:cubicBezTo>
                  <a:pt x="212140" y="137479"/>
                  <a:pt x="164599" y="177162"/>
                  <a:pt x="105954" y="177162"/>
                </a:cubicBezTo>
                <a:cubicBezTo>
                  <a:pt x="47309" y="177162"/>
                  <a:pt x="-232" y="137479"/>
                  <a:pt x="-232" y="88527"/>
                </a:cubicBezTo>
                <a:cubicBezTo>
                  <a:pt x="-232" y="39575"/>
                  <a:pt x="47309" y="-108"/>
                  <a:pt x="105954" y="-108"/>
                </a:cubicBezTo>
                <a:cubicBezTo>
                  <a:pt x="164599" y="-108"/>
                  <a:pt x="212140" y="39575"/>
                  <a:pt x="212140" y="88527"/>
                </a:cubicBezTo>
                <a:close/>
              </a:path>
            </a:pathLst>
          </a:custGeom>
          <a:solidFill>
            <a:srgbClr val="3F3D56"/>
          </a:solidFill>
          <a:ln w="7011" cap="flat">
            <a:noFill/>
            <a:prstDash val="solid"/>
            <a:miter/>
          </a:ln>
        </p:spPr>
        <p:txBody>
          <a:bodyPr rtlCol="0" anchor="ctr"/>
          <a:lstStyle/>
          <a:p>
            <a:endParaRPr lang="zh-CN" altLang="en-US"/>
          </a:p>
        </p:txBody>
      </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圆角 11"/>
          <p:cNvSpPr/>
          <p:nvPr/>
        </p:nvSpPr>
        <p:spPr>
          <a:xfrm>
            <a:off x="808617" y="1238931"/>
            <a:ext cx="2904657" cy="2060067"/>
          </a:xfrm>
          <a:prstGeom prst="roundRect">
            <a:avLst>
              <a:gd name="adj" fmla="val 368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3806658" y="1238931"/>
            <a:ext cx="2904657" cy="2060067"/>
          </a:xfrm>
          <a:prstGeom prst="roundRect">
            <a:avLst>
              <a:gd name="adj" fmla="val 368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808617" y="3395677"/>
            <a:ext cx="2904657" cy="2060067"/>
          </a:xfrm>
          <a:prstGeom prst="roundRect">
            <a:avLst>
              <a:gd name="adj" fmla="val 368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a:off x="3806658" y="3395677"/>
            <a:ext cx="2904657" cy="2060067"/>
          </a:xfrm>
          <a:prstGeom prst="roundRect">
            <a:avLst>
              <a:gd name="adj" fmla="val 368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65781" y="1428845"/>
            <a:ext cx="203982" cy="203982"/>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948602" y="1428845"/>
            <a:ext cx="203982" cy="2039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65781" y="3581202"/>
            <a:ext cx="203982" cy="203982"/>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948602" y="3581202"/>
            <a:ext cx="203982" cy="203982"/>
          </a:xfrm>
          <a:prstGeom prst="ellipse">
            <a:avLst/>
          </a:pr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510008" y="1530836"/>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23" name="文本框 22"/>
          <p:cNvSpPr txBox="1"/>
          <p:nvPr/>
        </p:nvSpPr>
        <p:spPr>
          <a:xfrm>
            <a:off x="1031000" y="1871198"/>
            <a:ext cx="2459890" cy="12096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a:t>
            </a:r>
          </a:p>
        </p:txBody>
      </p:sp>
      <p:sp>
        <p:nvSpPr>
          <p:cNvPr id="34" name="文本框 33"/>
          <p:cNvSpPr txBox="1"/>
          <p:nvPr/>
        </p:nvSpPr>
        <p:spPr>
          <a:xfrm>
            <a:off x="4496904" y="1530836"/>
            <a:ext cx="1501874" cy="337185"/>
          </a:xfrm>
          <a:prstGeom prst="rect">
            <a:avLst/>
          </a:prstGeom>
          <a:noFill/>
        </p:spPr>
        <p:txBody>
          <a:bodyPr wrap="square" rtlCol="0">
            <a:spAutoFit/>
          </a:bodyPr>
          <a:lstStyle/>
          <a:p>
            <a:pPr algn="ctr"/>
            <a:r>
              <a:rPr lang="zh-CN" altLang="en-US" sz="1600" dirty="0">
                <a:solidFill>
                  <a:schemeClr val="bg1"/>
                </a:solidFill>
                <a:effectLst>
                  <a:outerShdw blurRad="38100" dist="38100" dir="2700000" algn="tl">
                    <a:srgbClr val="000000">
                      <a:alpha val="43137"/>
                    </a:srgbClr>
                  </a:outerShdw>
                </a:effectLst>
                <a:latin typeface="+mj-ea"/>
                <a:ea typeface="+mj-ea"/>
              </a:rPr>
              <a:t>請輸入標題</a:t>
            </a:r>
          </a:p>
        </p:txBody>
      </p:sp>
      <p:sp>
        <p:nvSpPr>
          <p:cNvPr id="35" name="文本框 34"/>
          <p:cNvSpPr txBox="1"/>
          <p:nvPr/>
        </p:nvSpPr>
        <p:spPr>
          <a:xfrm>
            <a:off x="4017896" y="1871198"/>
            <a:ext cx="2459890" cy="1209675"/>
          </a:xfrm>
          <a:prstGeom prst="rect">
            <a:avLst/>
          </a:prstGeom>
          <a:noFill/>
        </p:spPr>
        <p:txBody>
          <a:bodyPr wrap="square">
            <a:spAutoFit/>
          </a:bodyPr>
          <a:lstStyle/>
          <a:p>
            <a:pPr algn="just">
              <a:lnSpc>
                <a:spcPct val="130000"/>
              </a:lnSpc>
            </a:pPr>
            <a:r>
              <a:rPr lang="zh-CN" altLang="en-US" sz="1400" dirty="0">
                <a:solidFill>
                  <a:schemeClr val="bg1"/>
                </a:solidFill>
                <a:effectLst>
                  <a:outerShdw blurRad="38100" dist="38100" dir="2700000" algn="tl">
                    <a:srgbClr val="000000">
                      <a:alpha val="43137"/>
                    </a:srgbClr>
                  </a:outerShdw>
                </a:effectLst>
              </a:rPr>
              <a:t>工作中無論你做什麼事，都要對自己的工作負責，要加強自我克制和容忍，加強團隊意識，理智的處理問題。</a:t>
            </a:r>
          </a:p>
        </p:txBody>
      </p:sp>
      <p:sp>
        <p:nvSpPr>
          <p:cNvPr id="37" name="文本框 36"/>
          <p:cNvSpPr txBox="1"/>
          <p:nvPr/>
        </p:nvSpPr>
        <p:spPr>
          <a:xfrm>
            <a:off x="1510008" y="3700778"/>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38" name="文本框 37"/>
          <p:cNvSpPr txBox="1"/>
          <p:nvPr/>
        </p:nvSpPr>
        <p:spPr>
          <a:xfrm>
            <a:off x="1031000" y="4041140"/>
            <a:ext cx="2459890" cy="12096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a:t>
            </a:r>
          </a:p>
        </p:txBody>
      </p:sp>
      <p:sp>
        <p:nvSpPr>
          <p:cNvPr id="40" name="文本框 39"/>
          <p:cNvSpPr txBox="1"/>
          <p:nvPr/>
        </p:nvSpPr>
        <p:spPr>
          <a:xfrm>
            <a:off x="4496904" y="3700778"/>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41" name="文本框 40"/>
          <p:cNvSpPr txBox="1"/>
          <p:nvPr/>
        </p:nvSpPr>
        <p:spPr>
          <a:xfrm>
            <a:off x="4017896" y="4041140"/>
            <a:ext cx="2459890" cy="12096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a:t>
            </a:r>
          </a:p>
        </p:txBody>
      </p:sp>
      <p:sp>
        <p:nvSpPr>
          <p:cNvPr id="85" name="圆: 空心 84"/>
          <p:cNvSpPr/>
          <p:nvPr/>
        </p:nvSpPr>
        <p:spPr>
          <a:xfrm>
            <a:off x="2038509" y="5671505"/>
            <a:ext cx="596701" cy="596701"/>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86" name="圆: 空心 85"/>
          <p:cNvSpPr/>
          <p:nvPr/>
        </p:nvSpPr>
        <p:spPr>
          <a:xfrm>
            <a:off x="6824143" y="2822759"/>
            <a:ext cx="328629" cy="328629"/>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79" name="任意多边形: 形状 78"/>
          <p:cNvSpPr/>
          <p:nvPr/>
        </p:nvSpPr>
        <p:spPr>
          <a:xfrm>
            <a:off x="11173456" y="5558072"/>
            <a:ext cx="729199" cy="1299928"/>
          </a:xfrm>
          <a:custGeom>
            <a:avLst/>
            <a:gdLst>
              <a:gd name="connsiteX0" fmla="*/ 14465 w 516296"/>
              <a:gd name="connsiteY0" fmla="*/ 771585 h 920390"/>
              <a:gd name="connsiteX1" fmla="*/ 29680 w 516296"/>
              <a:gd name="connsiteY1" fmla="*/ 735200 h 920390"/>
              <a:gd name="connsiteX2" fmla="*/ 28237 w 516296"/>
              <a:gd name="connsiteY2" fmla="*/ 729484 h 920390"/>
              <a:gd name="connsiteX3" fmla="*/ 28810 w 516296"/>
              <a:gd name="connsiteY3" fmla="*/ 728115 h 920390"/>
              <a:gd name="connsiteX4" fmla="*/ 132777 w 516296"/>
              <a:gd name="connsiteY4" fmla="*/ 728494 h 920390"/>
              <a:gd name="connsiteX5" fmla="*/ 176765 w 516296"/>
              <a:gd name="connsiteY5" fmla="*/ 853780 h 920390"/>
              <a:gd name="connsiteX6" fmla="*/ 173842 w 516296"/>
              <a:gd name="connsiteY6" fmla="*/ 911132 h 920390"/>
              <a:gd name="connsiteX7" fmla="*/ 234654 w 516296"/>
              <a:gd name="connsiteY7" fmla="*/ 633471 h 920390"/>
              <a:gd name="connsiteX8" fmla="*/ 230649 w 516296"/>
              <a:gd name="connsiteY8" fmla="*/ 561486 h 920390"/>
              <a:gd name="connsiteX9" fmla="*/ 221447 w 516296"/>
              <a:gd name="connsiteY9" fmla="*/ 503126 h 920390"/>
              <a:gd name="connsiteX10" fmla="*/ 87337 w 516296"/>
              <a:gd name="connsiteY10" fmla="*/ 216502 h 920390"/>
              <a:gd name="connsiteX11" fmla="*/ 12486 w 516296"/>
              <a:gd name="connsiteY11" fmla="*/ 138848 h 920390"/>
              <a:gd name="connsiteX12" fmla="*/ 0 w 516296"/>
              <a:gd name="connsiteY12" fmla="*/ 101325 h 920390"/>
              <a:gd name="connsiteX13" fmla="*/ 10997 w 516296"/>
              <a:gd name="connsiteY13" fmla="*/ 42909 h 920390"/>
              <a:gd name="connsiteX14" fmla="*/ 30706 w 516296"/>
              <a:gd name="connsiteY14" fmla="*/ 23847 h 920390"/>
              <a:gd name="connsiteX15" fmla="*/ 116129 w 516296"/>
              <a:gd name="connsiteY15" fmla="*/ 43806 h 920390"/>
              <a:gd name="connsiteX16" fmla="*/ 132916 w 516296"/>
              <a:gd name="connsiteY16" fmla="*/ 134779 h 920390"/>
              <a:gd name="connsiteX17" fmla="*/ 99583 w 516296"/>
              <a:gd name="connsiteY17" fmla="*/ 209094 h 920390"/>
              <a:gd name="connsiteX18" fmla="*/ 104124 w 516296"/>
              <a:gd name="connsiteY18" fmla="*/ 214772 h 920390"/>
              <a:gd name="connsiteX19" fmla="*/ 175165 w 516296"/>
              <a:gd name="connsiteY19" fmla="*/ 327313 h 920390"/>
              <a:gd name="connsiteX20" fmla="*/ 192063 w 516296"/>
              <a:gd name="connsiteY20" fmla="*/ 195895 h 920390"/>
              <a:gd name="connsiteX21" fmla="*/ 265221 w 516296"/>
              <a:gd name="connsiteY21" fmla="*/ 90319 h 920390"/>
              <a:gd name="connsiteX22" fmla="*/ 368662 w 516296"/>
              <a:gd name="connsiteY22" fmla="*/ 118834 h 920390"/>
              <a:gd name="connsiteX23" fmla="*/ 368819 w 516296"/>
              <a:gd name="connsiteY23" fmla="*/ 120323 h 920390"/>
              <a:gd name="connsiteX24" fmla="*/ 357183 w 516296"/>
              <a:gd name="connsiteY24" fmla="*/ 127444 h 920390"/>
              <a:gd name="connsiteX25" fmla="*/ 368662 w 516296"/>
              <a:gd name="connsiteY25" fmla="*/ 179257 h 920390"/>
              <a:gd name="connsiteX26" fmla="*/ 369244 w 516296"/>
              <a:gd name="connsiteY26" fmla="*/ 179349 h 920390"/>
              <a:gd name="connsiteX27" fmla="*/ 361771 w 516296"/>
              <a:gd name="connsiteY27" fmla="*/ 221700 h 920390"/>
              <a:gd name="connsiteX28" fmla="*/ 216554 w 516296"/>
              <a:gd name="connsiteY28" fmla="*/ 404495 h 920390"/>
              <a:gd name="connsiteX29" fmla="*/ 209617 w 516296"/>
              <a:gd name="connsiteY29" fmla="*/ 408019 h 920390"/>
              <a:gd name="connsiteX30" fmla="*/ 235191 w 516296"/>
              <a:gd name="connsiteY30" fmla="*/ 500314 h 920390"/>
              <a:gd name="connsiteX31" fmla="*/ 247020 w 516296"/>
              <a:gd name="connsiteY31" fmla="*/ 584008 h 920390"/>
              <a:gd name="connsiteX32" fmla="*/ 246539 w 516296"/>
              <a:gd name="connsiteY32" fmla="*/ 690398 h 920390"/>
              <a:gd name="connsiteX33" fmla="*/ 246715 w 516296"/>
              <a:gd name="connsiteY33" fmla="*/ 689149 h 920390"/>
              <a:gd name="connsiteX34" fmla="*/ 306157 w 516296"/>
              <a:gd name="connsiteY34" fmla="*/ 588604 h 920390"/>
              <a:gd name="connsiteX35" fmla="*/ 465868 w 516296"/>
              <a:gd name="connsiteY35" fmla="*/ 506992 h 920390"/>
              <a:gd name="connsiteX36" fmla="*/ 515914 w 516296"/>
              <a:gd name="connsiteY36" fmla="*/ 538780 h 920390"/>
              <a:gd name="connsiteX37" fmla="*/ 515719 w 516296"/>
              <a:gd name="connsiteY37" fmla="*/ 540103 h 920390"/>
              <a:gd name="connsiteX38" fmla="*/ 494271 w 516296"/>
              <a:gd name="connsiteY38" fmla="*/ 550434 h 920390"/>
              <a:gd name="connsiteX39" fmla="*/ 482627 w 516296"/>
              <a:gd name="connsiteY39" fmla="*/ 557556 h 920390"/>
              <a:gd name="connsiteX40" fmla="*/ 494104 w 516296"/>
              <a:gd name="connsiteY40" fmla="*/ 609368 h 920390"/>
              <a:gd name="connsiteX41" fmla="*/ 494687 w 516296"/>
              <a:gd name="connsiteY41" fmla="*/ 609461 h 920390"/>
              <a:gd name="connsiteX42" fmla="*/ 495880 w 516296"/>
              <a:gd name="connsiteY42" fmla="*/ 609636 h 920390"/>
              <a:gd name="connsiteX43" fmla="*/ 443735 w 516296"/>
              <a:gd name="connsiteY43" fmla="*/ 691295 h 920390"/>
              <a:gd name="connsiteX44" fmla="*/ 232018 w 516296"/>
              <a:gd name="connsiteY44" fmla="*/ 784191 h 920390"/>
              <a:gd name="connsiteX45" fmla="*/ 231963 w 516296"/>
              <a:gd name="connsiteY45" fmla="*/ 784191 h 920390"/>
              <a:gd name="connsiteX46" fmla="*/ 185311 w 516296"/>
              <a:gd name="connsiteY46" fmla="*/ 920391 h 920390"/>
              <a:gd name="connsiteX47" fmla="*/ 18636 w 516296"/>
              <a:gd name="connsiteY47" fmla="*/ 920391 h 920390"/>
              <a:gd name="connsiteX48" fmla="*/ 16972 w 516296"/>
              <a:gd name="connsiteY48" fmla="*/ 914777 h 920390"/>
              <a:gd name="connsiteX49" fmla="*/ 63087 w 516296"/>
              <a:gd name="connsiteY49" fmla="*/ 912029 h 920390"/>
              <a:gd name="connsiteX50" fmla="*/ 25989 w 516296"/>
              <a:gd name="connsiteY50" fmla="*/ 866386 h 920390"/>
              <a:gd name="connsiteX51" fmla="*/ 25212 w 516296"/>
              <a:gd name="connsiteY51" fmla="*/ 865489 h 920390"/>
              <a:gd name="connsiteX52" fmla="*/ 6335 w 516296"/>
              <a:gd name="connsiteY52" fmla="*/ 842256 h 920390"/>
              <a:gd name="connsiteX53" fmla="*/ 6335 w 516296"/>
              <a:gd name="connsiteY53" fmla="*/ 842246 h 920390"/>
              <a:gd name="connsiteX54" fmla="*/ 14456 w 516296"/>
              <a:gd name="connsiteY54" fmla="*/ 771585 h 920390"/>
              <a:gd name="connsiteX55" fmla="*/ 14465 w 516296"/>
              <a:gd name="connsiteY55" fmla="*/ 771585 h 920390"/>
              <a:gd name="connsiteX56" fmla="*/ 14465 w 516296"/>
              <a:gd name="connsiteY56" fmla="*/ 771585 h 9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6296" h="920390">
                <a:moveTo>
                  <a:pt x="14465" y="771585"/>
                </a:moveTo>
                <a:cubicBezTo>
                  <a:pt x="33573" y="772778"/>
                  <a:pt x="44136" y="749036"/>
                  <a:pt x="29680" y="735200"/>
                </a:cubicBezTo>
                <a:lnTo>
                  <a:pt x="28237" y="729484"/>
                </a:lnTo>
                <a:cubicBezTo>
                  <a:pt x="28431" y="729031"/>
                  <a:pt x="28616" y="728568"/>
                  <a:pt x="28810" y="728115"/>
                </a:cubicBezTo>
                <a:cubicBezTo>
                  <a:pt x="48131" y="682037"/>
                  <a:pt x="113623" y="682351"/>
                  <a:pt x="132777" y="728494"/>
                </a:cubicBezTo>
                <a:cubicBezTo>
                  <a:pt x="149786" y="769458"/>
                  <a:pt x="171438" y="810477"/>
                  <a:pt x="176765" y="853780"/>
                </a:cubicBezTo>
                <a:cubicBezTo>
                  <a:pt x="179151" y="872897"/>
                  <a:pt x="178078" y="892375"/>
                  <a:pt x="173842" y="911132"/>
                </a:cubicBezTo>
                <a:cubicBezTo>
                  <a:pt x="213687" y="824091"/>
                  <a:pt x="234654" y="729049"/>
                  <a:pt x="234654" y="633471"/>
                </a:cubicBezTo>
                <a:cubicBezTo>
                  <a:pt x="234654" y="609461"/>
                  <a:pt x="233341" y="585441"/>
                  <a:pt x="230649" y="561486"/>
                </a:cubicBezTo>
                <a:cubicBezTo>
                  <a:pt x="228439" y="541897"/>
                  <a:pt x="225396" y="522419"/>
                  <a:pt x="221447" y="503126"/>
                </a:cubicBezTo>
                <a:cubicBezTo>
                  <a:pt x="200118" y="398826"/>
                  <a:pt x="153948" y="299483"/>
                  <a:pt x="87337" y="216502"/>
                </a:cubicBezTo>
                <a:cubicBezTo>
                  <a:pt x="55318" y="199003"/>
                  <a:pt x="28616" y="171645"/>
                  <a:pt x="12486" y="138848"/>
                </a:cubicBezTo>
                <a:cubicBezTo>
                  <a:pt x="6696" y="127019"/>
                  <a:pt x="2155" y="114292"/>
                  <a:pt x="0" y="101325"/>
                </a:cubicBezTo>
                <a:cubicBezTo>
                  <a:pt x="3644" y="101806"/>
                  <a:pt x="13744" y="46313"/>
                  <a:pt x="10997" y="42909"/>
                </a:cubicBezTo>
                <a:cubicBezTo>
                  <a:pt x="16074" y="35205"/>
                  <a:pt x="25157" y="31367"/>
                  <a:pt x="30706" y="23847"/>
                </a:cubicBezTo>
                <a:cubicBezTo>
                  <a:pt x="58287" y="-13546"/>
                  <a:pt x="96291" y="-7016"/>
                  <a:pt x="116129" y="43806"/>
                </a:cubicBezTo>
                <a:cubicBezTo>
                  <a:pt x="158517" y="65190"/>
                  <a:pt x="158924" y="100669"/>
                  <a:pt x="132916" y="134779"/>
                </a:cubicBezTo>
                <a:cubicBezTo>
                  <a:pt x="116370" y="156486"/>
                  <a:pt x="114104" y="185861"/>
                  <a:pt x="99583" y="209094"/>
                </a:cubicBezTo>
                <a:cubicBezTo>
                  <a:pt x="101082" y="211008"/>
                  <a:pt x="102635" y="212858"/>
                  <a:pt x="104124" y="214772"/>
                </a:cubicBezTo>
                <a:cubicBezTo>
                  <a:pt x="131510" y="249900"/>
                  <a:pt x="155196" y="287654"/>
                  <a:pt x="175165" y="327313"/>
                </a:cubicBezTo>
                <a:cubicBezTo>
                  <a:pt x="169523" y="283233"/>
                  <a:pt x="177856" y="230126"/>
                  <a:pt x="192063" y="195895"/>
                </a:cubicBezTo>
                <a:cubicBezTo>
                  <a:pt x="208230" y="156893"/>
                  <a:pt x="238529" y="124041"/>
                  <a:pt x="265221" y="90319"/>
                </a:cubicBezTo>
                <a:cubicBezTo>
                  <a:pt x="297278" y="49818"/>
                  <a:pt x="363010" y="67493"/>
                  <a:pt x="368662" y="118834"/>
                </a:cubicBezTo>
                <a:cubicBezTo>
                  <a:pt x="368717" y="119333"/>
                  <a:pt x="368773" y="119832"/>
                  <a:pt x="368819" y="120323"/>
                </a:cubicBezTo>
                <a:cubicBezTo>
                  <a:pt x="364860" y="122561"/>
                  <a:pt x="360976" y="124938"/>
                  <a:pt x="357183" y="127444"/>
                </a:cubicBezTo>
                <a:cubicBezTo>
                  <a:pt x="335541" y="141762"/>
                  <a:pt x="343024" y="175298"/>
                  <a:pt x="368662" y="179257"/>
                </a:cubicBezTo>
                <a:lnTo>
                  <a:pt x="369244" y="179349"/>
                </a:lnTo>
                <a:cubicBezTo>
                  <a:pt x="367811" y="193620"/>
                  <a:pt x="365360" y="207780"/>
                  <a:pt x="361771" y="221700"/>
                </a:cubicBezTo>
                <a:cubicBezTo>
                  <a:pt x="396011" y="354107"/>
                  <a:pt x="322094" y="402331"/>
                  <a:pt x="216554" y="404495"/>
                </a:cubicBezTo>
                <a:cubicBezTo>
                  <a:pt x="214223" y="405688"/>
                  <a:pt x="211948" y="406891"/>
                  <a:pt x="209617" y="408019"/>
                </a:cubicBezTo>
                <a:cubicBezTo>
                  <a:pt x="220318" y="438134"/>
                  <a:pt x="228855" y="469016"/>
                  <a:pt x="235191" y="500314"/>
                </a:cubicBezTo>
                <a:cubicBezTo>
                  <a:pt x="240860" y="527978"/>
                  <a:pt x="244809" y="555928"/>
                  <a:pt x="247020" y="584008"/>
                </a:cubicBezTo>
                <a:cubicBezTo>
                  <a:pt x="249767" y="619431"/>
                  <a:pt x="249526" y="655039"/>
                  <a:pt x="246539" y="690398"/>
                </a:cubicBezTo>
                <a:lnTo>
                  <a:pt x="246715" y="689149"/>
                </a:lnTo>
                <a:cubicBezTo>
                  <a:pt x="254308" y="650202"/>
                  <a:pt x="275451" y="613817"/>
                  <a:pt x="306157" y="588604"/>
                </a:cubicBezTo>
                <a:cubicBezTo>
                  <a:pt x="351902" y="551035"/>
                  <a:pt x="416525" y="537199"/>
                  <a:pt x="465868" y="506992"/>
                </a:cubicBezTo>
                <a:cubicBezTo>
                  <a:pt x="489628" y="492453"/>
                  <a:pt x="520066" y="511246"/>
                  <a:pt x="515914" y="538780"/>
                </a:cubicBezTo>
                <a:lnTo>
                  <a:pt x="515719" y="540103"/>
                </a:lnTo>
                <a:cubicBezTo>
                  <a:pt x="508366" y="543090"/>
                  <a:pt x="501199" y="546549"/>
                  <a:pt x="494271" y="550434"/>
                </a:cubicBezTo>
                <a:cubicBezTo>
                  <a:pt x="490303" y="552672"/>
                  <a:pt x="486419" y="555049"/>
                  <a:pt x="482627" y="557556"/>
                </a:cubicBezTo>
                <a:cubicBezTo>
                  <a:pt x="460994" y="571864"/>
                  <a:pt x="468467" y="605410"/>
                  <a:pt x="494104" y="609368"/>
                </a:cubicBezTo>
                <a:lnTo>
                  <a:pt x="494687" y="609461"/>
                </a:lnTo>
                <a:cubicBezTo>
                  <a:pt x="495104" y="609516"/>
                  <a:pt x="495464" y="609581"/>
                  <a:pt x="495880" y="609636"/>
                </a:cubicBezTo>
                <a:cubicBezTo>
                  <a:pt x="483274" y="639566"/>
                  <a:pt x="465720" y="667340"/>
                  <a:pt x="443735" y="691295"/>
                </a:cubicBezTo>
                <a:cubicBezTo>
                  <a:pt x="422324" y="806879"/>
                  <a:pt x="330380" y="817848"/>
                  <a:pt x="232018" y="784191"/>
                </a:cubicBezTo>
                <a:lnTo>
                  <a:pt x="231963" y="784191"/>
                </a:lnTo>
                <a:cubicBezTo>
                  <a:pt x="221206" y="831027"/>
                  <a:pt x="205502" y="876782"/>
                  <a:pt x="185311" y="920391"/>
                </a:cubicBezTo>
                <a:lnTo>
                  <a:pt x="18636" y="920391"/>
                </a:lnTo>
                <a:cubicBezTo>
                  <a:pt x="18045" y="918541"/>
                  <a:pt x="17508" y="916626"/>
                  <a:pt x="16972" y="914777"/>
                </a:cubicBezTo>
                <a:cubicBezTo>
                  <a:pt x="32380" y="915729"/>
                  <a:pt x="47909" y="914832"/>
                  <a:pt x="63087" y="912029"/>
                </a:cubicBezTo>
                <a:cubicBezTo>
                  <a:pt x="50721" y="896852"/>
                  <a:pt x="38355" y="881564"/>
                  <a:pt x="25989" y="866386"/>
                </a:cubicBezTo>
                <a:cubicBezTo>
                  <a:pt x="25693" y="866090"/>
                  <a:pt x="25453" y="865794"/>
                  <a:pt x="25212" y="865489"/>
                </a:cubicBezTo>
                <a:cubicBezTo>
                  <a:pt x="18942" y="857729"/>
                  <a:pt x="12606" y="850016"/>
                  <a:pt x="6335" y="842256"/>
                </a:cubicBezTo>
                <a:lnTo>
                  <a:pt x="6335" y="842246"/>
                </a:lnTo>
                <a:cubicBezTo>
                  <a:pt x="5938" y="818403"/>
                  <a:pt x="8796" y="794642"/>
                  <a:pt x="14456" y="771585"/>
                </a:cubicBezTo>
                <a:lnTo>
                  <a:pt x="14465" y="771585"/>
                </a:lnTo>
                <a:lnTo>
                  <a:pt x="14465" y="771585"/>
                </a:lnTo>
                <a:close/>
              </a:path>
            </a:pathLst>
          </a:custGeom>
          <a:solidFill>
            <a:srgbClr val="F2F2F2"/>
          </a:solidFill>
          <a:ln w="9235" cap="flat">
            <a:noFill/>
            <a:prstDash val="solid"/>
            <a:miter/>
          </a:ln>
        </p:spPr>
        <p:txBody>
          <a:bodyPr rtlCol="0" anchor="ct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圆: 空心 69"/>
          <p:cNvSpPr/>
          <p:nvPr/>
        </p:nvSpPr>
        <p:spPr>
          <a:xfrm>
            <a:off x="10382198" y="4984841"/>
            <a:ext cx="1049057" cy="1049057"/>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32" name="任意多边形: 形状 31"/>
          <p:cNvSpPr/>
          <p:nvPr/>
        </p:nvSpPr>
        <p:spPr>
          <a:xfrm>
            <a:off x="3069855" y="2390775"/>
            <a:ext cx="1201738" cy="107838"/>
          </a:xfrm>
          <a:custGeom>
            <a:avLst/>
            <a:gdLst>
              <a:gd name="connsiteX0" fmla="*/ 1147484 w 1201738"/>
              <a:gd name="connsiteY0" fmla="*/ 107644 h 107838"/>
              <a:gd name="connsiteX1" fmla="*/ 1201468 w 1201738"/>
              <a:gd name="connsiteY1" fmla="*/ 53790 h 107838"/>
              <a:gd name="connsiteX2" fmla="*/ 1147613 w 1201738"/>
              <a:gd name="connsiteY2" fmla="*/ -194 h 107838"/>
              <a:gd name="connsiteX3" fmla="*/ 1147484 w 1201738"/>
              <a:gd name="connsiteY3" fmla="*/ -194 h 107838"/>
              <a:gd name="connsiteX4" fmla="*/ 53713 w 1201738"/>
              <a:gd name="connsiteY4" fmla="*/ -194 h 107838"/>
              <a:gd name="connsiteX5" fmla="*/ -271 w 1201738"/>
              <a:gd name="connsiteY5" fmla="*/ 53661 h 107838"/>
              <a:gd name="connsiteX6" fmla="*/ 53575 w 1201738"/>
              <a:gd name="connsiteY6" fmla="*/ 107644 h 107838"/>
              <a:gd name="connsiteX7" fmla="*/ 53713 w 1201738"/>
              <a:gd name="connsiteY7" fmla="*/ 107644 h 10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738" h="107838">
                <a:moveTo>
                  <a:pt x="1147484" y="107644"/>
                </a:moveTo>
                <a:cubicBezTo>
                  <a:pt x="1177262" y="107677"/>
                  <a:pt x="1201435" y="83569"/>
                  <a:pt x="1201468" y="53790"/>
                </a:cubicBezTo>
                <a:cubicBezTo>
                  <a:pt x="1201508" y="24012"/>
                  <a:pt x="1177392" y="-161"/>
                  <a:pt x="1147613" y="-194"/>
                </a:cubicBezTo>
                <a:cubicBezTo>
                  <a:pt x="1147573" y="-194"/>
                  <a:pt x="1147532" y="-194"/>
                  <a:pt x="1147484" y="-194"/>
                </a:cubicBezTo>
                <a:lnTo>
                  <a:pt x="53713" y="-194"/>
                </a:lnTo>
                <a:cubicBezTo>
                  <a:pt x="23935" y="-234"/>
                  <a:pt x="-238" y="23882"/>
                  <a:pt x="-271" y="53661"/>
                </a:cubicBezTo>
                <a:cubicBezTo>
                  <a:pt x="-311" y="83439"/>
                  <a:pt x="23797" y="107604"/>
                  <a:pt x="53575" y="107644"/>
                </a:cubicBezTo>
                <a:cubicBezTo>
                  <a:pt x="53624" y="107644"/>
                  <a:pt x="53664" y="107644"/>
                  <a:pt x="53713" y="107644"/>
                </a:cubicBezTo>
                <a:close/>
              </a:path>
            </a:pathLst>
          </a:custGeom>
          <a:solidFill>
            <a:srgbClr val="6C63FF"/>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nvGrpSpPr>
          <p:cNvPr id="68" name="组合 67"/>
          <p:cNvGrpSpPr/>
          <p:nvPr/>
        </p:nvGrpSpPr>
        <p:grpSpPr>
          <a:xfrm>
            <a:off x="904325" y="1576854"/>
            <a:ext cx="2405203" cy="4554255"/>
            <a:chOff x="1324461" y="2109450"/>
            <a:chExt cx="2006027" cy="3798415"/>
          </a:xfrm>
        </p:grpSpPr>
        <p:sp>
          <p:nvSpPr>
            <p:cNvPr id="14" name="任意多边形: 形状 13"/>
            <p:cNvSpPr/>
            <p:nvPr/>
          </p:nvSpPr>
          <p:spPr>
            <a:xfrm>
              <a:off x="2276127" y="2802011"/>
              <a:ext cx="917958" cy="443119"/>
            </a:xfrm>
            <a:custGeom>
              <a:avLst/>
              <a:gdLst>
                <a:gd name="connsiteX0" fmla="*/ 716836 w 917958"/>
                <a:gd name="connsiteY0" fmla="*/ 58640 h 443119"/>
                <a:gd name="connsiteX1" fmla="*/ 710704 w 917958"/>
                <a:gd name="connsiteY1" fmla="*/ 74209 h 443119"/>
                <a:gd name="connsiteX2" fmla="*/ 231453 w 917958"/>
                <a:gd name="connsiteY2" fmla="*/ 218655 h 443119"/>
                <a:gd name="connsiteX3" fmla="*/ 142716 w 917958"/>
                <a:gd name="connsiteY3" fmla="*/ 135508 h 443119"/>
                <a:gd name="connsiteX4" fmla="*/ -271 w 917958"/>
                <a:gd name="connsiteY4" fmla="*/ 253027 h 443119"/>
                <a:gd name="connsiteX5" fmla="*/ 142514 w 917958"/>
                <a:gd name="connsiteY5" fmla="*/ 415480 h 443119"/>
                <a:gd name="connsiteX6" fmla="*/ 237366 w 917958"/>
                <a:gd name="connsiteY6" fmla="*/ 435319 h 443119"/>
                <a:gd name="connsiteX7" fmla="*/ 753225 w 917958"/>
                <a:gd name="connsiteY7" fmla="*/ 194093 h 443119"/>
                <a:gd name="connsiteX8" fmla="*/ 900061 w 917958"/>
                <a:gd name="connsiteY8" fmla="*/ 164274 h 443119"/>
                <a:gd name="connsiteX9" fmla="*/ 870242 w 917958"/>
                <a:gd name="connsiteY9" fmla="*/ 17439 h 443119"/>
                <a:gd name="connsiteX10" fmla="*/ 723407 w 917958"/>
                <a:gd name="connsiteY10" fmla="*/ 47258 h 443119"/>
                <a:gd name="connsiteX11" fmla="*/ 716836 w 917958"/>
                <a:gd name="connsiteY11" fmla="*/ 58640 h 44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7958" h="443119">
                  <a:moveTo>
                    <a:pt x="716836" y="58640"/>
                  </a:moveTo>
                  <a:cubicBezTo>
                    <a:pt x="714382" y="63662"/>
                    <a:pt x="712333" y="68863"/>
                    <a:pt x="710704" y="74209"/>
                  </a:cubicBezTo>
                  <a:lnTo>
                    <a:pt x="231453" y="218655"/>
                  </a:lnTo>
                  <a:lnTo>
                    <a:pt x="142716" y="135508"/>
                  </a:lnTo>
                  <a:lnTo>
                    <a:pt x="-271" y="253027"/>
                  </a:lnTo>
                  <a:lnTo>
                    <a:pt x="142514" y="415480"/>
                  </a:lnTo>
                  <a:cubicBezTo>
                    <a:pt x="166209" y="442439"/>
                    <a:pt x="204858" y="450524"/>
                    <a:pt x="237366" y="435319"/>
                  </a:cubicBezTo>
                  <a:lnTo>
                    <a:pt x="753225" y="194093"/>
                  </a:lnTo>
                  <a:cubicBezTo>
                    <a:pt x="802000" y="226407"/>
                    <a:pt x="867747" y="213057"/>
                    <a:pt x="900061" y="164274"/>
                  </a:cubicBezTo>
                  <a:cubicBezTo>
                    <a:pt x="932367" y="115491"/>
                    <a:pt x="919016" y="49745"/>
                    <a:pt x="870242" y="17439"/>
                  </a:cubicBezTo>
                  <a:cubicBezTo>
                    <a:pt x="821459" y="-14875"/>
                    <a:pt x="755712" y="-1525"/>
                    <a:pt x="723407" y="47258"/>
                  </a:cubicBezTo>
                  <a:cubicBezTo>
                    <a:pt x="720984" y="50911"/>
                    <a:pt x="718789" y="54711"/>
                    <a:pt x="716836" y="58640"/>
                  </a:cubicBezTo>
                  <a:close/>
                </a:path>
              </a:pathLst>
            </a:custGeom>
            <a:solidFill>
              <a:srgbClr val="FFB6B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15" name="任意多边形: 形状 14"/>
            <p:cNvSpPr/>
            <p:nvPr/>
          </p:nvSpPr>
          <p:spPr>
            <a:xfrm>
              <a:off x="2100130" y="2760587"/>
              <a:ext cx="408175" cy="423356"/>
            </a:xfrm>
            <a:custGeom>
              <a:avLst/>
              <a:gdLst>
                <a:gd name="connsiteX0" fmla="*/ 391539 w 408175"/>
                <a:gd name="connsiteY0" fmla="*/ 265919 h 423356"/>
                <a:gd name="connsiteX1" fmla="*/ 215217 w 408175"/>
                <a:gd name="connsiteY1" fmla="*/ 412657 h 423356"/>
                <a:gd name="connsiteX2" fmla="*/ 151253 w 408175"/>
                <a:gd name="connsiteY2" fmla="*/ 406792 h 423356"/>
                <a:gd name="connsiteX3" fmla="*/ 147373 w 408175"/>
                <a:gd name="connsiteY3" fmla="*/ 401364 h 423356"/>
                <a:gd name="connsiteX4" fmla="*/ 28421 w 408175"/>
                <a:gd name="connsiteY4" fmla="*/ 206038 h 423356"/>
                <a:gd name="connsiteX5" fmla="*/ 45781 w 408175"/>
                <a:gd name="connsiteY5" fmla="*/ 28501 h 423356"/>
                <a:gd name="connsiteX6" fmla="*/ 222808 w 408175"/>
                <a:gd name="connsiteY6" fmla="*/ 45237 h 423356"/>
                <a:gd name="connsiteX7" fmla="*/ 392763 w 408175"/>
                <a:gd name="connsiteY7" fmla="*/ 197151 h 423356"/>
                <a:gd name="connsiteX8" fmla="*/ 396335 w 408175"/>
                <a:gd name="connsiteY8" fmla="*/ 261285 h 423356"/>
                <a:gd name="connsiteX9" fmla="*/ 391539 w 408175"/>
                <a:gd name="connsiteY9" fmla="*/ 265919 h 42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175" h="423356">
                  <a:moveTo>
                    <a:pt x="391539" y="265919"/>
                  </a:moveTo>
                  <a:lnTo>
                    <a:pt x="215217" y="412657"/>
                  </a:lnTo>
                  <a:cubicBezTo>
                    <a:pt x="195937" y="428697"/>
                    <a:pt x="167301" y="426080"/>
                    <a:pt x="151253" y="406792"/>
                  </a:cubicBezTo>
                  <a:cubicBezTo>
                    <a:pt x="149828" y="405083"/>
                    <a:pt x="148531" y="403268"/>
                    <a:pt x="147373" y="401364"/>
                  </a:cubicBezTo>
                  <a:lnTo>
                    <a:pt x="28421" y="206038"/>
                  </a:lnTo>
                  <a:cubicBezTo>
                    <a:pt x="-15810" y="152224"/>
                    <a:pt x="-8041" y="72731"/>
                    <a:pt x="45781" y="28501"/>
                  </a:cubicBezTo>
                  <a:cubicBezTo>
                    <a:pt x="99360" y="-15535"/>
                    <a:pt x="178431" y="-8058"/>
                    <a:pt x="222808" y="45237"/>
                  </a:cubicBezTo>
                  <a:lnTo>
                    <a:pt x="392763" y="197151"/>
                  </a:lnTo>
                  <a:cubicBezTo>
                    <a:pt x="411459" y="213880"/>
                    <a:pt x="413063" y="242589"/>
                    <a:pt x="396335" y="261285"/>
                  </a:cubicBezTo>
                  <a:cubicBezTo>
                    <a:pt x="394853" y="262946"/>
                    <a:pt x="393249" y="264493"/>
                    <a:pt x="391539" y="265919"/>
                  </a:cubicBezTo>
                  <a:close/>
                </a:path>
              </a:pathLst>
            </a:custGeom>
            <a:solidFill>
              <a:srgbClr val="3F3D5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16" name="任意多边形: 形状 15"/>
            <p:cNvSpPr/>
            <p:nvPr/>
          </p:nvSpPr>
          <p:spPr>
            <a:xfrm>
              <a:off x="2666044" y="5188700"/>
              <a:ext cx="379969" cy="710873"/>
            </a:xfrm>
            <a:custGeom>
              <a:avLst/>
              <a:gdLst>
                <a:gd name="connsiteX0" fmla="*/ 299109 w 379969"/>
                <a:gd name="connsiteY0" fmla="*/ 280920 h 710873"/>
                <a:gd name="connsiteX1" fmla="*/ 375857 w 379969"/>
                <a:gd name="connsiteY1" fmla="*/ 232032 h 710873"/>
                <a:gd name="connsiteX2" fmla="*/ 379153 w 379969"/>
                <a:gd name="connsiteY2" fmla="*/ 102978 h 710873"/>
                <a:gd name="connsiteX3" fmla="*/ 339338 w 379969"/>
                <a:gd name="connsiteY3" fmla="*/ 113144 h 710873"/>
                <a:gd name="connsiteX4" fmla="*/ 378635 w 379969"/>
                <a:gd name="connsiteY4" fmla="*/ 88113 h 710873"/>
                <a:gd name="connsiteX5" fmla="*/ 371660 w 379969"/>
                <a:gd name="connsiteY5" fmla="*/ -194 h 710873"/>
                <a:gd name="connsiteX6" fmla="*/ 117530 w 379969"/>
                <a:gd name="connsiteY6" fmla="*/ 237208 h 710873"/>
                <a:gd name="connsiteX7" fmla="*/ 134404 w 379969"/>
                <a:gd name="connsiteY7" fmla="*/ 352750 h 710873"/>
                <a:gd name="connsiteX8" fmla="*/ 94159 w 379969"/>
                <a:gd name="connsiteY8" fmla="*/ 271953 h 710873"/>
                <a:gd name="connsiteX9" fmla="*/ 66471 w 379969"/>
                <a:gd name="connsiteY9" fmla="*/ 323182 h 710873"/>
                <a:gd name="connsiteX10" fmla="*/ 48770 w 379969"/>
                <a:gd name="connsiteY10" fmla="*/ 705184 h 710873"/>
                <a:gd name="connsiteX11" fmla="*/ 326344 w 379969"/>
                <a:gd name="connsiteY11" fmla="*/ 442134 h 710873"/>
                <a:gd name="connsiteX12" fmla="*/ 372802 w 379969"/>
                <a:gd name="connsiteY12" fmla="*/ 262094 h 710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9969" h="710873">
                  <a:moveTo>
                    <a:pt x="299109" y="280920"/>
                  </a:moveTo>
                  <a:lnTo>
                    <a:pt x="375857" y="232032"/>
                  </a:lnTo>
                  <a:cubicBezTo>
                    <a:pt x="379380" y="189106"/>
                    <a:pt x="380482" y="146026"/>
                    <a:pt x="379153" y="102978"/>
                  </a:cubicBezTo>
                  <a:lnTo>
                    <a:pt x="339338" y="113144"/>
                  </a:lnTo>
                  <a:lnTo>
                    <a:pt x="378635" y="88113"/>
                  </a:lnTo>
                  <a:cubicBezTo>
                    <a:pt x="376464" y="34899"/>
                    <a:pt x="371660" y="-194"/>
                    <a:pt x="371660" y="-194"/>
                  </a:cubicBezTo>
                  <a:cubicBezTo>
                    <a:pt x="371660" y="-194"/>
                    <a:pt x="216490" y="100596"/>
                    <a:pt x="117530" y="237208"/>
                  </a:cubicBezTo>
                  <a:lnTo>
                    <a:pt x="134404" y="352750"/>
                  </a:lnTo>
                  <a:lnTo>
                    <a:pt x="94159" y="271953"/>
                  </a:lnTo>
                  <a:cubicBezTo>
                    <a:pt x="83863" y="288430"/>
                    <a:pt x="74612" y="305538"/>
                    <a:pt x="66471" y="323182"/>
                  </a:cubicBezTo>
                  <a:cubicBezTo>
                    <a:pt x="-15072" y="501311"/>
                    <a:pt x="-22995" y="672335"/>
                    <a:pt x="48770" y="705184"/>
                  </a:cubicBezTo>
                  <a:cubicBezTo>
                    <a:pt x="120535" y="738033"/>
                    <a:pt x="244810" y="620263"/>
                    <a:pt x="326344" y="442134"/>
                  </a:cubicBezTo>
                  <a:cubicBezTo>
                    <a:pt x="350939" y="384854"/>
                    <a:pt x="366614" y="324130"/>
                    <a:pt x="372802" y="262094"/>
                  </a:cubicBezTo>
                  <a:close/>
                </a:path>
              </a:pathLst>
            </a:custGeom>
            <a:solidFill>
              <a:srgbClr val="E6E6E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17" name="任意多边形: 形状 16"/>
            <p:cNvSpPr/>
            <p:nvPr/>
          </p:nvSpPr>
          <p:spPr>
            <a:xfrm>
              <a:off x="2678537" y="5438602"/>
              <a:ext cx="651951" cy="469263"/>
            </a:xfrm>
            <a:custGeom>
              <a:avLst/>
              <a:gdLst>
                <a:gd name="connsiteX0" fmla="*/ 444259 w 651951"/>
                <a:gd name="connsiteY0" fmla="*/ 202958 h 469263"/>
                <a:gd name="connsiteX1" fmla="*/ 535231 w 651951"/>
                <a:gd name="connsiteY1" fmla="*/ 200771 h 469263"/>
                <a:gd name="connsiteX2" fmla="*/ 604760 w 651951"/>
                <a:gd name="connsiteY2" fmla="*/ 92001 h 469263"/>
                <a:gd name="connsiteX3" fmla="*/ 565423 w 651951"/>
                <a:gd name="connsiteY3" fmla="*/ 80126 h 469263"/>
                <a:gd name="connsiteX4" fmla="*/ 612002 w 651951"/>
                <a:gd name="connsiteY4" fmla="*/ 79008 h 469263"/>
                <a:gd name="connsiteX5" fmla="*/ 651680 w 651951"/>
                <a:gd name="connsiteY5" fmla="*/ -194 h 469263"/>
                <a:gd name="connsiteX6" fmla="*/ 311414 w 651951"/>
                <a:gd name="connsiteY6" fmla="*/ 71677 h 469263"/>
                <a:gd name="connsiteX7" fmla="*/ 266138 w 651951"/>
                <a:gd name="connsiteY7" fmla="*/ 179304 h 469263"/>
                <a:gd name="connsiteX8" fmla="*/ 273453 w 651951"/>
                <a:gd name="connsiteY8" fmla="*/ 89336 h 469263"/>
                <a:gd name="connsiteX9" fmla="*/ 223269 w 651951"/>
                <a:gd name="connsiteY9" fmla="*/ 118880 h 469263"/>
                <a:gd name="connsiteX10" fmla="*/ 10655 w 651951"/>
                <a:gd name="connsiteY10" fmla="*/ 436747 h 469263"/>
                <a:gd name="connsiteX11" fmla="*/ 384248 w 651951"/>
                <a:gd name="connsiteY11" fmla="*/ 355043 h 469263"/>
                <a:gd name="connsiteX12" fmla="*/ 517085 w 651951"/>
                <a:gd name="connsiteY12" fmla="*/ 224935 h 46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1951" h="469263">
                  <a:moveTo>
                    <a:pt x="444259" y="202958"/>
                  </a:moveTo>
                  <a:lnTo>
                    <a:pt x="535231" y="200771"/>
                  </a:lnTo>
                  <a:cubicBezTo>
                    <a:pt x="560433" y="165849"/>
                    <a:pt x="583649" y="129532"/>
                    <a:pt x="604760" y="92001"/>
                  </a:cubicBezTo>
                  <a:lnTo>
                    <a:pt x="565423" y="80126"/>
                  </a:lnTo>
                  <a:lnTo>
                    <a:pt x="612002" y="79008"/>
                  </a:lnTo>
                  <a:cubicBezTo>
                    <a:pt x="637650" y="32339"/>
                    <a:pt x="651680" y="-194"/>
                    <a:pt x="651680" y="-194"/>
                  </a:cubicBezTo>
                  <a:cubicBezTo>
                    <a:pt x="651680" y="-194"/>
                    <a:pt x="466747" y="5882"/>
                    <a:pt x="311414" y="71677"/>
                  </a:cubicBezTo>
                  <a:lnTo>
                    <a:pt x="266138" y="179304"/>
                  </a:lnTo>
                  <a:lnTo>
                    <a:pt x="273453" y="89336"/>
                  </a:lnTo>
                  <a:cubicBezTo>
                    <a:pt x="256118" y="98118"/>
                    <a:pt x="239357" y="107984"/>
                    <a:pt x="223269" y="118880"/>
                  </a:cubicBezTo>
                  <a:cubicBezTo>
                    <a:pt x="61390" y="229213"/>
                    <a:pt x="-33794" y="371528"/>
                    <a:pt x="10655" y="436747"/>
                  </a:cubicBezTo>
                  <a:cubicBezTo>
                    <a:pt x="55112" y="501959"/>
                    <a:pt x="222370" y="465384"/>
                    <a:pt x="384248" y="355043"/>
                  </a:cubicBezTo>
                  <a:cubicBezTo>
                    <a:pt x="434910" y="318719"/>
                    <a:pt x="479708" y="274837"/>
                    <a:pt x="517085" y="224935"/>
                  </a:cubicBezTo>
                  <a:close/>
                </a:path>
              </a:pathLst>
            </a:custGeom>
            <a:solidFill>
              <a:srgbClr val="E6E6E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18" name="任意多边形: 形状 17"/>
            <p:cNvSpPr/>
            <p:nvPr/>
          </p:nvSpPr>
          <p:spPr>
            <a:xfrm>
              <a:off x="2585400" y="5416089"/>
              <a:ext cx="136587" cy="386302"/>
            </a:xfrm>
            <a:custGeom>
              <a:avLst/>
              <a:gdLst>
                <a:gd name="connsiteX0" fmla="*/ 16 w 136587"/>
                <a:gd name="connsiteY0" fmla="*/ 386303 h 386302"/>
                <a:gd name="connsiteX1" fmla="*/ 99332 w 136587"/>
                <a:gd name="connsiteY1" fmla="*/ 386295 h 386302"/>
                <a:gd name="connsiteX2" fmla="*/ 136588 w 136587"/>
                <a:gd name="connsiteY2" fmla="*/ 0 h 386302"/>
                <a:gd name="connsiteX3" fmla="*/ 0 w 136587"/>
                <a:gd name="connsiteY3" fmla="*/ 3232 h 386302"/>
                <a:gd name="connsiteX4" fmla="*/ 16 w 136587"/>
                <a:gd name="connsiteY4" fmla="*/ 386303 h 38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87" h="386302">
                  <a:moveTo>
                    <a:pt x="16" y="386303"/>
                  </a:moveTo>
                  <a:lnTo>
                    <a:pt x="99332" y="386295"/>
                  </a:lnTo>
                  <a:lnTo>
                    <a:pt x="136588" y="0"/>
                  </a:lnTo>
                  <a:lnTo>
                    <a:pt x="0" y="3232"/>
                  </a:lnTo>
                  <a:lnTo>
                    <a:pt x="16" y="386303"/>
                  </a:lnTo>
                  <a:close/>
                </a:path>
              </a:pathLst>
            </a:custGeom>
            <a:solidFill>
              <a:srgbClr val="FFB6B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19" name="任意多边形: 形状 18"/>
            <p:cNvSpPr/>
            <p:nvPr/>
          </p:nvSpPr>
          <p:spPr>
            <a:xfrm>
              <a:off x="2560085" y="5769957"/>
              <a:ext cx="320240" cy="128705"/>
            </a:xfrm>
            <a:custGeom>
              <a:avLst/>
              <a:gdLst>
                <a:gd name="connsiteX0" fmla="*/ -271 w 320240"/>
                <a:gd name="connsiteY0" fmla="*/ -186 h 128705"/>
                <a:gd name="connsiteX1" fmla="*/ 195315 w 320240"/>
                <a:gd name="connsiteY1" fmla="*/ -194 h 128705"/>
                <a:gd name="connsiteX2" fmla="*/ 195323 w 320240"/>
                <a:gd name="connsiteY2" fmla="*/ -194 h 128705"/>
                <a:gd name="connsiteX3" fmla="*/ 319970 w 320240"/>
                <a:gd name="connsiteY3" fmla="*/ 124445 h 128705"/>
                <a:gd name="connsiteX4" fmla="*/ 319970 w 320240"/>
                <a:gd name="connsiteY4" fmla="*/ 128496 h 128705"/>
                <a:gd name="connsiteX5" fmla="*/ -263 w 320240"/>
                <a:gd name="connsiteY5" fmla="*/ 128512 h 1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240" h="128705">
                  <a:moveTo>
                    <a:pt x="-271" y="-186"/>
                  </a:moveTo>
                  <a:lnTo>
                    <a:pt x="195315" y="-194"/>
                  </a:lnTo>
                  <a:lnTo>
                    <a:pt x="195323" y="-194"/>
                  </a:lnTo>
                  <a:cubicBezTo>
                    <a:pt x="264163" y="-186"/>
                    <a:pt x="319962" y="55613"/>
                    <a:pt x="319970" y="124445"/>
                  </a:cubicBezTo>
                  <a:lnTo>
                    <a:pt x="319970" y="128496"/>
                  </a:lnTo>
                  <a:lnTo>
                    <a:pt x="-263" y="128512"/>
                  </a:lnTo>
                  <a:close/>
                </a:path>
              </a:pathLst>
            </a:custGeom>
            <a:solidFill>
              <a:srgbClr val="2F2E41"/>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0" name="任意多边形: 形状 19"/>
            <p:cNvSpPr/>
            <p:nvPr/>
          </p:nvSpPr>
          <p:spPr>
            <a:xfrm>
              <a:off x="1413740" y="5264450"/>
              <a:ext cx="385298" cy="326219"/>
            </a:xfrm>
            <a:custGeom>
              <a:avLst/>
              <a:gdLst>
                <a:gd name="connsiteX0" fmla="*/ 0 w 385298"/>
                <a:gd name="connsiteY0" fmla="*/ 251255 h 326219"/>
                <a:gd name="connsiteX1" fmla="*/ 65139 w 385298"/>
                <a:gd name="connsiteY1" fmla="*/ 326220 h 326219"/>
                <a:gd name="connsiteX2" fmla="*/ 385299 w 385298"/>
                <a:gd name="connsiteY2" fmla="*/ 110649 h 326219"/>
                <a:gd name="connsiteX3" fmla="*/ 289158 w 385298"/>
                <a:gd name="connsiteY3" fmla="*/ 0 h 326219"/>
                <a:gd name="connsiteX4" fmla="*/ 0 w 385298"/>
                <a:gd name="connsiteY4" fmla="*/ 251255 h 32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298" h="326219">
                  <a:moveTo>
                    <a:pt x="0" y="251255"/>
                  </a:moveTo>
                  <a:lnTo>
                    <a:pt x="65139" y="326220"/>
                  </a:lnTo>
                  <a:lnTo>
                    <a:pt x="385299" y="110649"/>
                  </a:lnTo>
                  <a:lnTo>
                    <a:pt x="289158" y="0"/>
                  </a:lnTo>
                  <a:lnTo>
                    <a:pt x="0" y="251255"/>
                  </a:lnTo>
                  <a:close/>
                </a:path>
              </a:pathLst>
            </a:custGeom>
            <a:solidFill>
              <a:srgbClr val="FFB6B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1" name="任意多边形: 形状 20"/>
            <p:cNvSpPr/>
            <p:nvPr/>
          </p:nvSpPr>
          <p:spPr>
            <a:xfrm>
              <a:off x="1324461" y="5475314"/>
              <a:ext cx="255982" cy="326138"/>
            </a:xfrm>
            <a:custGeom>
              <a:avLst/>
              <a:gdLst>
                <a:gd name="connsiteX0" fmla="*/ 96874 w 255982"/>
                <a:gd name="connsiteY0" fmla="*/ -194 h 326138"/>
                <a:gd name="connsiteX1" fmla="*/ 225158 w 255982"/>
                <a:gd name="connsiteY1" fmla="*/ 147443 h 326138"/>
                <a:gd name="connsiteX2" fmla="*/ 225158 w 255982"/>
                <a:gd name="connsiteY2" fmla="*/ 147452 h 326138"/>
                <a:gd name="connsiteX3" fmla="*/ 212821 w 255982"/>
                <a:gd name="connsiteY3" fmla="*/ 323288 h 326138"/>
                <a:gd name="connsiteX4" fmla="*/ 209767 w 255982"/>
                <a:gd name="connsiteY4" fmla="*/ 325945 h 326138"/>
                <a:gd name="connsiteX5" fmla="*/ -271 w 255982"/>
                <a:gd name="connsiteY5" fmla="*/ 84217 h 32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982" h="326138">
                  <a:moveTo>
                    <a:pt x="96874" y="-194"/>
                  </a:moveTo>
                  <a:lnTo>
                    <a:pt x="225158" y="147443"/>
                  </a:lnTo>
                  <a:lnTo>
                    <a:pt x="225158" y="147452"/>
                  </a:lnTo>
                  <a:cubicBezTo>
                    <a:pt x="270304" y="199418"/>
                    <a:pt x="264779" y="278134"/>
                    <a:pt x="212821" y="323288"/>
                  </a:cubicBezTo>
                  <a:lnTo>
                    <a:pt x="209767" y="325945"/>
                  </a:lnTo>
                  <a:lnTo>
                    <a:pt x="-271" y="84217"/>
                  </a:lnTo>
                  <a:close/>
                </a:path>
              </a:pathLst>
            </a:custGeom>
            <a:solidFill>
              <a:srgbClr val="2F2E41"/>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3" name="任意多边形: 形状 22"/>
            <p:cNvSpPr/>
            <p:nvPr/>
          </p:nvSpPr>
          <p:spPr>
            <a:xfrm>
              <a:off x="2267508" y="3977565"/>
              <a:ext cx="470689" cy="1689649"/>
            </a:xfrm>
            <a:custGeom>
              <a:avLst/>
              <a:gdLst>
                <a:gd name="connsiteX0" fmla="*/ 99442 w 470689"/>
                <a:gd name="connsiteY0" fmla="*/ 915327 h 1689649"/>
                <a:gd name="connsiteX1" fmla="*/ 308402 w 470689"/>
                <a:gd name="connsiteY1" fmla="*/ 1689456 h 1689649"/>
                <a:gd name="connsiteX2" fmla="*/ 470418 w 470689"/>
                <a:gd name="connsiteY2" fmla="*/ 1689456 h 1689649"/>
                <a:gd name="connsiteX3" fmla="*/ 434831 w 470689"/>
                <a:gd name="connsiteY3" fmla="*/ 842808 h 1689649"/>
                <a:gd name="connsiteX4" fmla="*/ 340903 w 470689"/>
                <a:gd name="connsiteY4" fmla="*/ 17936 h 1689649"/>
                <a:gd name="connsiteX5" fmla="*/ -271 w 470689"/>
                <a:gd name="connsiteY5" fmla="*/ -194 h 168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689" h="1689649">
                  <a:moveTo>
                    <a:pt x="99442" y="915327"/>
                  </a:moveTo>
                  <a:lnTo>
                    <a:pt x="308402" y="1689456"/>
                  </a:lnTo>
                  <a:lnTo>
                    <a:pt x="470418" y="1689456"/>
                  </a:lnTo>
                  <a:lnTo>
                    <a:pt x="434831" y="842808"/>
                  </a:lnTo>
                  <a:lnTo>
                    <a:pt x="340903" y="17936"/>
                  </a:lnTo>
                  <a:lnTo>
                    <a:pt x="-271" y="-194"/>
                  </a:lnTo>
                  <a:close/>
                </a:path>
              </a:pathLst>
            </a:custGeom>
            <a:solidFill>
              <a:srgbClr val="2F2E41"/>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4" name="任意多边形: 形状 23"/>
            <p:cNvSpPr/>
            <p:nvPr/>
          </p:nvSpPr>
          <p:spPr>
            <a:xfrm>
              <a:off x="1474472" y="3995694"/>
              <a:ext cx="1134209" cy="1568530"/>
            </a:xfrm>
            <a:custGeom>
              <a:avLst/>
              <a:gdLst>
                <a:gd name="connsiteX0" fmla="*/ 529894 w 1134209"/>
                <a:gd name="connsiteY0" fmla="*/ -194 h 1568530"/>
                <a:gd name="connsiteX1" fmla="*/ 584283 w 1134209"/>
                <a:gd name="connsiteY1" fmla="*/ 244548 h 1568530"/>
                <a:gd name="connsiteX2" fmla="*/ 611478 w 1134209"/>
                <a:gd name="connsiteY2" fmla="*/ 797484 h 1568530"/>
                <a:gd name="connsiteX3" fmla="*/ -271 w 1134209"/>
                <a:gd name="connsiteY3" fmla="*/ 1412101 h 1568530"/>
                <a:gd name="connsiteX4" fmla="*/ 140124 w 1134209"/>
                <a:gd name="connsiteY4" fmla="*/ 1567977 h 1568530"/>
                <a:gd name="connsiteX5" fmla="*/ 901543 w 1134209"/>
                <a:gd name="connsiteY5" fmla="*/ 978780 h 1568530"/>
                <a:gd name="connsiteX6" fmla="*/ 1133939 w 1134209"/>
                <a:gd name="connsiteY6" fmla="*/ 36066 h 15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209" h="1568530">
                  <a:moveTo>
                    <a:pt x="529894" y="-194"/>
                  </a:moveTo>
                  <a:cubicBezTo>
                    <a:pt x="529894" y="-194"/>
                    <a:pt x="511765" y="117649"/>
                    <a:pt x="584283" y="244548"/>
                  </a:cubicBezTo>
                  <a:cubicBezTo>
                    <a:pt x="656802" y="371455"/>
                    <a:pt x="611478" y="797484"/>
                    <a:pt x="611478" y="797484"/>
                  </a:cubicBezTo>
                  <a:lnTo>
                    <a:pt x="-271" y="1412101"/>
                  </a:lnTo>
                  <a:cubicBezTo>
                    <a:pt x="-271" y="1412101"/>
                    <a:pt x="94800" y="1577033"/>
                    <a:pt x="140124" y="1567977"/>
                  </a:cubicBezTo>
                  <a:cubicBezTo>
                    <a:pt x="185448" y="1558912"/>
                    <a:pt x="901543" y="978780"/>
                    <a:pt x="901543" y="978780"/>
                  </a:cubicBezTo>
                  <a:lnTo>
                    <a:pt x="1133939" y="36066"/>
                  </a:lnTo>
                  <a:close/>
                </a:path>
              </a:pathLst>
            </a:custGeom>
            <a:solidFill>
              <a:srgbClr val="2F2E41"/>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5" name="任意多边形: 形状 24"/>
            <p:cNvSpPr/>
            <p:nvPr/>
          </p:nvSpPr>
          <p:spPr>
            <a:xfrm>
              <a:off x="2133470" y="2206520"/>
              <a:ext cx="416967" cy="416967"/>
            </a:xfrm>
            <a:custGeom>
              <a:avLst/>
              <a:gdLst>
                <a:gd name="connsiteX0" fmla="*/ 416968 w 416967"/>
                <a:gd name="connsiteY0" fmla="*/ 208484 h 416967"/>
                <a:gd name="connsiteX1" fmla="*/ 208484 w 416967"/>
                <a:gd name="connsiteY1" fmla="*/ 416968 h 416967"/>
                <a:gd name="connsiteX2" fmla="*/ 0 w 416967"/>
                <a:gd name="connsiteY2" fmla="*/ 208484 h 416967"/>
                <a:gd name="connsiteX3" fmla="*/ 208484 w 416967"/>
                <a:gd name="connsiteY3" fmla="*/ 0 h 416967"/>
                <a:gd name="connsiteX4" fmla="*/ 416968 w 416967"/>
                <a:gd name="connsiteY4" fmla="*/ 208484 h 416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967" h="416967">
                  <a:moveTo>
                    <a:pt x="416968" y="208484"/>
                  </a:moveTo>
                  <a:cubicBezTo>
                    <a:pt x="416968" y="323626"/>
                    <a:pt x="323626" y="416968"/>
                    <a:pt x="208484" y="416968"/>
                  </a:cubicBezTo>
                  <a:cubicBezTo>
                    <a:pt x="93341" y="416968"/>
                    <a:pt x="0" y="323626"/>
                    <a:pt x="0" y="208484"/>
                  </a:cubicBezTo>
                  <a:cubicBezTo>
                    <a:pt x="0" y="93342"/>
                    <a:pt x="93341" y="0"/>
                    <a:pt x="208484" y="0"/>
                  </a:cubicBezTo>
                  <a:cubicBezTo>
                    <a:pt x="323626" y="0"/>
                    <a:pt x="416968" y="93342"/>
                    <a:pt x="416968" y="208484"/>
                  </a:cubicBezTo>
                  <a:close/>
                </a:path>
              </a:pathLst>
            </a:custGeom>
            <a:solidFill>
              <a:srgbClr val="FFB6B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6" name="任意多边形: 形状 25"/>
            <p:cNvSpPr/>
            <p:nvPr/>
          </p:nvSpPr>
          <p:spPr>
            <a:xfrm>
              <a:off x="1896899" y="2672990"/>
              <a:ext cx="731397" cy="1389723"/>
            </a:xfrm>
            <a:custGeom>
              <a:avLst/>
              <a:gdLst>
                <a:gd name="connsiteX0" fmla="*/ 435987 w 731397"/>
                <a:gd name="connsiteY0" fmla="*/ 69640 h 1389723"/>
                <a:gd name="connsiteX1" fmla="*/ 192963 w 731397"/>
                <a:gd name="connsiteY1" fmla="*/ 4833 h 1389723"/>
                <a:gd name="connsiteX2" fmla="*/ 7763 w 731397"/>
                <a:gd name="connsiteY2" fmla="*/ 561091 h 1389723"/>
                <a:gd name="connsiteX3" fmla="*/ 98402 w 731397"/>
                <a:gd name="connsiteY3" fmla="*/ 1168417 h 1389723"/>
                <a:gd name="connsiteX4" fmla="*/ 89338 w 731397"/>
                <a:gd name="connsiteY4" fmla="*/ 1367834 h 1389723"/>
                <a:gd name="connsiteX5" fmla="*/ 729642 w 731397"/>
                <a:gd name="connsiteY5" fmla="*/ 1358770 h 1389723"/>
                <a:gd name="connsiteX6" fmla="*/ 703314 w 731397"/>
                <a:gd name="connsiteY6" fmla="*/ 1171349 h 1389723"/>
                <a:gd name="connsiteX7" fmla="*/ 435987 w 731397"/>
                <a:gd name="connsiteY7" fmla="*/ 69640 h 13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397" h="1389723">
                  <a:moveTo>
                    <a:pt x="435987" y="69640"/>
                  </a:moveTo>
                  <a:cubicBezTo>
                    <a:pt x="435987" y="69640"/>
                    <a:pt x="192963" y="-22361"/>
                    <a:pt x="192963" y="4833"/>
                  </a:cubicBezTo>
                  <a:cubicBezTo>
                    <a:pt x="192963" y="32028"/>
                    <a:pt x="-46626" y="261961"/>
                    <a:pt x="7763" y="561091"/>
                  </a:cubicBezTo>
                  <a:cubicBezTo>
                    <a:pt x="62151" y="860222"/>
                    <a:pt x="125597" y="1005250"/>
                    <a:pt x="98402" y="1168417"/>
                  </a:cubicBezTo>
                  <a:cubicBezTo>
                    <a:pt x="71216" y="1331575"/>
                    <a:pt x="89338" y="1367834"/>
                    <a:pt x="89338" y="1367834"/>
                  </a:cubicBezTo>
                  <a:cubicBezTo>
                    <a:pt x="89338" y="1367834"/>
                    <a:pt x="720577" y="1422223"/>
                    <a:pt x="729642" y="1358770"/>
                  </a:cubicBezTo>
                  <a:cubicBezTo>
                    <a:pt x="738706" y="1295316"/>
                    <a:pt x="703314" y="1198544"/>
                    <a:pt x="703314" y="1171349"/>
                  </a:cubicBezTo>
                  <a:cubicBezTo>
                    <a:pt x="703314" y="1144155"/>
                    <a:pt x="452837" y="139623"/>
                    <a:pt x="435987" y="69640"/>
                  </a:cubicBezTo>
                  <a:close/>
                </a:path>
              </a:pathLst>
            </a:custGeom>
            <a:solidFill>
              <a:srgbClr val="3F3D5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7" name="任意多边形: 形状 26"/>
            <p:cNvSpPr/>
            <p:nvPr/>
          </p:nvSpPr>
          <p:spPr>
            <a:xfrm>
              <a:off x="2040843" y="2109450"/>
              <a:ext cx="506564" cy="530216"/>
            </a:xfrm>
            <a:custGeom>
              <a:avLst/>
              <a:gdLst>
                <a:gd name="connsiteX0" fmla="*/ 206482 w 506564"/>
                <a:gd name="connsiteY0" fmla="*/ 430636 h 530216"/>
                <a:gd name="connsiteX1" fmla="*/ 261228 w 506564"/>
                <a:gd name="connsiteY1" fmla="*/ 414329 h 530216"/>
                <a:gd name="connsiteX2" fmla="*/ 356396 w 506564"/>
                <a:gd name="connsiteY2" fmla="*/ 253738 h 530216"/>
                <a:gd name="connsiteX3" fmla="*/ 352961 w 506564"/>
                <a:gd name="connsiteY3" fmla="*/ 227273 h 530216"/>
                <a:gd name="connsiteX4" fmla="*/ 395101 w 506564"/>
                <a:gd name="connsiteY4" fmla="*/ 190155 h 530216"/>
                <a:gd name="connsiteX5" fmla="*/ 453768 w 506564"/>
                <a:gd name="connsiteY5" fmla="*/ 178976 h 530216"/>
                <a:gd name="connsiteX6" fmla="*/ 505621 w 506564"/>
                <a:gd name="connsiteY6" fmla="*/ 107721 h 530216"/>
                <a:gd name="connsiteX7" fmla="*/ 485960 w 506564"/>
                <a:gd name="connsiteY7" fmla="*/ 19001 h 530216"/>
                <a:gd name="connsiteX8" fmla="*/ 478937 w 506564"/>
                <a:gd name="connsiteY8" fmla="*/ 39197 h 530216"/>
                <a:gd name="connsiteX9" fmla="*/ 456003 w 506564"/>
                <a:gd name="connsiteY9" fmla="*/ 4898 h 530216"/>
                <a:gd name="connsiteX10" fmla="*/ 420012 w 506564"/>
                <a:gd name="connsiteY10" fmla="*/ 33842 h 530216"/>
                <a:gd name="connsiteX11" fmla="*/ 394680 w 506564"/>
                <a:gd name="connsiteY11" fmla="*/ 9183 h 530216"/>
                <a:gd name="connsiteX12" fmla="*/ 379151 w 506564"/>
                <a:gd name="connsiteY12" fmla="*/ 13015 h 530216"/>
                <a:gd name="connsiteX13" fmla="*/ 298046 w 506564"/>
                <a:gd name="connsiteY13" fmla="*/ 8227 h 530216"/>
                <a:gd name="connsiteX14" fmla="*/ 156322 w 506564"/>
                <a:gd name="connsiteY14" fmla="*/ 8057 h 530216"/>
                <a:gd name="connsiteX15" fmla="*/ 72560 w 506564"/>
                <a:gd name="connsiteY15" fmla="*/ 51153 h 530216"/>
                <a:gd name="connsiteX16" fmla="*/ 33376 w 506564"/>
                <a:gd name="connsiteY16" fmla="*/ 118487 h 530216"/>
                <a:gd name="connsiteX17" fmla="*/ 1767 w 506564"/>
                <a:gd name="connsiteY17" fmla="*/ 306855 h 530216"/>
                <a:gd name="connsiteX18" fmla="*/ 64605 w 506564"/>
                <a:gd name="connsiteY18" fmla="*/ 448133 h 530216"/>
                <a:gd name="connsiteX19" fmla="*/ 173172 w 506564"/>
                <a:gd name="connsiteY19" fmla="*/ 528623 h 530216"/>
                <a:gd name="connsiteX20" fmla="*/ 206482 w 506564"/>
                <a:gd name="connsiteY20" fmla="*/ 430636 h 53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564" h="530216">
                  <a:moveTo>
                    <a:pt x="206482" y="430636"/>
                  </a:moveTo>
                  <a:cubicBezTo>
                    <a:pt x="223356" y="421717"/>
                    <a:pt x="242960" y="419878"/>
                    <a:pt x="261228" y="414329"/>
                  </a:cubicBezTo>
                  <a:cubicBezTo>
                    <a:pt x="326593" y="394482"/>
                    <a:pt x="370378" y="320594"/>
                    <a:pt x="356396" y="253738"/>
                  </a:cubicBezTo>
                  <a:cubicBezTo>
                    <a:pt x="353812" y="245160"/>
                    <a:pt x="352653" y="236225"/>
                    <a:pt x="352961" y="227273"/>
                  </a:cubicBezTo>
                  <a:cubicBezTo>
                    <a:pt x="355408" y="207467"/>
                    <a:pt x="375668" y="194692"/>
                    <a:pt x="395101" y="190155"/>
                  </a:cubicBezTo>
                  <a:cubicBezTo>
                    <a:pt x="414527" y="185619"/>
                    <a:pt x="435201" y="186275"/>
                    <a:pt x="453768" y="178976"/>
                  </a:cubicBezTo>
                  <a:cubicBezTo>
                    <a:pt x="482444" y="167716"/>
                    <a:pt x="501489" y="138245"/>
                    <a:pt x="505621" y="107721"/>
                  </a:cubicBezTo>
                  <a:cubicBezTo>
                    <a:pt x="508586" y="76809"/>
                    <a:pt x="501700" y="45758"/>
                    <a:pt x="485960" y="19001"/>
                  </a:cubicBezTo>
                  <a:lnTo>
                    <a:pt x="478937" y="39197"/>
                  </a:lnTo>
                  <a:cubicBezTo>
                    <a:pt x="468236" y="30132"/>
                    <a:pt x="460289" y="18248"/>
                    <a:pt x="456003" y="4898"/>
                  </a:cubicBezTo>
                  <a:cubicBezTo>
                    <a:pt x="439785" y="7628"/>
                    <a:pt x="426152" y="18588"/>
                    <a:pt x="420012" y="33842"/>
                  </a:cubicBezTo>
                  <a:cubicBezTo>
                    <a:pt x="408743" y="40485"/>
                    <a:pt x="407123" y="13209"/>
                    <a:pt x="394680" y="9183"/>
                  </a:cubicBezTo>
                  <a:cubicBezTo>
                    <a:pt x="389204" y="8503"/>
                    <a:pt x="383679" y="9864"/>
                    <a:pt x="379151" y="13015"/>
                  </a:cubicBezTo>
                  <a:cubicBezTo>
                    <a:pt x="354079" y="24704"/>
                    <a:pt x="324940" y="14708"/>
                    <a:pt x="298046" y="8227"/>
                  </a:cubicBezTo>
                  <a:cubicBezTo>
                    <a:pt x="251474" y="-2944"/>
                    <a:pt x="202918" y="-3000"/>
                    <a:pt x="156322" y="8057"/>
                  </a:cubicBezTo>
                  <a:cubicBezTo>
                    <a:pt x="125361" y="15445"/>
                    <a:pt x="94716" y="28301"/>
                    <a:pt x="72560" y="51153"/>
                  </a:cubicBezTo>
                  <a:cubicBezTo>
                    <a:pt x="55232" y="70830"/>
                    <a:pt x="41923" y="93699"/>
                    <a:pt x="33376" y="118487"/>
                  </a:cubicBezTo>
                  <a:cubicBezTo>
                    <a:pt x="9617" y="178288"/>
                    <a:pt x="-6075" y="242989"/>
                    <a:pt x="1767" y="306855"/>
                  </a:cubicBezTo>
                  <a:cubicBezTo>
                    <a:pt x="8296" y="359122"/>
                    <a:pt x="30160" y="408277"/>
                    <a:pt x="64605" y="448133"/>
                  </a:cubicBezTo>
                  <a:cubicBezTo>
                    <a:pt x="82540" y="468799"/>
                    <a:pt x="141076" y="540912"/>
                    <a:pt x="173172" y="528623"/>
                  </a:cubicBezTo>
                  <a:cubicBezTo>
                    <a:pt x="213498" y="513175"/>
                    <a:pt x="158963" y="455764"/>
                    <a:pt x="206482" y="430636"/>
                  </a:cubicBezTo>
                  <a:close/>
                </a:path>
              </a:pathLst>
            </a:custGeom>
            <a:solidFill>
              <a:srgbClr val="2F2E41"/>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28" name="任意多边形: 形状 27"/>
            <p:cNvSpPr/>
            <p:nvPr/>
          </p:nvSpPr>
          <p:spPr>
            <a:xfrm rot="17452613">
              <a:off x="2153335" y="4657273"/>
              <a:ext cx="669357" cy="12897"/>
            </a:xfrm>
            <a:custGeom>
              <a:avLst/>
              <a:gdLst>
                <a:gd name="connsiteX0" fmla="*/ -271 w 669357"/>
                <a:gd name="connsiteY0" fmla="*/ -194 h 12897"/>
                <a:gd name="connsiteX1" fmla="*/ 669086 w 669357"/>
                <a:gd name="connsiteY1" fmla="*/ -194 h 12897"/>
                <a:gd name="connsiteX2" fmla="*/ 669086 w 669357"/>
                <a:gd name="connsiteY2" fmla="*/ 12704 h 12897"/>
                <a:gd name="connsiteX3" fmla="*/ -271 w 669357"/>
                <a:gd name="connsiteY3" fmla="*/ 12704 h 12897"/>
              </a:gdLst>
              <a:ahLst/>
              <a:cxnLst>
                <a:cxn ang="0">
                  <a:pos x="connsiteX0" y="connsiteY0"/>
                </a:cxn>
                <a:cxn ang="0">
                  <a:pos x="connsiteX1" y="connsiteY1"/>
                </a:cxn>
                <a:cxn ang="0">
                  <a:pos x="connsiteX2" y="connsiteY2"/>
                </a:cxn>
                <a:cxn ang="0">
                  <a:pos x="connsiteX3" y="connsiteY3"/>
                </a:cxn>
              </a:cxnLst>
              <a:rect l="l" t="t" r="r" b="b"/>
              <a:pathLst>
                <a:path w="669357" h="12897">
                  <a:moveTo>
                    <a:pt x="-271" y="-194"/>
                  </a:moveTo>
                  <a:lnTo>
                    <a:pt x="669086" y="-194"/>
                  </a:lnTo>
                  <a:lnTo>
                    <a:pt x="669086" y="12704"/>
                  </a:lnTo>
                  <a:lnTo>
                    <a:pt x="-271" y="12704"/>
                  </a:lnTo>
                  <a:close/>
                </a:path>
              </a:pathLst>
            </a:custGeom>
            <a:solidFill>
              <a:srgbClr val="000000">
                <a:alpha val="20000"/>
              </a:srgbClr>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41" name="任意多边形: 形状 40"/>
            <p:cNvSpPr/>
            <p:nvPr/>
          </p:nvSpPr>
          <p:spPr>
            <a:xfrm>
              <a:off x="2186403" y="3100045"/>
              <a:ext cx="918869" cy="314353"/>
            </a:xfrm>
            <a:custGeom>
              <a:avLst/>
              <a:gdLst>
                <a:gd name="connsiteX0" fmla="*/ 739851 w 918869"/>
                <a:gd name="connsiteY0" fmla="*/ 125879 h 314353"/>
                <a:gd name="connsiteX1" fmla="*/ 728720 w 918869"/>
                <a:gd name="connsiteY1" fmla="*/ 138370 h 314353"/>
                <a:gd name="connsiteX2" fmla="*/ 229071 w 918869"/>
                <a:gd name="connsiteY2" fmla="*/ 108478 h 314353"/>
                <a:gd name="connsiteX3" fmla="*/ 174496 w 918869"/>
                <a:gd name="connsiteY3" fmla="*/ -194 h 314353"/>
                <a:gd name="connsiteX4" fmla="*/ -271 w 918869"/>
                <a:gd name="connsiteY4" fmla="*/ 60741 h 314353"/>
                <a:gd name="connsiteX5" fmla="*/ 77651 w 918869"/>
                <a:gd name="connsiteY5" fmla="*/ 262499 h 314353"/>
                <a:gd name="connsiteX6" fmla="*/ 159825 w 918869"/>
                <a:gd name="connsiteY6" fmla="*/ 313866 h 314353"/>
                <a:gd name="connsiteX7" fmla="*/ 727238 w 918869"/>
                <a:gd name="connsiteY7" fmla="*/ 265561 h 314353"/>
                <a:gd name="connsiteX8" fmla="*/ 875345 w 918869"/>
                <a:gd name="connsiteY8" fmla="*/ 288268 h 314353"/>
                <a:gd name="connsiteX9" fmla="*/ 898052 w 918869"/>
                <a:gd name="connsiteY9" fmla="*/ 140161 h 314353"/>
                <a:gd name="connsiteX10" fmla="*/ 749945 w 918869"/>
                <a:gd name="connsiteY10" fmla="*/ 117454 h 314353"/>
                <a:gd name="connsiteX11" fmla="*/ 739851 w 918869"/>
                <a:gd name="connsiteY11" fmla="*/ 125879 h 31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8869" h="314353">
                  <a:moveTo>
                    <a:pt x="739851" y="125879"/>
                  </a:moveTo>
                  <a:cubicBezTo>
                    <a:pt x="735825" y="129743"/>
                    <a:pt x="732099" y="133915"/>
                    <a:pt x="728720" y="138370"/>
                  </a:cubicBezTo>
                  <a:lnTo>
                    <a:pt x="229071" y="108478"/>
                  </a:lnTo>
                  <a:lnTo>
                    <a:pt x="174496" y="-194"/>
                  </a:lnTo>
                  <a:lnTo>
                    <a:pt x="-271" y="60741"/>
                  </a:lnTo>
                  <a:lnTo>
                    <a:pt x="77651" y="262499"/>
                  </a:lnTo>
                  <a:cubicBezTo>
                    <a:pt x="90580" y="295980"/>
                    <a:pt x="124060" y="316912"/>
                    <a:pt x="159825" y="313866"/>
                  </a:cubicBezTo>
                  <a:lnTo>
                    <a:pt x="727238" y="265561"/>
                  </a:lnTo>
                  <a:cubicBezTo>
                    <a:pt x="761869" y="312724"/>
                    <a:pt x="828174" y="322891"/>
                    <a:pt x="875345" y="288268"/>
                  </a:cubicBezTo>
                  <a:cubicBezTo>
                    <a:pt x="922508" y="253637"/>
                    <a:pt x="932674" y="187332"/>
                    <a:pt x="898052" y="140161"/>
                  </a:cubicBezTo>
                  <a:cubicBezTo>
                    <a:pt x="863421" y="92998"/>
                    <a:pt x="797116" y="82831"/>
                    <a:pt x="749945" y="117454"/>
                  </a:cubicBezTo>
                  <a:cubicBezTo>
                    <a:pt x="746413" y="120055"/>
                    <a:pt x="743043" y="122865"/>
                    <a:pt x="739851" y="125879"/>
                  </a:cubicBezTo>
                  <a:close/>
                </a:path>
              </a:pathLst>
            </a:custGeom>
            <a:solidFill>
              <a:srgbClr val="FFB6B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42" name="任意多边形: 形状 41"/>
            <p:cNvSpPr/>
            <p:nvPr/>
          </p:nvSpPr>
          <p:spPr>
            <a:xfrm>
              <a:off x="2071618" y="2859471"/>
              <a:ext cx="357390" cy="428710"/>
            </a:xfrm>
            <a:custGeom>
              <a:avLst/>
              <a:gdLst>
                <a:gd name="connsiteX0" fmla="*/ 326909 w 357390"/>
                <a:gd name="connsiteY0" fmla="*/ 349045 h 428710"/>
                <a:gd name="connsiteX1" fmla="*/ 110771 w 357390"/>
                <a:gd name="connsiteY1" fmla="*/ 425881 h 428710"/>
                <a:gd name="connsiteX2" fmla="*/ 52761 w 357390"/>
                <a:gd name="connsiteY2" fmla="*/ 398298 h 428710"/>
                <a:gd name="connsiteX3" fmla="*/ 50995 w 357390"/>
                <a:gd name="connsiteY3" fmla="*/ 391866 h 428710"/>
                <a:gd name="connsiteX4" fmla="*/ 6789 w 357390"/>
                <a:gd name="connsiteY4" fmla="*/ 167481 h 428710"/>
                <a:gd name="connsiteX5" fmla="*/ 84395 w 357390"/>
                <a:gd name="connsiteY5" fmla="*/ 6867 h 428710"/>
                <a:gd name="connsiteX6" fmla="*/ 244734 w 357390"/>
                <a:gd name="connsiteY6" fmla="*/ 83679 h 428710"/>
                <a:gd name="connsiteX7" fmla="*/ 351794 w 357390"/>
                <a:gd name="connsiteY7" fmla="*/ 284927 h 428710"/>
                <a:gd name="connsiteX8" fmla="*/ 333008 w 357390"/>
                <a:gd name="connsiteY8" fmla="*/ 346347 h 428710"/>
                <a:gd name="connsiteX9" fmla="*/ 326909 w 357390"/>
                <a:gd name="connsiteY9" fmla="*/ 349045 h 42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390" h="428710">
                  <a:moveTo>
                    <a:pt x="326909" y="349045"/>
                  </a:moveTo>
                  <a:lnTo>
                    <a:pt x="110771" y="425881"/>
                  </a:lnTo>
                  <a:cubicBezTo>
                    <a:pt x="87133" y="434281"/>
                    <a:pt x="61162" y="421936"/>
                    <a:pt x="52761" y="398298"/>
                  </a:cubicBezTo>
                  <a:cubicBezTo>
                    <a:pt x="52016" y="396200"/>
                    <a:pt x="51424" y="394053"/>
                    <a:pt x="50995" y="391866"/>
                  </a:cubicBezTo>
                  <a:lnTo>
                    <a:pt x="6789" y="167481"/>
                  </a:lnTo>
                  <a:cubicBezTo>
                    <a:pt x="-16136" y="101703"/>
                    <a:pt x="18608" y="29792"/>
                    <a:pt x="84395" y="6867"/>
                  </a:cubicBezTo>
                  <a:cubicBezTo>
                    <a:pt x="149865" y="-15953"/>
                    <a:pt x="221485" y="18354"/>
                    <a:pt x="244734" y="83679"/>
                  </a:cubicBezTo>
                  <a:lnTo>
                    <a:pt x="351794" y="284927"/>
                  </a:lnTo>
                  <a:cubicBezTo>
                    <a:pt x="363573" y="307075"/>
                    <a:pt x="355156" y="334577"/>
                    <a:pt x="333008" y="346347"/>
                  </a:cubicBezTo>
                  <a:cubicBezTo>
                    <a:pt x="331040" y="347392"/>
                    <a:pt x="329007" y="348291"/>
                    <a:pt x="326909" y="349045"/>
                  </a:cubicBezTo>
                  <a:close/>
                </a:path>
              </a:pathLst>
            </a:custGeom>
            <a:solidFill>
              <a:srgbClr val="3F3D56"/>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43" name="任意多边形: 形状 42"/>
            <p:cNvSpPr/>
            <p:nvPr/>
          </p:nvSpPr>
          <p:spPr>
            <a:xfrm>
              <a:off x="3003758" y="2695547"/>
              <a:ext cx="275427" cy="275427"/>
            </a:xfrm>
            <a:custGeom>
              <a:avLst/>
              <a:gdLst>
                <a:gd name="connsiteX0" fmla="*/ 275427 w 275427"/>
                <a:gd name="connsiteY0" fmla="*/ 137714 h 275427"/>
                <a:gd name="connsiteX1" fmla="*/ 137714 w 275427"/>
                <a:gd name="connsiteY1" fmla="*/ 275427 h 275427"/>
                <a:gd name="connsiteX2" fmla="*/ 0 w 275427"/>
                <a:gd name="connsiteY2" fmla="*/ 137714 h 275427"/>
                <a:gd name="connsiteX3" fmla="*/ 137714 w 275427"/>
                <a:gd name="connsiteY3" fmla="*/ 0 h 275427"/>
                <a:gd name="connsiteX4" fmla="*/ 275427 w 275427"/>
                <a:gd name="connsiteY4" fmla="*/ 137714 h 27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27" h="275427">
                  <a:moveTo>
                    <a:pt x="275427" y="137714"/>
                  </a:moveTo>
                  <a:cubicBezTo>
                    <a:pt x="275427" y="213771"/>
                    <a:pt x="213771" y="275427"/>
                    <a:pt x="137714" y="275427"/>
                  </a:cubicBezTo>
                  <a:cubicBezTo>
                    <a:pt x="61656" y="275427"/>
                    <a:pt x="0" y="213771"/>
                    <a:pt x="0" y="137714"/>
                  </a:cubicBezTo>
                  <a:cubicBezTo>
                    <a:pt x="0" y="61656"/>
                    <a:pt x="61656" y="0"/>
                    <a:pt x="137714" y="0"/>
                  </a:cubicBezTo>
                  <a:cubicBezTo>
                    <a:pt x="213771" y="0"/>
                    <a:pt x="275427" y="61656"/>
                    <a:pt x="275427" y="137714"/>
                  </a:cubicBezTo>
                  <a:close/>
                </a:path>
              </a:pathLst>
            </a:custGeom>
            <a:solidFill>
              <a:srgbClr val="6C63FF"/>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Roboto" panose="02000000000000000000"/>
                <a:ea typeface="思源黑体 CN Normal" panose="020B0400000000000000" charset="-122"/>
                <a:cs typeface="+mn-cs"/>
              </a:endParaRPr>
            </a:p>
          </p:txBody>
        </p:sp>
        <p:sp>
          <p:nvSpPr>
            <p:cNvPr id="10" name="文本框 9"/>
            <p:cNvSpPr txBox="1"/>
            <p:nvPr/>
          </p:nvSpPr>
          <p:spPr>
            <a:xfrm>
              <a:off x="10045718" y="222745"/>
              <a:ext cx="1027845" cy="275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BC556"/>
                  </a:solidFill>
                  <a:effectLst/>
                  <a:uLnTx/>
                  <a:uFillTx/>
                  <a:latin typeface="Roboto Black" panose="02000000000000000000"/>
                  <a:ea typeface="思源黑体 CN Normal" panose="020B0400000000000000" charset="-122"/>
                  <a:cs typeface="+mn-cs"/>
                </a:rPr>
                <a:t>YOUR LOGO</a:t>
              </a:r>
              <a:endParaRPr kumimoji="0" lang="zh-CN" altLang="en-US" sz="1200" b="0" i="0" u="none" strike="noStrike" kern="1200" cap="none" spc="0" normalizeH="0" baseline="0" noProof="0" dirty="0">
                <a:ln>
                  <a:noFill/>
                </a:ln>
                <a:solidFill>
                  <a:srgbClr val="DBC556"/>
                </a:solidFill>
                <a:effectLst/>
                <a:uLnTx/>
                <a:uFillTx/>
                <a:latin typeface="Roboto Black" panose="02000000000000000000"/>
                <a:ea typeface="思源黑体 CN Normal" panose="020B0400000000000000" charset="-122"/>
                <a:cs typeface="+mn-cs"/>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grpSp>
        <p:nvGrpSpPr>
          <p:cNvPr id="45" name="组合 44"/>
          <p:cNvGrpSpPr/>
          <p:nvPr/>
        </p:nvGrpSpPr>
        <p:grpSpPr>
          <a:xfrm>
            <a:off x="5531823" y="1265184"/>
            <a:ext cx="5083371" cy="1257953"/>
            <a:chOff x="4639363" y="1442160"/>
            <a:chExt cx="5414120" cy="1257953"/>
          </a:xfrm>
        </p:grpSpPr>
        <p:sp>
          <p:nvSpPr>
            <p:cNvPr id="37" name="任意多边形: 形状 36"/>
            <p:cNvSpPr/>
            <p:nvPr/>
          </p:nvSpPr>
          <p:spPr>
            <a:xfrm>
              <a:off x="4639363" y="1442160"/>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bg1"/>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44" name="任意多边形: 形状 43"/>
            <p:cNvSpPr/>
            <p:nvPr/>
          </p:nvSpPr>
          <p:spPr>
            <a:xfrm>
              <a:off x="4723153" y="1518786"/>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bg1"/>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grpSp>
        <p:nvGrpSpPr>
          <p:cNvPr id="46" name="组合 45"/>
          <p:cNvGrpSpPr/>
          <p:nvPr/>
        </p:nvGrpSpPr>
        <p:grpSpPr>
          <a:xfrm>
            <a:off x="3901510" y="2912453"/>
            <a:ext cx="6819220" cy="1257953"/>
            <a:chOff x="4639363" y="1442160"/>
            <a:chExt cx="5414120" cy="1257953"/>
          </a:xfrm>
        </p:grpSpPr>
        <p:sp>
          <p:nvSpPr>
            <p:cNvPr id="47" name="任意多边形: 形状 46"/>
            <p:cNvSpPr/>
            <p:nvPr/>
          </p:nvSpPr>
          <p:spPr>
            <a:xfrm>
              <a:off x="4639363" y="1442160"/>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accent3">
                <a:alpha val="46000"/>
              </a:schemeClr>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48" name="任意多边形: 形状 47"/>
            <p:cNvSpPr/>
            <p:nvPr/>
          </p:nvSpPr>
          <p:spPr>
            <a:xfrm>
              <a:off x="4723153" y="1518786"/>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accent3"/>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grpSp>
        <p:nvGrpSpPr>
          <p:cNvPr id="49" name="组合 48"/>
          <p:cNvGrpSpPr/>
          <p:nvPr/>
        </p:nvGrpSpPr>
        <p:grpSpPr>
          <a:xfrm>
            <a:off x="4669367" y="4559723"/>
            <a:ext cx="6048162" cy="1257953"/>
            <a:chOff x="4639363" y="1442160"/>
            <a:chExt cx="5414120" cy="1257953"/>
          </a:xfrm>
        </p:grpSpPr>
        <p:sp>
          <p:nvSpPr>
            <p:cNvPr id="50" name="任意多边形: 形状 49"/>
            <p:cNvSpPr/>
            <p:nvPr/>
          </p:nvSpPr>
          <p:spPr>
            <a:xfrm>
              <a:off x="4639363" y="1442160"/>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bg1"/>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51" name="任意多边形: 形状 50"/>
            <p:cNvSpPr/>
            <p:nvPr/>
          </p:nvSpPr>
          <p:spPr>
            <a:xfrm>
              <a:off x="4723153" y="1518786"/>
              <a:ext cx="5330330" cy="1181327"/>
            </a:xfrm>
            <a:custGeom>
              <a:avLst/>
              <a:gdLst>
                <a:gd name="connsiteX0" fmla="*/ 40233 w 2236875"/>
                <a:gd name="connsiteY0" fmla="*/ -194 h 531275"/>
                <a:gd name="connsiteX1" fmla="*/ -271 w 2236875"/>
                <a:gd name="connsiteY1" fmla="*/ 40310 h 531275"/>
                <a:gd name="connsiteX2" fmla="*/ -271 w 2236875"/>
                <a:gd name="connsiteY2" fmla="*/ 490577 h 531275"/>
                <a:gd name="connsiteX3" fmla="*/ 40233 w 2236875"/>
                <a:gd name="connsiteY3" fmla="*/ 531081 h 531275"/>
                <a:gd name="connsiteX4" fmla="*/ 2196101 w 2236875"/>
                <a:gd name="connsiteY4" fmla="*/ 531081 h 531275"/>
                <a:gd name="connsiteX5" fmla="*/ 2236605 w 2236875"/>
                <a:gd name="connsiteY5" fmla="*/ 490577 h 531275"/>
                <a:gd name="connsiteX6" fmla="*/ 2236605 w 2236875"/>
                <a:gd name="connsiteY6" fmla="*/ 40310 h 531275"/>
                <a:gd name="connsiteX7" fmla="*/ 2196101 w 2236875"/>
                <a:gd name="connsiteY7" fmla="*/ -194 h 53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6875" h="531275">
                  <a:moveTo>
                    <a:pt x="40233" y="-194"/>
                  </a:moveTo>
                  <a:cubicBezTo>
                    <a:pt x="17875" y="-169"/>
                    <a:pt x="-246" y="17952"/>
                    <a:pt x="-271" y="40310"/>
                  </a:cubicBezTo>
                  <a:lnTo>
                    <a:pt x="-271" y="490577"/>
                  </a:lnTo>
                  <a:cubicBezTo>
                    <a:pt x="-246" y="512936"/>
                    <a:pt x="17875" y="531057"/>
                    <a:pt x="40233" y="531081"/>
                  </a:cubicBezTo>
                  <a:lnTo>
                    <a:pt x="2196101" y="531081"/>
                  </a:lnTo>
                  <a:cubicBezTo>
                    <a:pt x="2218459" y="531057"/>
                    <a:pt x="2236580" y="512936"/>
                    <a:pt x="2236605" y="490577"/>
                  </a:cubicBezTo>
                  <a:lnTo>
                    <a:pt x="2236605" y="40310"/>
                  </a:lnTo>
                  <a:cubicBezTo>
                    <a:pt x="2236580" y="17952"/>
                    <a:pt x="2218459" y="-169"/>
                    <a:pt x="2196101" y="-194"/>
                  </a:cubicBezTo>
                  <a:close/>
                </a:path>
              </a:pathLst>
            </a:custGeom>
            <a:solidFill>
              <a:schemeClr val="bg1"/>
            </a:solidFill>
            <a:ln w="50800" cap="flat">
              <a:solidFill>
                <a:srgbClr val="E6E6E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sp>
        <p:nvSpPr>
          <p:cNvPr id="52" name="文本框 51"/>
          <p:cNvSpPr txBox="1"/>
          <p:nvPr/>
        </p:nvSpPr>
        <p:spPr>
          <a:xfrm>
            <a:off x="5807454" y="1764270"/>
            <a:ext cx="4610779" cy="650240"/>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Roboto" panose="02000000000000000000"/>
                <a:ea typeface="思源黑体 CN Normal" panose="020B0400000000000000" charset="-122"/>
                <a:cs typeface="+mn-cs"/>
              </a:rPr>
              <a:t>工作中無論你做什麼事，都要對自己的工作負責，要加強自我克制和容忍，加強團隊意識，理智的處理問題</a:t>
            </a:r>
          </a:p>
        </p:txBody>
      </p:sp>
      <p:sp>
        <p:nvSpPr>
          <p:cNvPr id="53" name="文本框 52"/>
          <p:cNvSpPr txBox="1"/>
          <p:nvPr/>
        </p:nvSpPr>
        <p:spPr>
          <a:xfrm>
            <a:off x="6096000" y="1486813"/>
            <a:ext cx="1501874"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rPr>
              <a:t>請輸入標題</a:t>
            </a:r>
            <a:r>
              <a:rPr kumimoji="0" lang="en-US" altLang="zh-CN"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rPr>
              <a:t>1</a:t>
            </a:r>
            <a:endParaRPr kumimoji="0" lang="zh-CN" altLang="en-US"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endParaRPr>
          </a:p>
        </p:txBody>
      </p:sp>
      <p:sp>
        <p:nvSpPr>
          <p:cNvPr id="55" name="任意多边形: 形状 54"/>
          <p:cNvSpPr/>
          <p:nvPr/>
        </p:nvSpPr>
        <p:spPr>
          <a:xfrm>
            <a:off x="5868817" y="1542499"/>
            <a:ext cx="227183" cy="227183"/>
          </a:xfrm>
          <a:custGeom>
            <a:avLst/>
            <a:gdLst>
              <a:gd name="connsiteX0" fmla="*/ 275427 w 275427"/>
              <a:gd name="connsiteY0" fmla="*/ 137714 h 275427"/>
              <a:gd name="connsiteX1" fmla="*/ 137714 w 275427"/>
              <a:gd name="connsiteY1" fmla="*/ 275427 h 275427"/>
              <a:gd name="connsiteX2" fmla="*/ 0 w 275427"/>
              <a:gd name="connsiteY2" fmla="*/ 137714 h 275427"/>
              <a:gd name="connsiteX3" fmla="*/ 137714 w 275427"/>
              <a:gd name="connsiteY3" fmla="*/ 0 h 275427"/>
              <a:gd name="connsiteX4" fmla="*/ 275427 w 275427"/>
              <a:gd name="connsiteY4" fmla="*/ 137714 h 27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27" h="275427">
                <a:moveTo>
                  <a:pt x="275427" y="137714"/>
                </a:moveTo>
                <a:cubicBezTo>
                  <a:pt x="275427" y="213771"/>
                  <a:pt x="213771" y="275427"/>
                  <a:pt x="137714" y="275427"/>
                </a:cubicBezTo>
                <a:cubicBezTo>
                  <a:pt x="61656" y="275427"/>
                  <a:pt x="0" y="213771"/>
                  <a:pt x="0" y="137714"/>
                </a:cubicBezTo>
                <a:cubicBezTo>
                  <a:pt x="0" y="61656"/>
                  <a:pt x="61656" y="0"/>
                  <a:pt x="137714" y="0"/>
                </a:cubicBezTo>
                <a:cubicBezTo>
                  <a:pt x="213771" y="0"/>
                  <a:pt x="275427" y="61656"/>
                  <a:pt x="275427" y="137714"/>
                </a:cubicBezTo>
                <a:close/>
              </a:path>
            </a:pathLst>
          </a:custGeom>
          <a:solidFill>
            <a:schemeClr val="accent4"/>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58" name="文本框 57"/>
          <p:cNvSpPr txBox="1"/>
          <p:nvPr/>
        </p:nvSpPr>
        <p:spPr>
          <a:xfrm>
            <a:off x="4995821" y="5049736"/>
            <a:ext cx="5422412" cy="650240"/>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Roboto" panose="02000000000000000000"/>
                <a:ea typeface="思源黑体 CN Normal" panose="020B0400000000000000" charset="-122"/>
                <a:cs typeface="+mn-cs"/>
              </a:rPr>
              <a:t>工作中無論你做什麼事，都要對自己的工作負責，要加強自我克制和容忍，加強團隊意識，理智的處理問題</a:t>
            </a:r>
          </a:p>
        </p:txBody>
      </p:sp>
      <p:sp>
        <p:nvSpPr>
          <p:cNvPr id="59" name="文本框 58"/>
          <p:cNvSpPr txBox="1"/>
          <p:nvPr/>
        </p:nvSpPr>
        <p:spPr>
          <a:xfrm>
            <a:off x="5284367" y="4772279"/>
            <a:ext cx="1501874"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rPr>
              <a:t>請輸入標題</a:t>
            </a:r>
            <a:r>
              <a:rPr kumimoji="0" lang="en-US" altLang="zh-CN"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rPr>
              <a:t>3</a:t>
            </a:r>
            <a:endParaRPr kumimoji="0" lang="zh-CN" altLang="en-US" sz="1600" b="0" i="0" u="none" strike="noStrike" kern="1200" cap="none" spc="0" normalizeH="0" baseline="0" noProof="0" dirty="0">
              <a:ln>
                <a:noFill/>
              </a:ln>
              <a:solidFill>
                <a:srgbClr val="5C56DB"/>
              </a:solidFill>
              <a:effectLst/>
              <a:uLnTx/>
              <a:uFillTx/>
              <a:latin typeface="思源黑体 CN Heavy" panose="020B0A00000000000000" charset="-122"/>
              <a:ea typeface="思源黑体 CN Heavy" panose="020B0A00000000000000" charset="-122"/>
              <a:cs typeface="+mn-cs"/>
            </a:endParaRPr>
          </a:p>
        </p:txBody>
      </p:sp>
      <p:sp>
        <p:nvSpPr>
          <p:cNvPr id="60" name="任意多边形: 形状 59"/>
          <p:cNvSpPr/>
          <p:nvPr/>
        </p:nvSpPr>
        <p:spPr>
          <a:xfrm>
            <a:off x="5057184" y="4827965"/>
            <a:ext cx="227183" cy="227183"/>
          </a:xfrm>
          <a:custGeom>
            <a:avLst/>
            <a:gdLst>
              <a:gd name="connsiteX0" fmla="*/ 275427 w 275427"/>
              <a:gd name="connsiteY0" fmla="*/ 137714 h 275427"/>
              <a:gd name="connsiteX1" fmla="*/ 137714 w 275427"/>
              <a:gd name="connsiteY1" fmla="*/ 275427 h 275427"/>
              <a:gd name="connsiteX2" fmla="*/ 0 w 275427"/>
              <a:gd name="connsiteY2" fmla="*/ 137714 h 275427"/>
              <a:gd name="connsiteX3" fmla="*/ 137714 w 275427"/>
              <a:gd name="connsiteY3" fmla="*/ 0 h 275427"/>
              <a:gd name="connsiteX4" fmla="*/ 275427 w 275427"/>
              <a:gd name="connsiteY4" fmla="*/ 137714 h 27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27" h="275427">
                <a:moveTo>
                  <a:pt x="275427" y="137714"/>
                </a:moveTo>
                <a:cubicBezTo>
                  <a:pt x="275427" y="213771"/>
                  <a:pt x="213771" y="275427"/>
                  <a:pt x="137714" y="275427"/>
                </a:cubicBezTo>
                <a:cubicBezTo>
                  <a:pt x="61656" y="275427"/>
                  <a:pt x="0" y="213771"/>
                  <a:pt x="0" y="137714"/>
                </a:cubicBezTo>
                <a:cubicBezTo>
                  <a:pt x="0" y="61656"/>
                  <a:pt x="61656" y="0"/>
                  <a:pt x="137714" y="0"/>
                </a:cubicBezTo>
                <a:cubicBezTo>
                  <a:pt x="213771" y="0"/>
                  <a:pt x="275427" y="61656"/>
                  <a:pt x="275427" y="137714"/>
                </a:cubicBezTo>
                <a:close/>
              </a:path>
            </a:pathLst>
          </a:custGeom>
          <a:solidFill>
            <a:schemeClr val="accent4"/>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62" name="文本框 61"/>
          <p:cNvSpPr txBox="1"/>
          <p:nvPr/>
        </p:nvSpPr>
        <p:spPr>
          <a:xfrm>
            <a:off x="4210230" y="3403465"/>
            <a:ext cx="6181960" cy="650240"/>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latin typeface="Roboto" panose="02000000000000000000"/>
                <a:ea typeface="思源黑体 CN Normal" panose="020B0400000000000000" charset="-122"/>
                <a:cs typeface="+mn-cs"/>
              </a:rPr>
              <a:t>同事之間要坦誠、寬容、溝通和信任。我能做到坦誠、寬容和信任，就欠缺溝通，有效溝通可以消除誤會，增進瞭解洽關係，保證品質，提高工作效率</a:t>
            </a:r>
          </a:p>
        </p:txBody>
      </p:sp>
      <p:sp>
        <p:nvSpPr>
          <p:cNvPr id="63" name="文本框 62"/>
          <p:cNvSpPr txBox="1"/>
          <p:nvPr/>
        </p:nvSpPr>
        <p:spPr>
          <a:xfrm>
            <a:off x="4498776" y="3126008"/>
            <a:ext cx="1501874" cy="337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思源黑体 CN Heavy" panose="020B0A00000000000000" charset="-122"/>
                <a:ea typeface="思源黑体 CN Heavy" panose="020B0A00000000000000" charset="-122"/>
                <a:cs typeface="+mn-cs"/>
              </a:rPr>
              <a:t>請輸入標題</a:t>
            </a:r>
            <a:r>
              <a:rPr kumimoji="0" lang="en-US" altLang="zh-CN" sz="1600" b="0" i="0" u="none" strike="noStrike" kern="1200" cap="none" spc="0" normalizeH="0" baseline="0" noProof="0" dirty="0">
                <a:ln>
                  <a:noFill/>
                </a:ln>
                <a:solidFill>
                  <a:schemeClr val="bg1"/>
                </a:solidFill>
                <a:effectLst/>
                <a:uLnTx/>
                <a:uFillTx/>
                <a:latin typeface="思源黑体 CN Heavy" panose="020B0A00000000000000" charset="-122"/>
                <a:ea typeface="思源黑体 CN Heavy" panose="020B0A00000000000000" charset="-122"/>
                <a:cs typeface="+mn-cs"/>
              </a:rPr>
              <a:t>2</a:t>
            </a:r>
            <a:endParaRPr kumimoji="0" lang="zh-CN" altLang="en-US" sz="1600" b="0" i="0" u="none" strike="noStrike" kern="1200" cap="none" spc="0" normalizeH="0" baseline="0" noProof="0" dirty="0">
              <a:ln>
                <a:noFill/>
              </a:ln>
              <a:solidFill>
                <a:schemeClr val="bg1"/>
              </a:solidFill>
              <a:effectLst/>
              <a:uLnTx/>
              <a:uFillTx/>
              <a:latin typeface="思源黑体 CN Heavy" panose="020B0A00000000000000" charset="-122"/>
              <a:ea typeface="思源黑体 CN Heavy" panose="020B0A00000000000000" charset="-122"/>
              <a:cs typeface="+mn-cs"/>
            </a:endParaRPr>
          </a:p>
        </p:txBody>
      </p:sp>
      <p:sp>
        <p:nvSpPr>
          <p:cNvPr id="64" name="任意多边形: 形状 63"/>
          <p:cNvSpPr/>
          <p:nvPr/>
        </p:nvSpPr>
        <p:spPr>
          <a:xfrm>
            <a:off x="4271593" y="3181694"/>
            <a:ext cx="227183" cy="227183"/>
          </a:xfrm>
          <a:custGeom>
            <a:avLst/>
            <a:gdLst>
              <a:gd name="connsiteX0" fmla="*/ 275427 w 275427"/>
              <a:gd name="connsiteY0" fmla="*/ 137714 h 275427"/>
              <a:gd name="connsiteX1" fmla="*/ 137714 w 275427"/>
              <a:gd name="connsiteY1" fmla="*/ 275427 h 275427"/>
              <a:gd name="connsiteX2" fmla="*/ 0 w 275427"/>
              <a:gd name="connsiteY2" fmla="*/ 137714 h 275427"/>
              <a:gd name="connsiteX3" fmla="*/ 137714 w 275427"/>
              <a:gd name="connsiteY3" fmla="*/ 0 h 275427"/>
              <a:gd name="connsiteX4" fmla="*/ 275427 w 275427"/>
              <a:gd name="connsiteY4" fmla="*/ 137714 h 27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27" h="275427">
                <a:moveTo>
                  <a:pt x="275427" y="137714"/>
                </a:moveTo>
                <a:cubicBezTo>
                  <a:pt x="275427" y="213771"/>
                  <a:pt x="213771" y="275427"/>
                  <a:pt x="137714" y="275427"/>
                </a:cubicBezTo>
                <a:cubicBezTo>
                  <a:pt x="61656" y="275427"/>
                  <a:pt x="0" y="213771"/>
                  <a:pt x="0" y="137714"/>
                </a:cubicBezTo>
                <a:cubicBezTo>
                  <a:pt x="0" y="61656"/>
                  <a:pt x="61656" y="0"/>
                  <a:pt x="137714" y="0"/>
                </a:cubicBezTo>
                <a:cubicBezTo>
                  <a:pt x="213771" y="0"/>
                  <a:pt x="275427" y="61656"/>
                  <a:pt x="275427" y="137714"/>
                </a:cubicBezTo>
                <a:close/>
              </a:path>
            </a:pathLst>
          </a:custGeom>
          <a:solidFill>
            <a:schemeClr val="accent2"/>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Roboto" panose="02000000000000000000"/>
              <a:ea typeface="思源黑体 CN Normal" panose="020B0400000000000000" charset="-122"/>
              <a:cs typeface="+mn-cs"/>
            </a:endParaRPr>
          </a:p>
        </p:txBody>
      </p:sp>
      <p:sp>
        <p:nvSpPr>
          <p:cNvPr id="40" name="任意多边形: 形状 39"/>
          <p:cNvSpPr/>
          <p:nvPr/>
        </p:nvSpPr>
        <p:spPr>
          <a:xfrm>
            <a:off x="9567763" y="1541568"/>
            <a:ext cx="850470" cy="76317"/>
          </a:xfrm>
          <a:custGeom>
            <a:avLst/>
            <a:gdLst>
              <a:gd name="connsiteX0" fmla="*/ 811989 w 850470"/>
              <a:gd name="connsiteY0" fmla="*/ 76124 h 76317"/>
              <a:gd name="connsiteX1" fmla="*/ 850200 w 850470"/>
              <a:gd name="connsiteY1" fmla="*/ 38018 h 76317"/>
              <a:gd name="connsiteX2" fmla="*/ 812102 w 850470"/>
              <a:gd name="connsiteY2" fmla="*/ -194 h 76317"/>
              <a:gd name="connsiteX3" fmla="*/ 811989 w 850470"/>
              <a:gd name="connsiteY3" fmla="*/ -194 h 76317"/>
              <a:gd name="connsiteX4" fmla="*/ 37940 w 850470"/>
              <a:gd name="connsiteY4" fmla="*/ -194 h 76317"/>
              <a:gd name="connsiteX5" fmla="*/ -271 w 850470"/>
              <a:gd name="connsiteY5" fmla="*/ 37904 h 76317"/>
              <a:gd name="connsiteX6" fmla="*/ 37827 w 850470"/>
              <a:gd name="connsiteY6" fmla="*/ 76124 h 76317"/>
              <a:gd name="connsiteX7" fmla="*/ 37940 w 850470"/>
              <a:gd name="connsiteY7" fmla="*/ 76124 h 7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470" h="76317">
                <a:moveTo>
                  <a:pt x="811989" y="76124"/>
                </a:moveTo>
                <a:cubicBezTo>
                  <a:pt x="833059" y="76148"/>
                  <a:pt x="850168" y="59096"/>
                  <a:pt x="850200" y="38018"/>
                </a:cubicBezTo>
                <a:cubicBezTo>
                  <a:pt x="850233" y="16948"/>
                  <a:pt x="833172" y="-161"/>
                  <a:pt x="812102" y="-194"/>
                </a:cubicBezTo>
                <a:cubicBezTo>
                  <a:pt x="812062" y="-194"/>
                  <a:pt x="812029" y="-194"/>
                  <a:pt x="811989" y="-194"/>
                </a:cubicBezTo>
                <a:lnTo>
                  <a:pt x="37940" y="-194"/>
                </a:lnTo>
                <a:cubicBezTo>
                  <a:pt x="16862" y="-226"/>
                  <a:pt x="-239" y="16834"/>
                  <a:pt x="-271" y="37904"/>
                </a:cubicBezTo>
                <a:cubicBezTo>
                  <a:pt x="-304" y="58983"/>
                  <a:pt x="16757" y="76092"/>
                  <a:pt x="37827" y="76124"/>
                </a:cubicBezTo>
                <a:cubicBezTo>
                  <a:pt x="37868" y="76124"/>
                  <a:pt x="37900" y="76124"/>
                  <a:pt x="37940" y="76124"/>
                </a:cubicBezTo>
                <a:close/>
              </a:path>
            </a:pathLst>
          </a:custGeom>
          <a:solidFill>
            <a:srgbClr val="E4E4E4"/>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65" name="任意多边形: 形状 64"/>
          <p:cNvSpPr/>
          <p:nvPr/>
        </p:nvSpPr>
        <p:spPr>
          <a:xfrm>
            <a:off x="9484152" y="3178104"/>
            <a:ext cx="850470" cy="76317"/>
          </a:xfrm>
          <a:custGeom>
            <a:avLst/>
            <a:gdLst>
              <a:gd name="connsiteX0" fmla="*/ 811989 w 850470"/>
              <a:gd name="connsiteY0" fmla="*/ 76124 h 76317"/>
              <a:gd name="connsiteX1" fmla="*/ 850200 w 850470"/>
              <a:gd name="connsiteY1" fmla="*/ 38018 h 76317"/>
              <a:gd name="connsiteX2" fmla="*/ 812102 w 850470"/>
              <a:gd name="connsiteY2" fmla="*/ -194 h 76317"/>
              <a:gd name="connsiteX3" fmla="*/ 811989 w 850470"/>
              <a:gd name="connsiteY3" fmla="*/ -194 h 76317"/>
              <a:gd name="connsiteX4" fmla="*/ 37940 w 850470"/>
              <a:gd name="connsiteY4" fmla="*/ -194 h 76317"/>
              <a:gd name="connsiteX5" fmla="*/ -271 w 850470"/>
              <a:gd name="connsiteY5" fmla="*/ 37904 h 76317"/>
              <a:gd name="connsiteX6" fmla="*/ 37827 w 850470"/>
              <a:gd name="connsiteY6" fmla="*/ 76124 h 76317"/>
              <a:gd name="connsiteX7" fmla="*/ 37940 w 850470"/>
              <a:gd name="connsiteY7" fmla="*/ 76124 h 7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470" h="76317">
                <a:moveTo>
                  <a:pt x="811989" y="76124"/>
                </a:moveTo>
                <a:cubicBezTo>
                  <a:pt x="833059" y="76148"/>
                  <a:pt x="850168" y="59096"/>
                  <a:pt x="850200" y="38018"/>
                </a:cubicBezTo>
                <a:cubicBezTo>
                  <a:pt x="850233" y="16948"/>
                  <a:pt x="833172" y="-161"/>
                  <a:pt x="812102" y="-194"/>
                </a:cubicBezTo>
                <a:cubicBezTo>
                  <a:pt x="812062" y="-194"/>
                  <a:pt x="812029" y="-194"/>
                  <a:pt x="811989" y="-194"/>
                </a:cubicBezTo>
                <a:lnTo>
                  <a:pt x="37940" y="-194"/>
                </a:lnTo>
                <a:cubicBezTo>
                  <a:pt x="16862" y="-226"/>
                  <a:pt x="-239" y="16834"/>
                  <a:pt x="-271" y="37904"/>
                </a:cubicBezTo>
                <a:cubicBezTo>
                  <a:pt x="-304" y="58983"/>
                  <a:pt x="16757" y="76092"/>
                  <a:pt x="37827" y="76124"/>
                </a:cubicBezTo>
                <a:cubicBezTo>
                  <a:pt x="37868" y="76124"/>
                  <a:pt x="37900" y="76124"/>
                  <a:pt x="37940" y="76124"/>
                </a:cubicBezTo>
                <a:close/>
              </a:path>
            </a:pathLst>
          </a:custGeom>
          <a:solidFill>
            <a:srgbClr val="E4E4E4"/>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66" name="任意多边形: 形状 65"/>
          <p:cNvSpPr/>
          <p:nvPr/>
        </p:nvSpPr>
        <p:spPr>
          <a:xfrm>
            <a:off x="9505919" y="4848156"/>
            <a:ext cx="850470" cy="76317"/>
          </a:xfrm>
          <a:custGeom>
            <a:avLst/>
            <a:gdLst>
              <a:gd name="connsiteX0" fmla="*/ 811989 w 850470"/>
              <a:gd name="connsiteY0" fmla="*/ 76124 h 76317"/>
              <a:gd name="connsiteX1" fmla="*/ 850200 w 850470"/>
              <a:gd name="connsiteY1" fmla="*/ 38018 h 76317"/>
              <a:gd name="connsiteX2" fmla="*/ 812102 w 850470"/>
              <a:gd name="connsiteY2" fmla="*/ -194 h 76317"/>
              <a:gd name="connsiteX3" fmla="*/ 811989 w 850470"/>
              <a:gd name="connsiteY3" fmla="*/ -194 h 76317"/>
              <a:gd name="connsiteX4" fmla="*/ 37940 w 850470"/>
              <a:gd name="connsiteY4" fmla="*/ -194 h 76317"/>
              <a:gd name="connsiteX5" fmla="*/ -271 w 850470"/>
              <a:gd name="connsiteY5" fmla="*/ 37904 h 76317"/>
              <a:gd name="connsiteX6" fmla="*/ 37827 w 850470"/>
              <a:gd name="connsiteY6" fmla="*/ 76124 h 76317"/>
              <a:gd name="connsiteX7" fmla="*/ 37940 w 850470"/>
              <a:gd name="connsiteY7" fmla="*/ 76124 h 7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470" h="76317">
                <a:moveTo>
                  <a:pt x="811989" y="76124"/>
                </a:moveTo>
                <a:cubicBezTo>
                  <a:pt x="833059" y="76148"/>
                  <a:pt x="850168" y="59096"/>
                  <a:pt x="850200" y="38018"/>
                </a:cubicBezTo>
                <a:cubicBezTo>
                  <a:pt x="850233" y="16948"/>
                  <a:pt x="833172" y="-161"/>
                  <a:pt x="812102" y="-194"/>
                </a:cubicBezTo>
                <a:cubicBezTo>
                  <a:pt x="812062" y="-194"/>
                  <a:pt x="812029" y="-194"/>
                  <a:pt x="811989" y="-194"/>
                </a:cubicBezTo>
                <a:lnTo>
                  <a:pt x="37940" y="-194"/>
                </a:lnTo>
                <a:cubicBezTo>
                  <a:pt x="16862" y="-226"/>
                  <a:pt x="-239" y="16834"/>
                  <a:pt x="-271" y="37904"/>
                </a:cubicBezTo>
                <a:cubicBezTo>
                  <a:pt x="-304" y="58983"/>
                  <a:pt x="16757" y="76092"/>
                  <a:pt x="37827" y="76124"/>
                </a:cubicBezTo>
                <a:cubicBezTo>
                  <a:pt x="37868" y="76124"/>
                  <a:pt x="37900" y="76124"/>
                  <a:pt x="37940" y="76124"/>
                </a:cubicBezTo>
                <a:close/>
              </a:path>
            </a:pathLst>
          </a:custGeom>
          <a:solidFill>
            <a:srgbClr val="E4E4E4"/>
          </a:solidFill>
          <a:ln w="80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67" name="图形 43"/>
          <p:cNvSpPr/>
          <p:nvPr/>
        </p:nvSpPr>
        <p:spPr>
          <a:xfrm>
            <a:off x="0" y="5785219"/>
            <a:ext cx="12192000" cy="1091131"/>
          </a:xfrm>
          <a:custGeom>
            <a:avLst/>
            <a:gdLst>
              <a:gd name="connsiteX0" fmla="*/ 0 w 12192000"/>
              <a:gd name="connsiteY0" fmla="*/ 1083733 h 2709333"/>
              <a:gd name="connsiteX1" fmla="*/ 508000 w 12192000"/>
              <a:gd name="connsiteY1" fmla="*/ 993140 h 2709333"/>
              <a:gd name="connsiteX2" fmla="*/ 3048000 w 12192000"/>
              <a:gd name="connsiteY2" fmla="*/ 812800 h 2709333"/>
              <a:gd name="connsiteX3" fmla="*/ 6096000 w 12192000"/>
              <a:gd name="connsiteY3" fmla="*/ 1445260 h 2709333"/>
              <a:gd name="connsiteX4" fmla="*/ 9144000 w 12192000"/>
              <a:gd name="connsiteY4" fmla="*/ 1354667 h 2709333"/>
              <a:gd name="connsiteX5" fmla="*/ 11684000 w 12192000"/>
              <a:gd name="connsiteY5" fmla="*/ 270933 h 2709333"/>
              <a:gd name="connsiteX6" fmla="*/ 12192000 w 12192000"/>
              <a:gd name="connsiteY6" fmla="*/ 0 h 2709333"/>
              <a:gd name="connsiteX7" fmla="*/ 12192000 w 12192000"/>
              <a:gd name="connsiteY7" fmla="*/ 2709333 h 2709333"/>
              <a:gd name="connsiteX8" fmla="*/ 11684000 w 12192000"/>
              <a:gd name="connsiteY8" fmla="*/ 2709333 h 2709333"/>
              <a:gd name="connsiteX9" fmla="*/ 9144000 w 12192000"/>
              <a:gd name="connsiteY9" fmla="*/ 2709333 h 2709333"/>
              <a:gd name="connsiteX10" fmla="*/ 6096000 w 12192000"/>
              <a:gd name="connsiteY10" fmla="*/ 2709333 h 2709333"/>
              <a:gd name="connsiteX11" fmla="*/ 3048000 w 12192000"/>
              <a:gd name="connsiteY11" fmla="*/ 2709333 h 2709333"/>
              <a:gd name="connsiteX12" fmla="*/ 508000 w 12192000"/>
              <a:gd name="connsiteY12" fmla="*/ 2709333 h 2709333"/>
              <a:gd name="connsiteX13" fmla="*/ 0 w 12192000"/>
              <a:gd name="connsiteY13" fmla="*/ 2709333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709333">
                <a:moveTo>
                  <a:pt x="0" y="1083733"/>
                </a:moveTo>
                <a:lnTo>
                  <a:pt x="508000" y="993140"/>
                </a:lnTo>
                <a:cubicBezTo>
                  <a:pt x="1016000" y="905933"/>
                  <a:pt x="2032000" y="719667"/>
                  <a:pt x="3048000" y="812800"/>
                </a:cubicBezTo>
                <a:cubicBezTo>
                  <a:pt x="4064000" y="905933"/>
                  <a:pt x="5080000" y="1261533"/>
                  <a:pt x="6096000" y="1445260"/>
                </a:cubicBezTo>
                <a:cubicBezTo>
                  <a:pt x="7112000" y="1625600"/>
                  <a:pt x="8128000" y="1625600"/>
                  <a:pt x="9144000" y="1354667"/>
                </a:cubicBezTo>
                <a:cubicBezTo>
                  <a:pt x="10160000" y="1083733"/>
                  <a:pt x="11176000" y="541867"/>
                  <a:pt x="11684000" y="270933"/>
                </a:cubicBezTo>
                <a:lnTo>
                  <a:pt x="12192000" y="0"/>
                </a:lnTo>
                <a:lnTo>
                  <a:pt x="12192000" y="2709333"/>
                </a:lnTo>
                <a:lnTo>
                  <a:pt x="11684000" y="2709333"/>
                </a:lnTo>
                <a:cubicBezTo>
                  <a:pt x="11176000" y="2709333"/>
                  <a:pt x="10160000" y="2709333"/>
                  <a:pt x="9144000" y="2709333"/>
                </a:cubicBezTo>
                <a:cubicBezTo>
                  <a:pt x="8128000" y="2709333"/>
                  <a:pt x="7112000" y="2709333"/>
                  <a:pt x="6096000" y="2709333"/>
                </a:cubicBezTo>
                <a:cubicBezTo>
                  <a:pt x="5080000" y="2709333"/>
                  <a:pt x="4064000" y="2709333"/>
                  <a:pt x="3048000" y="2709333"/>
                </a:cubicBezTo>
                <a:cubicBezTo>
                  <a:pt x="2032000" y="2709333"/>
                  <a:pt x="1016000" y="2709333"/>
                  <a:pt x="508000" y="2709333"/>
                </a:cubicBezTo>
                <a:lnTo>
                  <a:pt x="0" y="2709333"/>
                </a:lnTo>
                <a:close/>
              </a:path>
            </a:pathLst>
          </a:custGeom>
          <a:solidFill>
            <a:schemeClr val="accent1"/>
          </a:solidFill>
          <a:ln w="84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69" name="圆: 空心 68"/>
          <p:cNvSpPr/>
          <p:nvPr/>
        </p:nvSpPr>
        <p:spPr>
          <a:xfrm>
            <a:off x="4563410" y="1344406"/>
            <a:ext cx="607365" cy="607365"/>
          </a:xfrm>
          <a:prstGeom prst="donut">
            <a:avLst/>
          </a:prstGeom>
          <a:solidFill>
            <a:schemeClr val="accent3">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71" name="文本框 70"/>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5637871" y="647176"/>
            <a:ext cx="2212340" cy="2214880"/>
          </a:xfrm>
          <a:prstGeom prst="rect">
            <a:avLst/>
          </a:prstGeom>
          <a:noFill/>
        </p:spPr>
        <p:txBody>
          <a:bodyPr wrap="none" rtlCol="0">
            <a:spAutoFit/>
          </a:bodyPr>
          <a:lstStyle/>
          <a:p>
            <a:r>
              <a:rPr lang="en-US" altLang="zh-CN" sz="13800" dirty="0">
                <a:gradFill>
                  <a:gsLst>
                    <a:gs pos="0">
                      <a:srgbClr val="CCC9FF"/>
                    </a:gs>
                    <a:gs pos="63000">
                      <a:srgbClr val="CCC9FF">
                        <a:alpha val="0"/>
                      </a:srgbClr>
                    </a:gs>
                  </a:gsLst>
                  <a:lin ang="5400000" scaled="1"/>
                </a:gradFill>
                <a:latin typeface="+mj-lt"/>
              </a:rPr>
              <a:t>03</a:t>
            </a:r>
            <a:endParaRPr lang="zh-CN" altLang="en-US" sz="13800" dirty="0">
              <a:gradFill>
                <a:gsLst>
                  <a:gs pos="0">
                    <a:srgbClr val="CCC9FF"/>
                  </a:gs>
                  <a:gs pos="63000">
                    <a:srgbClr val="CCC9FF">
                      <a:alpha val="0"/>
                    </a:srgbClr>
                  </a:gs>
                </a:gsLst>
                <a:lin ang="5400000" scaled="1"/>
              </a:gradFill>
              <a:latin typeface="+mj-lt"/>
            </a:endParaRPr>
          </a:p>
        </p:txBody>
      </p:sp>
      <p:sp>
        <p:nvSpPr>
          <p:cNvPr id="14" name="任意多边形: 形状 13"/>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p:cNvSpPr/>
          <p:nvPr/>
        </p:nvSpPr>
        <p:spPr>
          <a:xfrm>
            <a:off x="885778" y="2255453"/>
            <a:ext cx="6345141" cy="2068589"/>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CCCCCC"/>
          </a:solidFill>
          <a:ln w="9584" cap="flat">
            <a:noFill/>
            <a:prstDash val="solid"/>
            <a:miter/>
          </a:ln>
        </p:spPr>
        <p:txBody>
          <a:bodyPr rtlCol="0" anchor="ctr"/>
          <a:lstStyle/>
          <a:p>
            <a:endParaRPr lang="zh-CN" altLang="en-US"/>
          </a:p>
        </p:txBody>
      </p:sp>
      <p:sp>
        <p:nvSpPr>
          <p:cNvPr id="18" name="任意多边形: 形状 17"/>
          <p:cNvSpPr/>
          <p:nvPr/>
        </p:nvSpPr>
        <p:spPr>
          <a:xfrm>
            <a:off x="2426075" y="3813417"/>
            <a:ext cx="3281605" cy="124739"/>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F2F2F2"/>
          </a:solidFill>
          <a:ln w="9584" cap="flat">
            <a:noFill/>
            <a:prstDash val="solid"/>
            <a:miter/>
          </a:ln>
        </p:spPr>
        <p:txBody>
          <a:bodyPr rtlCol="0" anchor="ctr"/>
          <a:lstStyle/>
          <a:p>
            <a:endParaRPr lang="zh-CN" altLang="en-US" dirty="0"/>
          </a:p>
        </p:txBody>
      </p:sp>
      <p:sp>
        <p:nvSpPr>
          <p:cNvPr id="20" name="文本框 19"/>
          <p:cNvSpPr txBox="1"/>
          <p:nvPr/>
        </p:nvSpPr>
        <p:spPr>
          <a:xfrm>
            <a:off x="787810" y="4723589"/>
            <a:ext cx="6345141" cy="570865"/>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rPr>
              <a:t>請在這裏輸入您關於工作情況的主要情況概述，具體的文字可以按照您的構思來詳細描述，根據個人工作總結分解，主動按節點逐步完成各項工作任務。</a:t>
            </a:r>
            <a:endParaRPr lang="en-US" altLang="zh-CN" sz="1200" dirty="0">
              <a:solidFill>
                <a:schemeClr val="tx1">
                  <a:lumMod val="65000"/>
                  <a:lumOff val="35000"/>
                </a:schemeClr>
              </a:solidFill>
            </a:endParaRPr>
          </a:p>
        </p:txBody>
      </p:sp>
      <p:grpSp>
        <p:nvGrpSpPr>
          <p:cNvPr id="30" name="组合 29"/>
          <p:cNvGrpSpPr/>
          <p:nvPr/>
        </p:nvGrpSpPr>
        <p:grpSpPr>
          <a:xfrm>
            <a:off x="1425236" y="2874249"/>
            <a:ext cx="5366185" cy="829945"/>
            <a:chOff x="1393770" y="2935294"/>
            <a:chExt cx="5366185" cy="829945"/>
          </a:xfrm>
        </p:grpSpPr>
        <p:sp>
          <p:nvSpPr>
            <p:cNvPr id="16" name="文本框 15"/>
            <p:cNvSpPr txBox="1"/>
            <p:nvPr/>
          </p:nvSpPr>
          <p:spPr>
            <a:xfrm>
              <a:off x="2156622" y="2935294"/>
              <a:ext cx="3840480" cy="829945"/>
            </a:xfrm>
            <a:prstGeom prst="rect">
              <a:avLst/>
            </a:prstGeom>
            <a:noFill/>
          </p:spPr>
          <p:txBody>
            <a:bodyPr wrap="none" rtlCol="0">
              <a:spAutoFit/>
            </a:bodyPr>
            <a:lstStyle/>
            <a:p>
              <a:pPr algn="ctr"/>
              <a:r>
                <a:rPr lang="zh-CN" altLang="en-US" sz="4800" dirty="0">
                  <a:solidFill>
                    <a:schemeClr val="tx1">
                      <a:lumMod val="65000"/>
                      <a:lumOff val="35000"/>
                    </a:schemeClr>
                  </a:solidFill>
                  <a:latin typeface="+mj-ea"/>
                  <a:ea typeface="+mj-ea"/>
                </a:rPr>
                <a:t>行業趨勢分析</a:t>
              </a:r>
            </a:p>
          </p:txBody>
        </p:sp>
        <p:sp>
          <p:nvSpPr>
            <p:cNvPr id="28" name="椭圆 27"/>
            <p:cNvSpPr/>
            <p:nvPr/>
          </p:nvSpPr>
          <p:spPr>
            <a:xfrm>
              <a:off x="1393770" y="3228872"/>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516115" y="3228872"/>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圆角 31"/>
          <p:cNvSpPr/>
          <p:nvPr/>
        </p:nvSpPr>
        <p:spPr>
          <a:xfrm>
            <a:off x="5832826" y="2071286"/>
            <a:ext cx="1798496" cy="387915"/>
          </a:xfrm>
          <a:prstGeom prst="roundRect">
            <a:avLst>
              <a:gd name="adj" fmla="val 50000"/>
            </a:avLst>
          </a:prstGeom>
          <a:solidFill>
            <a:srgbClr val="C8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p:cNvSpPr txBox="1"/>
          <p:nvPr/>
        </p:nvSpPr>
        <p:spPr>
          <a:xfrm>
            <a:off x="6194905" y="2080577"/>
            <a:ext cx="1074339" cy="368300"/>
          </a:xfrm>
          <a:prstGeom prst="rect">
            <a:avLst/>
          </a:prstGeom>
          <a:noFill/>
        </p:spPr>
        <p:txBody>
          <a:bodyPr wrap="square" rtlCol="0">
            <a:spAutoFit/>
          </a:bodyPr>
          <a:lstStyle/>
          <a:p>
            <a:pPr algn="ctr"/>
            <a:r>
              <a:rPr lang="en-US" altLang="zh-CN" spc="300" dirty="0">
                <a:solidFill>
                  <a:schemeClr val="accent2"/>
                </a:solidFill>
                <a:latin typeface="+mj-lt"/>
              </a:rPr>
              <a:t>PART</a:t>
            </a:r>
          </a:p>
        </p:txBody>
      </p:sp>
      <p:grpSp>
        <p:nvGrpSpPr>
          <p:cNvPr id="4" name="图形 30"/>
          <p:cNvGrpSpPr/>
          <p:nvPr/>
        </p:nvGrpSpPr>
        <p:grpSpPr>
          <a:xfrm>
            <a:off x="8371393" y="2082649"/>
            <a:ext cx="689653" cy="645372"/>
            <a:chOff x="8371393" y="2082649"/>
            <a:chExt cx="689653" cy="645372"/>
          </a:xfrm>
        </p:grpSpPr>
        <p:sp>
          <p:nvSpPr>
            <p:cNvPr id="5" name="任意多边形: 形状 4"/>
            <p:cNvSpPr/>
            <p:nvPr/>
          </p:nvSpPr>
          <p:spPr>
            <a:xfrm>
              <a:off x="8371393" y="2082649"/>
              <a:ext cx="689653" cy="645372"/>
            </a:xfrm>
            <a:custGeom>
              <a:avLst/>
              <a:gdLst>
                <a:gd name="connsiteX0" fmla="*/ 438365 w 689653"/>
                <a:gd name="connsiteY0" fmla="*/ 645372 h 645372"/>
                <a:gd name="connsiteX1" fmla="*/ 435350 w 689653"/>
                <a:gd name="connsiteY1" fmla="*/ 645273 h 645372"/>
                <a:gd name="connsiteX2" fmla="*/ 6348 w 689653"/>
                <a:gd name="connsiteY2" fmla="*/ 374435 h 645372"/>
                <a:gd name="connsiteX3" fmla="*/ 11278 w 689653"/>
                <a:gd name="connsiteY3" fmla="*/ 319655 h 645372"/>
                <a:gd name="connsiteX4" fmla="*/ 11278 w 689653"/>
                <a:gd name="connsiteY4" fmla="*/ 319655 h 645372"/>
                <a:gd name="connsiteX5" fmla="*/ 265188 w 689653"/>
                <a:gd name="connsiteY5" fmla="*/ 17133 h 645372"/>
                <a:gd name="connsiteX6" fmla="*/ 303090 w 689653"/>
                <a:gd name="connsiteY6" fmla="*/ 7 h 645372"/>
                <a:gd name="connsiteX7" fmla="*/ 340262 w 689653"/>
                <a:gd name="connsiteY7" fmla="*/ 19002 h 645372"/>
                <a:gd name="connsiteX8" fmla="*/ 659627 w 689653"/>
                <a:gd name="connsiteY8" fmla="*/ 305854 h 645372"/>
                <a:gd name="connsiteX9" fmla="*/ 688178 w 689653"/>
                <a:gd name="connsiteY9" fmla="*/ 338758 h 645372"/>
                <a:gd name="connsiteX10" fmla="*/ 678680 w 689653"/>
                <a:gd name="connsiteY10" fmla="*/ 380856 h 645372"/>
                <a:gd name="connsiteX11" fmla="*/ 475268 w 689653"/>
                <a:gd name="connsiteY11" fmla="*/ 627850 h 645372"/>
                <a:gd name="connsiteX12" fmla="*/ 438365 w 689653"/>
                <a:gd name="connsiteY12" fmla="*/ 645373 h 645372"/>
                <a:gd name="connsiteX13" fmla="*/ 438365 w 689653"/>
                <a:gd name="connsiteY13" fmla="*/ 645372 h 64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653" h="645372">
                  <a:moveTo>
                    <a:pt x="438365" y="645372"/>
                  </a:moveTo>
                  <a:cubicBezTo>
                    <a:pt x="437366" y="645372"/>
                    <a:pt x="436358" y="645336"/>
                    <a:pt x="435350" y="645273"/>
                  </a:cubicBezTo>
                  <a:cubicBezTo>
                    <a:pt x="368998" y="641010"/>
                    <a:pt x="141947" y="608891"/>
                    <a:pt x="6348" y="374435"/>
                  </a:cubicBezTo>
                  <a:cubicBezTo>
                    <a:pt x="-3668" y="357129"/>
                    <a:pt x="-1689" y="335109"/>
                    <a:pt x="11278" y="319655"/>
                  </a:cubicBezTo>
                  <a:lnTo>
                    <a:pt x="11278" y="319655"/>
                  </a:lnTo>
                  <a:cubicBezTo>
                    <a:pt x="124522" y="227558"/>
                    <a:pt x="212978" y="127885"/>
                    <a:pt x="265188" y="17133"/>
                  </a:cubicBezTo>
                  <a:cubicBezTo>
                    <a:pt x="274613" y="5896"/>
                    <a:pt x="288764" y="-245"/>
                    <a:pt x="303090" y="7"/>
                  </a:cubicBezTo>
                  <a:cubicBezTo>
                    <a:pt x="317787" y="355"/>
                    <a:pt x="331337" y="7278"/>
                    <a:pt x="340262" y="19002"/>
                  </a:cubicBezTo>
                  <a:cubicBezTo>
                    <a:pt x="404643" y="103597"/>
                    <a:pt x="531742" y="253350"/>
                    <a:pt x="659627" y="305854"/>
                  </a:cubicBezTo>
                  <a:cubicBezTo>
                    <a:pt x="673999" y="311761"/>
                    <a:pt x="684405" y="323746"/>
                    <a:pt x="688178" y="338758"/>
                  </a:cubicBezTo>
                  <a:cubicBezTo>
                    <a:pt x="691924" y="353643"/>
                    <a:pt x="688456" y="368988"/>
                    <a:pt x="678680" y="380856"/>
                  </a:cubicBezTo>
                  <a:lnTo>
                    <a:pt x="475268" y="627850"/>
                  </a:lnTo>
                  <a:cubicBezTo>
                    <a:pt x="466130" y="638959"/>
                    <a:pt x="452507" y="645373"/>
                    <a:pt x="438365" y="645373"/>
                  </a:cubicBezTo>
                  <a:lnTo>
                    <a:pt x="438365" y="645372"/>
                  </a:lnTo>
                  <a:close/>
                </a:path>
              </a:pathLst>
            </a:custGeom>
            <a:solidFill>
              <a:srgbClr val="E6E6E6"/>
            </a:solidFill>
            <a:ln w="9235" cap="flat">
              <a:noFill/>
              <a:prstDash val="solid"/>
              <a:miter/>
            </a:ln>
          </p:spPr>
          <p:txBody>
            <a:bodyPr rtlCol="0" anchor="ctr"/>
            <a:lstStyle/>
            <a:p>
              <a:endParaRPr lang="zh-CN" altLang="en-US"/>
            </a:p>
          </p:txBody>
        </p:sp>
        <p:sp>
          <p:nvSpPr>
            <p:cNvPr id="6" name="任意多边形: 形状 5"/>
            <p:cNvSpPr/>
            <p:nvPr/>
          </p:nvSpPr>
          <p:spPr>
            <a:xfrm>
              <a:off x="8421110" y="2118704"/>
              <a:ext cx="602219" cy="558052"/>
            </a:xfrm>
            <a:custGeom>
              <a:avLst/>
              <a:gdLst>
                <a:gd name="connsiteX0" fmla="*/ 0 w 602219"/>
                <a:gd name="connsiteY0" fmla="*/ 295505 h 558052"/>
                <a:gd name="connsiteX1" fmla="*/ 3533 w 602219"/>
                <a:gd name="connsiteY1" fmla="*/ 298476 h 558052"/>
                <a:gd name="connsiteX2" fmla="*/ 1961 w 602219"/>
                <a:gd name="connsiteY2" fmla="*/ 313172 h 558052"/>
                <a:gd name="connsiteX3" fmla="*/ 386669 w 602219"/>
                <a:gd name="connsiteY3" fmla="*/ 558033 h 558052"/>
                <a:gd name="connsiteX4" fmla="*/ 397250 w 602219"/>
                <a:gd name="connsiteY4" fmla="*/ 553246 h 558052"/>
                <a:gd name="connsiteX5" fmla="*/ 599200 w 602219"/>
                <a:gd name="connsiteY5" fmla="*/ 308032 h 558052"/>
                <a:gd name="connsiteX6" fmla="*/ 601623 w 602219"/>
                <a:gd name="connsiteY6" fmla="*/ 295839 h 558052"/>
                <a:gd name="connsiteX7" fmla="*/ 592670 w 602219"/>
                <a:gd name="connsiteY7" fmla="*/ 287068 h 558052"/>
                <a:gd name="connsiteX8" fmla="*/ 270762 w 602219"/>
                <a:gd name="connsiteY8" fmla="*/ 5365 h 558052"/>
                <a:gd name="connsiteX9" fmla="*/ 260653 w 602219"/>
                <a:gd name="connsiteY9" fmla="*/ 1 h 558052"/>
                <a:gd name="connsiteX10" fmla="*/ 250081 w 602219"/>
                <a:gd name="connsiteY10" fmla="*/ 4733 h 558052"/>
                <a:gd name="connsiteX11" fmla="*/ 3533 w 602219"/>
                <a:gd name="connsiteY11" fmla="*/ 298476 h 558052"/>
                <a:gd name="connsiteX12" fmla="*/ 0 w 602219"/>
                <a:gd name="connsiteY12" fmla="*/ 295505 h 5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219" h="558052">
                  <a:moveTo>
                    <a:pt x="0" y="295505"/>
                  </a:moveTo>
                  <a:lnTo>
                    <a:pt x="3533" y="298476"/>
                  </a:lnTo>
                  <a:cubicBezTo>
                    <a:pt x="74" y="302613"/>
                    <a:pt x="-555" y="308511"/>
                    <a:pt x="1961" y="313172"/>
                  </a:cubicBezTo>
                  <a:cubicBezTo>
                    <a:pt x="124638" y="539057"/>
                    <a:pt x="343949" y="556778"/>
                    <a:pt x="386669" y="558033"/>
                  </a:cubicBezTo>
                  <a:cubicBezTo>
                    <a:pt x="390785" y="558268"/>
                    <a:pt x="394642" y="556416"/>
                    <a:pt x="397250" y="553246"/>
                  </a:cubicBezTo>
                  <a:lnTo>
                    <a:pt x="599200" y="308032"/>
                  </a:lnTo>
                  <a:cubicBezTo>
                    <a:pt x="602058" y="304555"/>
                    <a:pt x="602937" y="300121"/>
                    <a:pt x="601623" y="295839"/>
                  </a:cubicBezTo>
                  <a:cubicBezTo>
                    <a:pt x="600292" y="291539"/>
                    <a:pt x="597036" y="288334"/>
                    <a:pt x="592670" y="287068"/>
                  </a:cubicBezTo>
                  <a:cubicBezTo>
                    <a:pt x="455518" y="246985"/>
                    <a:pt x="311605" y="61319"/>
                    <a:pt x="270762" y="5365"/>
                  </a:cubicBezTo>
                  <a:cubicBezTo>
                    <a:pt x="268376" y="2096"/>
                    <a:pt x="264685" y="136"/>
                    <a:pt x="260653" y="1"/>
                  </a:cubicBezTo>
                  <a:cubicBezTo>
                    <a:pt x="256500" y="-40"/>
                    <a:pt x="252717" y="1590"/>
                    <a:pt x="250081" y="4733"/>
                  </a:cubicBezTo>
                  <a:cubicBezTo>
                    <a:pt x="191647" y="118668"/>
                    <a:pt x="109822" y="216828"/>
                    <a:pt x="3533" y="298476"/>
                  </a:cubicBezTo>
                  <a:lnTo>
                    <a:pt x="0" y="295505"/>
                  </a:lnTo>
                  <a:close/>
                </a:path>
              </a:pathLst>
            </a:custGeom>
            <a:solidFill>
              <a:srgbClr val="FFFFFF"/>
            </a:solidFill>
            <a:ln w="9235" cap="flat">
              <a:noFill/>
              <a:prstDash val="solid"/>
              <a:miter/>
            </a:ln>
          </p:spPr>
          <p:txBody>
            <a:bodyPr rtlCol="0" anchor="ctr"/>
            <a:lstStyle/>
            <a:p>
              <a:endParaRPr lang="zh-CN" altLang="en-US"/>
            </a:p>
          </p:txBody>
        </p:sp>
        <p:sp>
          <p:nvSpPr>
            <p:cNvPr id="7" name="任意多边形: 形状 6"/>
            <p:cNvSpPr/>
            <p:nvPr/>
          </p:nvSpPr>
          <p:spPr>
            <a:xfrm>
              <a:off x="8502711" y="2259674"/>
              <a:ext cx="210703" cy="214567"/>
            </a:xfrm>
            <a:custGeom>
              <a:avLst/>
              <a:gdLst>
                <a:gd name="connsiteX0" fmla="*/ 23633 w 210703"/>
                <a:gd name="connsiteY0" fmla="*/ 210418 h 214567"/>
                <a:gd name="connsiteX1" fmla="*/ 206687 w 210703"/>
                <a:gd name="connsiteY1" fmla="*/ 23770 h 214567"/>
                <a:gd name="connsiteX2" fmla="*/ 187071 w 210703"/>
                <a:gd name="connsiteY2" fmla="*/ 4149 h 214567"/>
                <a:gd name="connsiteX3" fmla="*/ 4016 w 210703"/>
                <a:gd name="connsiteY3" fmla="*/ 190798 h 214567"/>
                <a:gd name="connsiteX4" fmla="*/ 23633 w 210703"/>
                <a:gd name="connsiteY4" fmla="*/ 210418 h 214567"/>
                <a:gd name="connsiteX5" fmla="*/ 23633 w 210703"/>
                <a:gd name="connsiteY5" fmla="*/ 210418 h 21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703" h="214567">
                  <a:moveTo>
                    <a:pt x="23633" y="210418"/>
                  </a:moveTo>
                  <a:lnTo>
                    <a:pt x="206687" y="23770"/>
                  </a:lnTo>
                  <a:cubicBezTo>
                    <a:pt x="219201" y="11011"/>
                    <a:pt x="199603" y="-8626"/>
                    <a:pt x="187071" y="4149"/>
                  </a:cubicBezTo>
                  <a:lnTo>
                    <a:pt x="4016" y="190798"/>
                  </a:lnTo>
                  <a:cubicBezTo>
                    <a:pt x="-8498" y="203556"/>
                    <a:pt x="11101" y="223193"/>
                    <a:pt x="23633" y="210418"/>
                  </a:cubicBezTo>
                  <a:lnTo>
                    <a:pt x="23633" y="210418"/>
                  </a:lnTo>
                  <a:close/>
                </a:path>
              </a:pathLst>
            </a:custGeom>
            <a:solidFill>
              <a:srgbClr val="E6E6E6"/>
            </a:solidFill>
            <a:ln w="9235" cap="flat">
              <a:noFill/>
              <a:prstDash val="solid"/>
              <a:miter/>
            </a:ln>
          </p:spPr>
          <p:txBody>
            <a:bodyPr rtlCol="0" anchor="ctr"/>
            <a:lstStyle/>
            <a:p>
              <a:endParaRPr lang="zh-CN" altLang="en-US"/>
            </a:p>
          </p:txBody>
        </p:sp>
        <p:sp>
          <p:nvSpPr>
            <p:cNvPr id="8" name="任意多边形: 形状 7"/>
            <p:cNvSpPr/>
            <p:nvPr/>
          </p:nvSpPr>
          <p:spPr>
            <a:xfrm>
              <a:off x="8612770" y="2346908"/>
              <a:ext cx="156613" cy="179465"/>
            </a:xfrm>
            <a:custGeom>
              <a:avLst/>
              <a:gdLst>
                <a:gd name="connsiteX0" fmla="*/ 24061 w 156613"/>
                <a:gd name="connsiteY0" fmla="*/ 175768 h 179465"/>
                <a:gd name="connsiteX1" fmla="*/ 154434 w 156613"/>
                <a:gd name="connsiteY1" fmla="*/ 20522 h 179465"/>
                <a:gd name="connsiteX2" fmla="*/ 130479 w 156613"/>
                <a:gd name="connsiteY2" fmla="*/ 6517 h 179465"/>
                <a:gd name="connsiteX3" fmla="*/ 4435 w 156613"/>
                <a:gd name="connsiteY3" fmla="*/ 156148 h 179465"/>
                <a:gd name="connsiteX4" fmla="*/ 24061 w 156613"/>
                <a:gd name="connsiteY4" fmla="*/ 175768 h 179465"/>
                <a:gd name="connsiteX5" fmla="*/ 24061 w 156613"/>
                <a:gd name="connsiteY5" fmla="*/ 175768 h 17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3" h="179465">
                  <a:moveTo>
                    <a:pt x="24061" y="175768"/>
                  </a:moveTo>
                  <a:cubicBezTo>
                    <a:pt x="74579" y="130485"/>
                    <a:pt x="118483" y="78054"/>
                    <a:pt x="154434" y="20522"/>
                  </a:cubicBezTo>
                  <a:cubicBezTo>
                    <a:pt x="163923" y="5335"/>
                    <a:pt x="139931" y="-8609"/>
                    <a:pt x="130479" y="6517"/>
                  </a:cubicBezTo>
                  <a:cubicBezTo>
                    <a:pt x="95722" y="62139"/>
                    <a:pt x="53278" y="112375"/>
                    <a:pt x="4435" y="156148"/>
                  </a:cubicBezTo>
                  <a:cubicBezTo>
                    <a:pt x="-8883" y="168091"/>
                    <a:pt x="10789" y="187661"/>
                    <a:pt x="24061" y="175768"/>
                  </a:cubicBezTo>
                  <a:lnTo>
                    <a:pt x="24061" y="175768"/>
                  </a:lnTo>
                  <a:close/>
                </a:path>
              </a:pathLst>
            </a:custGeom>
            <a:solidFill>
              <a:srgbClr val="E6E6E6"/>
            </a:solidFill>
            <a:ln w="9235" cap="flat">
              <a:noFill/>
              <a:prstDash val="solid"/>
              <a:miter/>
            </a:ln>
          </p:spPr>
          <p:txBody>
            <a:bodyPr rtlCol="0" anchor="ctr"/>
            <a:lstStyle/>
            <a:p>
              <a:endParaRPr lang="zh-CN" altLang="en-US"/>
            </a:p>
          </p:txBody>
        </p:sp>
        <p:sp>
          <p:nvSpPr>
            <p:cNvPr id="9" name="任意多边形: 形状 8"/>
            <p:cNvSpPr/>
            <p:nvPr/>
          </p:nvSpPr>
          <p:spPr>
            <a:xfrm>
              <a:off x="8713066" y="2395437"/>
              <a:ext cx="140934" cy="194621"/>
            </a:xfrm>
            <a:custGeom>
              <a:avLst/>
              <a:gdLst>
                <a:gd name="connsiteX0" fmla="*/ 23340 w 140934"/>
                <a:gd name="connsiteY0" fmla="*/ 190204 h 194621"/>
                <a:gd name="connsiteX1" fmla="*/ 139321 w 140934"/>
                <a:gd name="connsiteY1" fmla="*/ 21041 h 194621"/>
                <a:gd name="connsiteX2" fmla="*/ 115366 w 140934"/>
                <a:gd name="connsiteY2" fmla="*/ 7036 h 194621"/>
                <a:gd name="connsiteX3" fmla="*/ 3723 w 140934"/>
                <a:gd name="connsiteY3" fmla="*/ 170584 h 194621"/>
                <a:gd name="connsiteX4" fmla="*/ 23340 w 140934"/>
                <a:gd name="connsiteY4" fmla="*/ 190204 h 194621"/>
                <a:gd name="connsiteX5" fmla="*/ 23340 w 140934"/>
                <a:gd name="connsiteY5" fmla="*/ 190204 h 1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34" h="194621">
                  <a:moveTo>
                    <a:pt x="23340" y="190204"/>
                  </a:moveTo>
                  <a:cubicBezTo>
                    <a:pt x="69344" y="139251"/>
                    <a:pt x="108494" y="82383"/>
                    <a:pt x="139321" y="21041"/>
                  </a:cubicBezTo>
                  <a:cubicBezTo>
                    <a:pt x="147321" y="5127"/>
                    <a:pt x="123394" y="-8939"/>
                    <a:pt x="115366" y="7036"/>
                  </a:cubicBezTo>
                  <a:cubicBezTo>
                    <a:pt x="85575" y="66304"/>
                    <a:pt x="48173" y="121343"/>
                    <a:pt x="3723" y="170584"/>
                  </a:cubicBezTo>
                  <a:cubicBezTo>
                    <a:pt x="-8218" y="183810"/>
                    <a:pt x="11344" y="203493"/>
                    <a:pt x="23340" y="190204"/>
                  </a:cubicBezTo>
                  <a:lnTo>
                    <a:pt x="23340" y="190204"/>
                  </a:lnTo>
                  <a:close/>
                </a:path>
              </a:pathLst>
            </a:custGeom>
            <a:solidFill>
              <a:srgbClr val="E6E6E6"/>
            </a:solidFill>
            <a:ln w="9235" cap="flat">
              <a:noFill/>
              <a:prstDash val="solid"/>
              <a:miter/>
            </a:ln>
          </p:spPr>
          <p:txBody>
            <a:bodyPr rtlCol="0" anchor="ctr"/>
            <a:lstStyle/>
            <a:p>
              <a:endParaRPr lang="zh-CN" altLang="en-US"/>
            </a:p>
          </p:txBody>
        </p:sp>
      </p:grpSp>
      <p:grpSp>
        <p:nvGrpSpPr>
          <p:cNvPr id="10" name="图形 30"/>
          <p:cNvGrpSpPr/>
          <p:nvPr/>
        </p:nvGrpSpPr>
        <p:grpSpPr>
          <a:xfrm>
            <a:off x="8537874" y="2156641"/>
            <a:ext cx="689653" cy="645372"/>
            <a:chOff x="8537874" y="2156641"/>
            <a:chExt cx="689653" cy="645372"/>
          </a:xfrm>
        </p:grpSpPr>
        <p:sp>
          <p:nvSpPr>
            <p:cNvPr id="11" name="任意多边形: 形状 10"/>
            <p:cNvSpPr/>
            <p:nvPr/>
          </p:nvSpPr>
          <p:spPr>
            <a:xfrm>
              <a:off x="8537874" y="2156641"/>
              <a:ext cx="689653" cy="645372"/>
            </a:xfrm>
            <a:custGeom>
              <a:avLst/>
              <a:gdLst>
                <a:gd name="connsiteX0" fmla="*/ 438365 w 689653"/>
                <a:gd name="connsiteY0" fmla="*/ 645372 h 645372"/>
                <a:gd name="connsiteX1" fmla="*/ 435350 w 689653"/>
                <a:gd name="connsiteY1" fmla="*/ 645273 h 645372"/>
                <a:gd name="connsiteX2" fmla="*/ 6348 w 689653"/>
                <a:gd name="connsiteY2" fmla="*/ 374435 h 645372"/>
                <a:gd name="connsiteX3" fmla="*/ 11278 w 689653"/>
                <a:gd name="connsiteY3" fmla="*/ 319655 h 645372"/>
                <a:gd name="connsiteX4" fmla="*/ 11278 w 689653"/>
                <a:gd name="connsiteY4" fmla="*/ 319655 h 645372"/>
                <a:gd name="connsiteX5" fmla="*/ 265188 w 689653"/>
                <a:gd name="connsiteY5" fmla="*/ 17133 h 645372"/>
                <a:gd name="connsiteX6" fmla="*/ 303090 w 689653"/>
                <a:gd name="connsiteY6" fmla="*/ 7 h 645372"/>
                <a:gd name="connsiteX7" fmla="*/ 340262 w 689653"/>
                <a:gd name="connsiteY7" fmla="*/ 19002 h 645372"/>
                <a:gd name="connsiteX8" fmla="*/ 659627 w 689653"/>
                <a:gd name="connsiteY8" fmla="*/ 305854 h 645372"/>
                <a:gd name="connsiteX9" fmla="*/ 688178 w 689653"/>
                <a:gd name="connsiteY9" fmla="*/ 338758 h 645372"/>
                <a:gd name="connsiteX10" fmla="*/ 678680 w 689653"/>
                <a:gd name="connsiteY10" fmla="*/ 380857 h 645372"/>
                <a:gd name="connsiteX11" fmla="*/ 475268 w 689653"/>
                <a:gd name="connsiteY11" fmla="*/ 627850 h 645372"/>
                <a:gd name="connsiteX12" fmla="*/ 438365 w 689653"/>
                <a:gd name="connsiteY12" fmla="*/ 645373 h 645372"/>
                <a:gd name="connsiteX13" fmla="*/ 438365 w 689653"/>
                <a:gd name="connsiteY13" fmla="*/ 645372 h 64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653" h="645372">
                  <a:moveTo>
                    <a:pt x="438365" y="645372"/>
                  </a:moveTo>
                  <a:cubicBezTo>
                    <a:pt x="437366" y="645372"/>
                    <a:pt x="436358" y="645336"/>
                    <a:pt x="435350" y="645273"/>
                  </a:cubicBezTo>
                  <a:cubicBezTo>
                    <a:pt x="368998" y="641010"/>
                    <a:pt x="141947" y="608891"/>
                    <a:pt x="6348" y="374435"/>
                  </a:cubicBezTo>
                  <a:cubicBezTo>
                    <a:pt x="-3668" y="357129"/>
                    <a:pt x="-1689" y="335109"/>
                    <a:pt x="11278" y="319655"/>
                  </a:cubicBezTo>
                  <a:lnTo>
                    <a:pt x="11278" y="319655"/>
                  </a:lnTo>
                  <a:cubicBezTo>
                    <a:pt x="118861" y="226344"/>
                    <a:pt x="199863" y="124309"/>
                    <a:pt x="265188" y="17133"/>
                  </a:cubicBezTo>
                  <a:cubicBezTo>
                    <a:pt x="274613" y="5896"/>
                    <a:pt x="288764" y="-245"/>
                    <a:pt x="303090" y="7"/>
                  </a:cubicBezTo>
                  <a:cubicBezTo>
                    <a:pt x="317787" y="355"/>
                    <a:pt x="331337" y="7278"/>
                    <a:pt x="340262" y="19002"/>
                  </a:cubicBezTo>
                  <a:cubicBezTo>
                    <a:pt x="404644" y="103597"/>
                    <a:pt x="531742" y="253350"/>
                    <a:pt x="659627" y="305854"/>
                  </a:cubicBezTo>
                  <a:cubicBezTo>
                    <a:pt x="673999" y="311761"/>
                    <a:pt x="684405" y="323746"/>
                    <a:pt x="688178" y="338758"/>
                  </a:cubicBezTo>
                  <a:cubicBezTo>
                    <a:pt x="691924" y="353643"/>
                    <a:pt x="688456" y="368988"/>
                    <a:pt x="678680" y="380857"/>
                  </a:cubicBezTo>
                  <a:lnTo>
                    <a:pt x="475268" y="627850"/>
                  </a:lnTo>
                  <a:cubicBezTo>
                    <a:pt x="466130" y="638959"/>
                    <a:pt x="452507" y="645373"/>
                    <a:pt x="438365" y="645373"/>
                  </a:cubicBezTo>
                  <a:lnTo>
                    <a:pt x="438365" y="645372"/>
                  </a:lnTo>
                  <a:close/>
                </a:path>
              </a:pathLst>
            </a:custGeom>
            <a:solidFill>
              <a:srgbClr val="E6E6E6"/>
            </a:solidFill>
            <a:ln w="9235" cap="flat">
              <a:noFill/>
              <a:prstDash val="solid"/>
              <a:miter/>
            </a:ln>
          </p:spPr>
          <p:txBody>
            <a:bodyPr rtlCol="0" anchor="ctr"/>
            <a:lstStyle/>
            <a:p>
              <a:endParaRPr lang="zh-CN" altLang="en-US"/>
            </a:p>
          </p:txBody>
        </p:sp>
        <p:sp>
          <p:nvSpPr>
            <p:cNvPr id="12" name="任意多边形: 形状 11"/>
            <p:cNvSpPr/>
            <p:nvPr/>
          </p:nvSpPr>
          <p:spPr>
            <a:xfrm>
              <a:off x="8587590" y="2192695"/>
              <a:ext cx="602219" cy="558052"/>
            </a:xfrm>
            <a:custGeom>
              <a:avLst/>
              <a:gdLst>
                <a:gd name="connsiteX0" fmla="*/ 0 w 602219"/>
                <a:gd name="connsiteY0" fmla="*/ 295505 h 558052"/>
                <a:gd name="connsiteX1" fmla="*/ 3533 w 602219"/>
                <a:gd name="connsiteY1" fmla="*/ 298476 h 558052"/>
                <a:gd name="connsiteX2" fmla="*/ 1961 w 602219"/>
                <a:gd name="connsiteY2" fmla="*/ 313172 h 558052"/>
                <a:gd name="connsiteX3" fmla="*/ 386669 w 602219"/>
                <a:gd name="connsiteY3" fmla="*/ 558033 h 558052"/>
                <a:gd name="connsiteX4" fmla="*/ 397250 w 602219"/>
                <a:gd name="connsiteY4" fmla="*/ 553246 h 558052"/>
                <a:gd name="connsiteX5" fmla="*/ 599200 w 602219"/>
                <a:gd name="connsiteY5" fmla="*/ 308032 h 558052"/>
                <a:gd name="connsiteX6" fmla="*/ 601623 w 602219"/>
                <a:gd name="connsiteY6" fmla="*/ 295839 h 558052"/>
                <a:gd name="connsiteX7" fmla="*/ 592670 w 602219"/>
                <a:gd name="connsiteY7" fmla="*/ 287068 h 558052"/>
                <a:gd name="connsiteX8" fmla="*/ 270762 w 602219"/>
                <a:gd name="connsiteY8" fmla="*/ 5365 h 558052"/>
                <a:gd name="connsiteX9" fmla="*/ 260653 w 602219"/>
                <a:gd name="connsiteY9" fmla="*/ 1 h 558052"/>
                <a:gd name="connsiteX10" fmla="*/ 250081 w 602219"/>
                <a:gd name="connsiteY10" fmla="*/ 4733 h 558052"/>
                <a:gd name="connsiteX11" fmla="*/ 3533 w 602219"/>
                <a:gd name="connsiteY11" fmla="*/ 298476 h 558052"/>
                <a:gd name="connsiteX12" fmla="*/ 0 w 602219"/>
                <a:gd name="connsiteY12" fmla="*/ 295505 h 55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219" h="558052">
                  <a:moveTo>
                    <a:pt x="0" y="295505"/>
                  </a:moveTo>
                  <a:lnTo>
                    <a:pt x="3533" y="298476"/>
                  </a:lnTo>
                  <a:cubicBezTo>
                    <a:pt x="74" y="302613"/>
                    <a:pt x="-555" y="308511"/>
                    <a:pt x="1961" y="313172"/>
                  </a:cubicBezTo>
                  <a:cubicBezTo>
                    <a:pt x="124638" y="539057"/>
                    <a:pt x="343949" y="556778"/>
                    <a:pt x="386669" y="558033"/>
                  </a:cubicBezTo>
                  <a:cubicBezTo>
                    <a:pt x="390785" y="558268"/>
                    <a:pt x="394642" y="556416"/>
                    <a:pt x="397250" y="553246"/>
                  </a:cubicBezTo>
                  <a:lnTo>
                    <a:pt x="599200" y="308032"/>
                  </a:lnTo>
                  <a:cubicBezTo>
                    <a:pt x="602058" y="304555"/>
                    <a:pt x="602937" y="300121"/>
                    <a:pt x="601623" y="295839"/>
                  </a:cubicBezTo>
                  <a:cubicBezTo>
                    <a:pt x="600292" y="291539"/>
                    <a:pt x="597036" y="288334"/>
                    <a:pt x="592670" y="287068"/>
                  </a:cubicBezTo>
                  <a:cubicBezTo>
                    <a:pt x="455518" y="246985"/>
                    <a:pt x="311605" y="61319"/>
                    <a:pt x="270762" y="5365"/>
                  </a:cubicBezTo>
                  <a:cubicBezTo>
                    <a:pt x="268376" y="2096"/>
                    <a:pt x="264685" y="136"/>
                    <a:pt x="260653" y="1"/>
                  </a:cubicBezTo>
                  <a:cubicBezTo>
                    <a:pt x="256500" y="-40"/>
                    <a:pt x="252717" y="1590"/>
                    <a:pt x="250081" y="4733"/>
                  </a:cubicBezTo>
                  <a:cubicBezTo>
                    <a:pt x="180076" y="121050"/>
                    <a:pt x="101331" y="224157"/>
                    <a:pt x="3533" y="298476"/>
                  </a:cubicBezTo>
                  <a:lnTo>
                    <a:pt x="0" y="295505"/>
                  </a:lnTo>
                  <a:close/>
                </a:path>
              </a:pathLst>
            </a:custGeom>
            <a:solidFill>
              <a:srgbClr val="FFFFFF"/>
            </a:solidFill>
            <a:ln w="9235" cap="flat">
              <a:noFill/>
              <a:prstDash val="solid"/>
              <a:miter/>
            </a:ln>
          </p:spPr>
          <p:txBody>
            <a:bodyPr rtlCol="0" anchor="ctr"/>
            <a:lstStyle/>
            <a:p>
              <a:endParaRPr lang="zh-CN" altLang="en-US"/>
            </a:p>
          </p:txBody>
        </p:sp>
        <p:sp>
          <p:nvSpPr>
            <p:cNvPr id="13" name="任意多边形: 形状 12"/>
            <p:cNvSpPr/>
            <p:nvPr/>
          </p:nvSpPr>
          <p:spPr>
            <a:xfrm>
              <a:off x="8669191" y="2333665"/>
              <a:ext cx="210703" cy="214567"/>
            </a:xfrm>
            <a:custGeom>
              <a:avLst/>
              <a:gdLst>
                <a:gd name="connsiteX0" fmla="*/ 23633 w 210703"/>
                <a:gd name="connsiteY0" fmla="*/ 210418 h 214567"/>
                <a:gd name="connsiteX1" fmla="*/ 206687 w 210703"/>
                <a:gd name="connsiteY1" fmla="*/ 23770 h 214567"/>
                <a:gd name="connsiteX2" fmla="*/ 187071 w 210703"/>
                <a:gd name="connsiteY2" fmla="*/ 4149 h 214567"/>
                <a:gd name="connsiteX3" fmla="*/ 4016 w 210703"/>
                <a:gd name="connsiteY3" fmla="*/ 190798 h 214567"/>
                <a:gd name="connsiteX4" fmla="*/ 23633 w 210703"/>
                <a:gd name="connsiteY4" fmla="*/ 210418 h 214567"/>
                <a:gd name="connsiteX5" fmla="*/ 23633 w 210703"/>
                <a:gd name="connsiteY5" fmla="*/ 210418 h 21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703" h="214567">
                  <a:moveTo>
                    <a:pt x="23633" y="210418"/>
                  </a:moveTo>
                  <a:lnTo>
                    <a:pt x="206687" y="23770"/>
                  </a:lnTo>
                  <a:cubicBezTo>
                    <a:pt x="219201" y="11011"/>
                    <a:pt x="199603" y="-8626"/>
                    <a:pt x="187071" y="4149"/>
                  </a:cubicBezTo>
                  <a:lnTo>
                    <a:pt x="4016" y="190798"/>
                  </a:lnTo>
                  <a:cubicBezTo>
                    <a:pt x="-8498" y="203556"/>
                    <a:pt x="11101" y="223193"/>
                    <a:pt x="23633" y="210418"/>
                  </a:cubicBezTo>
                  <a:lnTo>
                    <a:pt x="23633" y="210418"/>
                  </a:lnTo>
                  <a:close/>
                </a:path>
              </a:pathLst>
            </a:custGeom>
            <a:solidFill>
              <a:srgbClr val="E6E6E6"/>
            </a:solidFill>
            <a:ln w="9235" cap="flat">
              <a:noFill/>
              <a:prstDash val="solid"/>
              <a:miter/>
            </a:ln>
          </p:spPr>
          <p:txBody>
            <a:bodyPr rtlCol="0" anchor="ctr"/>
            <a:lstStyle/>
            <a:p>
              <a:endParaRPr lang="zh-CN" altLang="en-US"/>
            </a:p>
          </p:txBody>
        </p:sp>
        <p:sp>
          <p:nvSpPr>
            <p:cNvPr id="33" name="任意多边形: 形状 32"/>
            <p:cNvSpPr/>
            <p:nvPr/>
          </p:nvSpPr>
          <p:spPr>
            <a:xfrm>
              <a:off x="8779251" y="2420899"/>
              <a:ext cx="156613" cy="179465"/>
            </a:xfrm>
            <a:custGeom>
              <a:avLst/>
              <a:gdLst>
                <a:gd name="connsiteX0" fmla="*/ 24061 w 156613"/>
                <a:gd name="connsiteY0" fmla="*/ 175768 h 179465"/>
                <a:gd name="connsiteX1" fmla="*/ 154434 w 156613"/>
                <a:gd name="connsiteY1" fmla="*/ 20522 h 179465"/>
                <a:gd name="connsiteX2" fmla="*/ 130479 w 156613"/>
                <a:gd name="connsiteY2" fmla="*/ 6517 h 179465"/>
                <a:gd name="connsiteX3" fmla="*/ 4435 w 156613"/>
                <a:gd name="connsiteY3" fmla="*/ 156148 h 179465"/>
                <a:gd name="connsiteX4" fmla="*/ 24061 w 156613"/>
                <a:gd name="connsiteY4" fmla="*/ 175768 h 179465"/>
                <a:gd name="connsiteX5" fmla="*/ 24061 w 156613"/>
                <a:gd name="connsiteY5" fmla="*/ 175768 h 179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3" h="179465">
                  <a:moveTo>
                    <a:pt x="24061" y="175768"/>
                  </a:moveTo>
                  <a:cubicBezTo>
                    <a:pt x="74579" y="130485"/>
                    <a:pt x="118483" y="78054"/>
                    <a:pt x="154434" y="20522"/>
                  </a:cubicBezTo>
                  <a:cubicBezTo>
                    <a:pt x="163923" y="5335"/>
                    <a:pt x="139931" y="-8609"/>
                    <a:pt x="130479" y="6517"/>
                  </a:cubicBezTo>
                  <a:cubicBezTo>
                    <a:pt x="95722" y="62139"/>
                    <a:pt x="53278" y="112375"/>
                    <a:pt x="4435" y="156148"/>
                  </a:cubicBezTo>
                  <a:cubicBezTo>
                    <a:pt x="-8883" y="168091"/>
                    <a:pt x="10789" y="187661"/>
                    <a:pt x="24061" y="175768"/>
                  </a:cubicBezTo>
                  <a:lnTo>
                    <a:pt x="24061" y="175768"/>
                  </a:lnTo>
                  <a:close/>
                </a:path>
              </a:pathLst>
            </a:custGeom>
            <a:solidFill>
              <a:srgbClr val="E6E6E6"/>
            </a:solidFill>
            <a:ln w="9235" cap="flat">
              <a:noFill/>
              <a:prstDash val="solid"/>
              <a:miter/>
            </a:ln>
          </p:spPr>
          <p:txBody>
            <a:bodyPr rtlCol="0" anchor="ctr"/>
            <a:lstStyle/>
            <a:p>
              <a:endParaRPr lang="zh-CN" altLang="en-US"/>
            </a:p>
          </p:txBody>
        </p:sp>
        <p:sp>
          <p:nvSpPr>
            <p:cNvPr id="34" name="任意多边形: 形状 33"/>
            <p:cNvSpPr/>
            <p:nvPr/>
          </p:nvSpPr>
          <p:spPr>
            <a:xfrm>
              <a:off x="8879546" y="2469429"/>
              <a:ext cx="140934" cy="194621"/>
            </a:xfrm>
            <a:custGeom>
              <a:avLst/>
              <a:gdLst>
                <a:gd name="connsiteX0" fmla="*/ 23340 w 140934"/>
                <a:gd name="connsiteY0" fmla="*/ 190204 h 194621"/>
                <a:gd name="connsiteX1" fmla="*/ 139321 w 140934"/>
                <a:gd name="connsiteY1" fmla="*/ 21041 h 194621"/>
                <a:gd name="connsiteX2" fmla="*/ 115366 w 140934"/>
                <a:gd name="connsiteY2" fmla="*/ 7036 h 194621"/>
                <a:gd name="connsiteX3" fmla="*/ 3723 w 140934"/>
                <a:gd name="connsiteY3" fmla="*/ 170584 h 194621"/>
                <a:gd name="connsiteX4" fmla="*/ 23340 w 140934"/>
                <a:gd name="connsiteY4" fmla="*/ 190204 h 194621"/>
                <a:gd name="connsiteX5" fmla="*/ 23340 w 140934"/>
                <a:gd name="connsiteY5" fmla="*/ 190204 h 1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34" h="194621">
                  <a:moveTo>
                    <a:pt x="23340" y="190204"/>
                  </a:moveTo>
                  <a:cubicBezTo>
                    <a:pt x="69344" y="139251"/>
                    <a:pt x="108494" y="82383"/>
                    <a:pt x="139321" y="21041"/>
                  </a:cubicBezTo>
                  <a:cubicBezTo>
                    <a:pt x="147321" y="5127"/>
                    <a:pt x="123394" y="-8939"/>
                    <a:pt x="115366" y="7036"/>
                  </a:cubicBezTo>
                  <a:cubicBezTo>
                    <a:pt x="85576" y="66304"/>
                    <a:pt x="48173" y="121343"/>
                    <a:pt x="3723" y="170584"/>
                  </a:cubicBezTo>
                  <a:cubicBezTo>
                    <a:pt x="-8218" y="183810"/>
                    <a:pt x="11344" y="203493"/>
                    <a:pt x="23340" y="190204"/>
                  </a:cubicBezTo>
                  <a:lnTo>
                    <a:pt x="23340" y="190204"/>
                  </a:lnTo>
                  <a:close/>
                </a:path>
              </a:pathLst>
            </a:custGeom>
            <a:solidFill>
              <a:srgbClr val="E6E6E6"/>
            </a:solidFill>
            <a:ln w="9235" cap="flat">
              <a:noFill/>
              <a:prstDash val="solid"/>
              <a:miter/>
            </a:ln>
          </p:spPr>
          <p:txBody>
            <a:bodyPr rtlCol="0" anchor="ctr"/>
            <a:lstStyle/>
            <a:p>
              <a:endParaRPr lang="zh-CN" altLang="en-US"/>
            </a:p>
          </p:txBody>
        </p:sp>
      </p:grpSp>
      <p:grpSp>
        <p:nvGrpSpPr>
          <p:cNvPr id="36" name="图形 30"/>
          <p:cNvGrpSpPr/>
          <p:nvPr/>
        </p:nvGrpSpPr>
        <p:grpSpPr>
          <a:xfrm>
            <a:off x="10359910" y="3876936"/>
            <a:ext cx="689653" cy="645378"/>
            <a:chOff x="10359910" y="3876936"/>
            <a:chExt cx="689653" cy="645378"/>
          </a:xfrm>
        </p:grpSpPr>
        <p:sp>
          <p:nvSpPr>
            <p:cNvPr id="37" name="任意多边形: 形状 36"/>
            <p:cNvSpPr/>
            <p:nvPr/>
          </p:nvSpPr>
          <p:spPr>
            <a:xfrm>
              <a:off x="10359910" y="3876936"/>
              <a:ext cx="689653" cy="645378"/>
            </a:xfrm>
            <a:custGeom>
              <a:avLst/>
              <a:gdLst>
                <a:gd name="connsiteX0" fmla="*/ 438365 w 689653"/>
                <a:gd name="connsiteY0" fmla="*/ 645378 h 645378"/>
                <a:gd name="connsiteX1" fmla="*/ 435350 w 689653"/>
                <a:gd name="connsiteY1" fmla="*/ 645276 h 645378"/>
                <a:gd name="connsiteX2" fmla="*/ 6348 w 689653"/>
                <a:gd name="connsiteY2" fmla="*/ 374440 h 645378"/>
                <a:gd name="connsiteX3" fmla="*/ 11278 w 689653"/>
                <a:gd name="connsiteY3" fmla="*/ 319659 h 645378"/>
                <a:gd name="connsiteX4" fmla="*/ 11278 w 689653"/>
                <a:gd name="connsiteY4" fmla="*/ 319659 h 645378"/>
                <a:gd name="connsiteX5" fmla="*/ 265188 w 689653"/>
                <a:gd name="connsiteY5" fmla="*/ 17136 h 645378"/>
                <a:gd name="connsiteX6" fmla="*/ 303090 w 689653"/>
                <a:gd name="connsiteY6" fmla="*/ 7 h 645378"/>
                <a:gd name="connsiteX7" fmla="*/ 340262 w 689653"/>
                <a:gd name="connsiteY7" fmla="*/ 19005 h 645378"/>
                <a:gd name="connsiteX8" fmla="*/ 659627 w 689653"/>
                <a:gd name="connsiteY8" fmla="*/ 305860 h 645378"/>
                <a:gd name="connsiteX9" fmla="*/ 688178 w 689653"/>
                <a:gd name="connsiteY9" fmla="*/ 338758 h 645378"/>
                <a:gd name="connsiteX10" fmla="*/ 678680 w 689653"/>
                <a:gd name="connsiteY10" fmla="*/ 380859 h 645378"/>
                <a:gd name="connsiteX11" fmla="*/ 475268 w 689653"/>
                <a:gd name="connsiteY11" fmla="*/ 627851 h 645378"/>
                <a:gd name="connsiteX12" fmla="*/ 438365 w 689653"/>
                <a:gd name="connsiteY12" fmla="*/ 645378 h 64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53" h="645378">
                  <a:moveTo>
                    <a:pt x="438365" y="645378"/>
                  </a:moveTo>
                  <a:cubicBezTo>
                    <a:pt x="437366" y="645378"/>
                    <a:pt x="436358" y="645341"/>
                    <a:pt x="435350" y="645276"/>
                  </a:cubicBezTo>
                  <a:cubicBezTo>
                    <a:pt x="368998" y="641012"/>
                    <a:pt x="141946" y="608891"/>
                    <a:pt x="6348" y="374440"/>
                  </a:cubicBezTo>
                  <a:cubicBezTo>
                    <a:pt x="-3668" y="357136"/>
                    <a:pt x="-1689" y="335114"/>
                    <a:pt x="11278" y="319659"/>
                  </a:cubicBezTo>
                  <a:lnTo>
                    <a:pt x="11278" y="319659"/>
                  </a:lnTo>
                  <a:lnTo>
                    <a:pt x="265188" y="17136"/>
                  </a:lnTo>
                  <a:cubicBezTo>
                    <a:pt x="274613" y="5899"/>
                    <a:pt x="288764" y="-242"/>
                    <a:pt x="303090" y="7"/>
                  </a:cubicBezTo>
                  <a:cubicBezTo>
                    <a:pt x="317787" y="359"/>
                    <a:pt x="336664" y="4715"/>
                    <a:pt x="340262" y="19005"/>
                  </a:cubicBezTo>
                  <a:cubicBezTo>
                    <a:pt x="369516" y="135106"/>
                    <a:pt x="495496" y="285854"/>
                    <a:pt x="659627" y="305860"/>
                  </a:cubicBezTo>
                  <a:cubicBezTo>
                    <a:pt x="675054" y="307737"/>
                    <a:pt x="684404" y="323747"/>
                    <a:pt x="688178" y="338758"/>
                  </a:cubicBezTo>
                  <a:cubicBezTo>
                    <a:pt x="691924" y="353649"/>
                    <a:pt x="688456" y="368993"/>
                    <a:pt x="678680" y="380859"/>
                  </a:cubicBezTo>
                  <a:lnTo>
                    <a:pt x="475268" y="627851"/>
                  </a:lnTo>
                  <a:cubicBezTo>
                    <a:pt x="466130" y="638959"/>
                    <a:pt x="452507" y="645378"/>
                    <a:pt x="438365" y="645378"/>
                  </a:cubicBezTo>
                  <a:close/>
                </a:path>
              </a:pathLst>
            </a:custGeom>
            <a:solidFill>
              <a:srgbClr val="E6E6E6"/>
            </a:solidFill>
            <a:ln w="9235" cap="flat">
              <a:noFill/>
              <a:prstDash val="solid"/>
              <a:miter/>
            </a:ln>
          </p:spPr>
          <p:txBody>
            <a:bodyPr rtlCol="0" anchor="ctr"/>
            <a:lstStyle/>
            <a:p>
              <a:endParaRPr lang="zh-CN" altLang="en-US"/>
            </a:p>
          </p:txBody>
        </p:sp>
        <p:sp>
          <p:nvSpPr>
            <p:cNvPr id="38" name="任意多边形: 形状 37"/>
            <p:cNvSpPr/>
            <p:nvPr/>
          </p:nvSpPr>
          <p:spPr>
            <a:xfrm>
              <a:off x="10409626" y="3912995"/>
              <a:ext cx="602219" cy="558053"/>
            </a:xfrm>
            <a:custGeom>
              <a:avLst/>
              <a:gdLst>
                <a:gd name="connsiteX0" fmla="*/ 0 w 602219"/>
                <a:gd name="connsiteY0" fmla="*/ 295504 h 558053"/>
                <a:gd name="connsiteX1" fmla="*/ 3533 w 602219"/>
                <a:gd name="connsiteY1" fmla="*/ 298473 h 558053"/>
                <a:gd name="connsiteX2" fmla="*/ 1970 w 602219"/>
                <a:gd name="connsiteY2" fmla="*/ 313169 h 558053"/>
                <a:gd name="connsiteX3" fmla="*/ 386669 w 602219"/>
                <a:gd name="connsiteY3" fmla="*/ 558034 h 558053"/>
                <a:gd name="connsiteX4" fmla="*/ 397250 w 602219"/>
                <a:gd name="connsiteY4" fmla="*/ 553243 h 558053"/>
                <a:gd name="connsiteX5" fmla="*/ 599200 w 602219"/>
                <a:gd name="connsiteY5" fmla="*/ 308027 h 558053"/>
                <a:gd name="connsiteX6" fmla="*/ 601623 w 602219"/>
                <a:gd name="connsiteY6" fmla="*/ 295837 h 558053"/>
                <a:gd name="connsiteX7" fmla="*/ 592670 w 602219"/>
                <a:gd name="connsiteY7" fmla="*/ 287069 h 558053"/>
                <a:gd name="connsiteX8" fmla="*/ 270762 w 602219"/>
                <a:gd name="connsiteY8" fmla="*/ 5365 h 558053"/>
                <a:gd name="connsiteX9" fmla="*/ 260653 w 602219"/>
                <a:gd name="connsiteY9" fmla="*/ 1 h 558053"/>
                <a:gd name="connsiteX10" fmla="*/ 250081 w 602219"/>
                <a:gd name="connsiteY10" fmla="*/ 4727 h 558053"/>
                <a:gd name="connsiteX11" fmla="*/ 3533 w 602219"/>
                <a:gd name="connsiteY11" fmla="*/ 298473 h 558053"/>
                <a:gd name="connsiteX12" fmla="*/ 0 w 602219"/>
                <a:gd name="connsiteY12" fmla="*/ 295504 h 55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219" h="558053">
                  <a:moveTo>
                    <a:pt x="0" y="295504"/>
                  </a:moveTo>
                  <a:lnTo>
                    <a:pt x="3533" y="298473"/>
                  </a:lnTo>
                  <a:cubicBezTo>
                    <a:pt x="74" y="302607"/>
                    <a:pt x="-555" y="308508"/>
                    <a:pt x="1970" y="313169"/>
                  </a:cubicBezTo>
                  <a:cubicBezTo>
                    <a:pt x="124638" y="539055"/>
                    <a:pt x="343948" y="556776"/>
                    <a:pt x="386669" y="558034"/>
                  </a:cubicBezTo>
                  <a:cubicBezTo>
                    <a:pt x="390785" y="558265"/>
                    <a:pt x="394642" y="556416"/>
                    <a:pt x="397250" y="553243"/>
                  </a:cubicBezTo>
                  <a:lnTo>
                    <a:pt x="599200" y="308027"/>
                  </a:lnTo>
                  <a:cubicBezTo>
                    <a:pt x="602058" y="304549"/>
                    <a:pt x="602937" y="300119"/>
                    <a:pt x="601623" y="295837"/>
                  </a:cubicBezTo>
                  <a:cubicBezTo>
                    <a:pt x="600291" y="291536"/>
                    <a:pt x="597211" y="287281"/>
                    <a:pt x="592670" y="287069"/>
                  </a:cubicBezTo>
                  <a:cubicBezTo>
                    <a:pt x="418088" y="278874"/>
                    <a:pt x="277856" y="90076"/>
                    <a:pt x="270762" y="5365"/>
                  </a:cubicBezTo>
                  <a:cubicBezTo>
                    <a:pt x="270429" y="1323"/>
                    <a:pt x="264685" y="130"/>
                    <a:pt x="260653" y="1"/>
                  </a:cubicBezTo>
                  <a:cubicBezTo>
                    <a:pt x="256500" y="-45"/>
                    <a:pt x="252717" y="1592"/>
                    <a:pt x="250081" y="4727"/>
                  </a:cubicBezTo>
                  <a:lnTo>
                    <a:pt x="3533" y="298473"/>
                  </a:lnTo>
                  <a:lnTo>
                    <a:pt x="0" y="295504"/>
                  </a:lnTo>
                  <a:close/>
                </a:path>
              </a:pathLst>
            </a:custGeom>
            <a:solidFill>
              <a:srgbClr val="FFFFFF"/>
            </a:solidFill>
            <a:ln w="9235" cap="flat">
              <a:noFill/>
              <a:prstDash val="solid"/>
              <a:miter/>
            </a:ln>
          </p:spPr>
          <p:txBody>
            <a:bodyPr rtlCol="0" anchor="ctr"/>
            <a:lstStyle/>
            <a:p>
              <a:endParaRPr lang="zh-CN" altLang="en-US"/>
            </a:p>
          </p:txBody>
        </p:sp>
        <p:sp>
          <p:nvSpPr>
            <p:cNvPr id="39" name="任意多边形: 形状 38"/>
            <p:cNvSpPr/>
            <p:nvPr/>
          </p:nvSpPr>
          <p:spPr>
            <a:xfrm>
              <a:off x="10491227" y="4053963"/>
              <a:ext cx="210703" cy="214565"/>
            </a:xfrm>
            <a:custGeom>
              <a:avLst/>
              <a:gdLst>
                <a:gd name="connsiteX0" fmla="*/ 23633 w 210703"/>
                <a:gd name="connsiteY0" fmla="*/ 210417 h 214565"/>
                <a:gd name="connsiteX1" fmla="*/ 206687 w 210703"/>
                <a:gd name="connsiteY1" fmla="*/ 23765 h 214565"/>
                <a:gd name="connsiteX2" fmla="*/ 187070 w 210703"/>
                <a:gd name="connsiteY2" fmla="*/ 4148 h 214565"/>
                <a:gd name="connsiteX3" fmla="*/ 4016 w 210703"/>
                <a:gd name="connsiteY3" fmla="*/ 190800 h 214565"/>
                <a:gd name="connsiteX4" fmla="*/ 23633 w 210703"/>
                <a:gd name="connsiteY4" fmla="*/ 210417 h 214565"/>
                <a:gd name="connsiteX5" fmla="*/ 23633 w 210703"/>
                <a:gd name="connsiteY5" fmla="*/ 210417 h 2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703" h="214565">
                  <a:moveTo>
                    <a:pt x="23633" y="210417"/>
                  </a:moveTo>
                  <a:lnTo>
                    <a:pt x="206687" y="23765"/>
                  </a:lnTo>
                  <a:cubicBezTo>
                    <a:pt x="219201" y="11011"/>
                    <a:pt x="199603" y="-8625"/>
                    <a:pt x="187070" y="4148"/>
                  </a:cubicBezTo>
                  <a:lnTo>
                    <a:pt x="4016" y="190800"/>
                  </a:lnTo>
                  <a:cubicBezTo>
                    <a:pt x="-8498" y="203555"/>
                    <a:pt x="11101" y="223190"/>
                    <a:pt x="23633" y="210417"/>
                  </a:cubicBezTo>
                  <a:lnTo>
                    <a:pt x="23633" y="210417"/>
                  </a:lnTo>
                  <a:close/>
                </a:path>
              </a:pathLst>
            </a:custGeom>
            <a:solidFill>
              <a:srgbClr val="E6E6E6"/>
            </a:solidFill>
            <a:ln w="9235" cap="flat">
              <a:noFill/>
              <a:prstDash val="solid"/>
              <a:miter/>
            </a:ln>
          </p:spPr>
          <p:txBody>
            <a:bodyPr rtlCol="0" anchor="ctr"/>
            <a:lstStyle/>
            <a:p>
              <a:endParaRPr lang="zh-CN" altLang="en-US"/>
            </a:p>
          </p:txBody>
        </p:sp>
        <p:sp>
          <p:nvSpPr>
            <p:cNvPr id="40" name="任意多边形: 形状 39"/>
            <p:cNvSpPr/>
            <p:nvPr/>
          </p:nvSpPr>
          <p:spPr>
            <a:xfrm>
              <a:off x="10601286" y="4141195"/>
              <a:ext cx="156613" cy="179463"/>
            </a:xfrm>
            <a:custGeom>
              <a:avLst/>
              <a:gdLst>
                <a:gd name="connsiteX0" fmla="*/ 24061 w 156613"/>
                <a:gd name="connsiteY0" fmla="*/ 175766 h 179463"/>
                <a:gd name="connsiteX1" fmla="*/ 154434 w 156613"/>
                <a:gd name="connsiteY1" fmla="*/ 20523 h 179463"/>
                <a:gd name="connsiteX2" fmla="*/ 130479 w 156613"/>
                <a:gd name="connsiteY2" fmla="*/ 6520 h 179463"/>
                <a:gd name="connsiteX3" fmla="*/ 4435 w 156613"/>
                <a:gd name="connsiteY3" fmla="*/ 156149 h 179463"/>
                <a:gd name="connsiteX4" fmla="*/ 24061 w 156613"/>
                <a:gd name="connsiteY4" fmla="*/ 175766 h 179463"/>
                <a:gd name="connsiteX5" fmla="*/ 24061 w 156613"/>
                <a:gd name="connsiteY5" fmla="*/ 175766 h 17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13" h="179463">
                  <a:moveTo>
                    <a:pt x="24061" y="175766"/>
                  </a:moveTo>
                  <a:cubicBezTo>
                    <a:pt x="74579" y="130483"/>
                    <a:pt x="118483" y="78060"/>
                    <a:pt x="154434" y="20523"/>
                  </a:cubicBezTo>
                  <a:cubicBezTo>
                    <a:pt x="163923" y="5336"/>
                    <a:pt x="139922" y="-8611"/>
                    <a:pt x="130479" y="6520"/>
                  </a:cubicBezTo>
                  <a:cubicBezTo>
                    <a:pt x="95722" y="62143"/>
                    <a:pt x="53279" y="112374"/>
                    <a:pt x="4435" y="156149"/>
                  </a:cubicBezTo>
                  <a:cubicBezTo>
                    <a:pt x="-8883" y="168089"/>
                    <a:pt x="10789" y="187660"/>
                    <a:pt x="24061" y="175766"/>
                  </a:cubicBezTo>
                  <a:lnTo>
                    <a:pt x="24061" y="175766"/>
                  </a:lnTo>
                  <a:close/>
                </a:path>
              </a:pathLst>
            </a:custGeom>
            <a:solidFill>
              <a:srgbClr val="E6E6E6"/>
            </a:solidFill>
            <a:ln w="9235" cap="flat">
              <a:noFill/>
              <a:prstDash val="solid"/>
              <a:miter/>
            </a:ln>
          </p:spPr>
          <p:txBody>
            <a:bodyPr rtlCol="0" anchor="ctr"/>
            <a:lstStyle/>
            <a:p>
              <a:endParaRPr lang="zh-CN" altLang="en-US"/>
            </a:p>
          </p:txBody>
        </p:sp>
        <p:sp>
          <p:nvSpPr>
            <p:cNvPr id="41" name="任意多边形: 形状 40"/>
            <p:cNvSpPr/>
            <p:nvPr/>
          </p:nvSpPr>
          <p:spPr>
            <a:xfrm>
              <a:off x="10701582" y="4189728"/>
              <a:ext cx="140935" cy="194618"/>
            </a:xfrm>
            <a:custGeom>
              <a:avLst/>
              <a:gdLst>
                <a:gd name="connsiteX0" fmla="*/ 23340 w 140935"/>
                <a:gd name="connsiteY0" fmla="*/ 190200 h 194618"/>
                <a:gd name="connsiteX1" fmla="*/ 139321 w 140935"/>
                <a:gd name="connsiteY1" fmla="*/ 21037 h 194618"/>
                <a:gd name="connsiteX2" fmla="*/ 115366 w 140935"/>
                <a:gd name="connsiteY2" fmla="*/ 7034 h 194618"/>
                <a:gd name="connsiteX3" fmla="*/ 3723 w 140935"/>
                <a:gd name="connsiteY3" fmla="*/ 170583 h 194618"/>
                <a:gd name="connsiteX4" fmla="*/ 23340 w 140935"/>
                <a:gd name="connsiteY4" fmla="*/ 190200 h 194618"/>
                <a:gd name="connsiteX5" fmla="*/ 23340 w 140935"/>
                <a:gd name="connsiteY5" fmla="*/ 190200 h 19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935" h="194618">
                  <a:moveTo>
                    <a:pt x="23340" y="190200"/>
                  </a:moveTo>
                  <a:cubicBezTo>
                    <a:pt x="69344" y="139247"/>
                    <a:pt x="108494" y="82385"/>
                    <a:pt x="139321" y="21037"/>
                  </a:cubicBezTo>
                  <a:cubicBezTo>
                    <a:pt x="147321" y="5129"/>
                    <a:pt x="123394" y="-8939"/>
                    <a:pt x="115366" y="7034"/>
                  </a:cubicBezTo>
                  <a:cubicBezTo>
                    <a:pt x="85576" y="66301"/>
                    <a:pt x="48173" y="121341"/>
                    <a:pt x="3723" y="170583"/>
                  </a:cubicBezTo>
                  <a:cubicBezTo>
                    <a:pt x="-8218" y="183809"/>
                    <a:pt x="11344" y="203490"/>
                    <a:pt x="23340" y="190200"/>
                  </a:cubicBezTo>
                  <a:lnTo>
                    <a:pt x="23340" y="190200"/>
                  </a:lnTo>
                  <a:close/>
                </a:path>
              </a:pathLst>
            </a:custGeom>
            <a:solidFill>
              <a:srgbClr val="E6E6E6"/>
            </a:solidFill>
            <a:ln w="9235" cap="flat">
              <a:noFill/>
              <a:prstDash val="solid"/>
              <a:miter/>
            </a:ln>
          </p:spPr>
          <p:txBody>
            <a:bodyPr rtlCol="0" anchor="ctr"/>
            <a:lstStyle/>
            <a:p>
              <a:endParaRPr lang="zh-CN" altLang="en-US"/>
            </a:p>
          </p:txBody>
        </p:sp>
      </p:grpSp>
      <p:grpSp>
        <p:nvGrpSpPr>
          <p:cNvPr id="42" name="图形 30"/>
          <p:cNvGrpSpPr/>
          <p:nvPr/>
        </p:nvGrpSpPr>
        <p:grpSpPr>
          <a:xfrm>
            <a:off x="9656598" y="5711799"/>
            <a:ext cx="406385" cy="488823"/>
            <a:chOff x="9656598" y="5711799"/>
            <a:chExt cx="406385" cy="488823"/>
          </a:xfrm>
        </p:grpSpPr>
        <p:sp>
          <p:nvSpPr>
            <p:cNvPr id="43" name="任意多边形: 形状 42"/>
            <p:cNvSpPr/>
            <p:nvPr/>
          </p:nvSpPr>
          <p:spPr>
            <a:xfrm>
              <a:off x="9875751" y="5711799"/>
              <a:ext cx="161883" cy="423082"/>
            </a:xfrm>
            <a:custGeom>
              <a:avLst/>
              <a:gdLst>
                <a:gd name="connsiteX0" fmla="*/ 161856 w 161883"/>
                <a:gd name="connsiteY0" fmla="*/ 423082 h 423082"/>
                <a:gd name="connsiteX1" fmla="*/ 52173 w 161883"/>
                <a:gd name="connsiteY1" fmla="*/ 423073 h 423082"/>
                <a:gd name="connsiteX2" fmla="*/ 0 w 161883"/>
                <a:gd name="connsiteY2" fmla="*/ 0 h 423082"/>
                <a:gd name="connsiteX3" fmla="*/ 161884 w 161883"/>
                <a:gd name="connsiteY3" fmla="*/ 9 h 423082"/>
                <a:gd name="connsiteX4" fmla="*/ 161856 w 161883"/>
                <a:gd name="connsiteY4" fmla="*/ 423082 h 423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83" h="423082">
                  <a:moveTo>
                    <a:pt x="161856" y="423082"/>
                  </a:moveTo>
                  <a:lnTo>
                    <a:pt x="52173" y="423073"/>
                  </a:lnTo>
                  <a:lnTo>
                    <a:pt x="0" y="0"/>
                  </a:lnTo>
                  <a:lnTo>
                    <a:pt x="161884" y="9"/>
                  </a:lnTo>
                  <a:lnTo>
                    <a:pt x="161856" y="423082"/>
                  </a:lnTo>
                  <a:close/>
                </a:path>
              </a:pathLst>
            </a:custGeom>
            <a:solidFill>
              <a:srgbClr val="FFB6B6"/>
            </a:solidFill>
            <a:ln w="9235" cap="flat">
              <a:noFill/>
              <a:prstDash val="solid"/>
              <a:miter/>
            </a:ln>
          </p:spPr>
          <p:txBody>
            <a:bodyPr rtlCol="0" anchor="ctr"/>
            <a:lstStyle/>
            <a:p>
              <a:endParaRPr lang="zh-CN" altLang="en-US"/>
            </a:p>
          </p:txBody>
        </p:sp>
        <p:sp>
          <p:nvSpPr>
            <p:cNvPr id="44" name="任意多边形: 形状 43"/>
            <p:cNvSpPr/>
            <p:nvPr/>
          </p:nvSpPr>
          <p:spPr>
            <a:xfrm>
              <a:off x="9656598" y="6008642"/>
              <a:ext cx="406385" cy="191979"/>
            </a:xfrm>
            <a:custGeom>
              <a:avLst/>
              <a:gdLst>
                <a:gd name="connsiteX0" fmla="*/ 5226 w 406385"/>
                <a:gd name="connsiteY0" fmla="*/ 123750 h 191979"/>
                <a:gd name="connsiteX1" fmla="*/ 5226 w 406385"/>
                <a:gd name="connsiteY1" fmla="*/ 123750 h 191979"/>
                <a:gd name="connsiteX2" fmla="*/ 0 w 406385"/>
                <a:gd name="connsiteY2" fmla="*/ 154753 h 191979"/>
                <a:gd name="connsiteX3" fmla="*/ 0 w 406385"/>
                <a:gd name="connsiteY3" fmla="*/ 154753 h 191979"/>
                <a:gd name="connsiteX4" fmla="*/ 37227 w 406385"/>
                <a:gd name="connsiteY4" fmla="*/ 191980 h 191979"/>
                <a:gd name="connsiteX5" fmla="*/ 376912 w 406385"/>
                <a:gd name="connsiteY5" fmla="*/ 191980 h 191979"/>
                <a:gd name="connsiteX6" fmla="*/ 402309 w 406385"/>
                <a:gd name="connsiteY6" fmla="*/ 166591 h 191979"/>
                <a:gd name="connsiteX7" fmla="*/ 402309 w 406385"/>
                <a:gd name="connsiteY7" fmla="*/ 152441 h 191979"/>
                <a:gd name="connsiteX8" fmla="*/ 384514 w 406385"/>
                <a:gd name="connsiteY8" fmla="*/ 57556 h 191979"/>
                <a:gd name="connsiteX9" fmla="*/ 277264 w 406385"/>
                <a:gd name="connsiteY9" fmla="*/ 34323 h 191979"/>
                <a:gd name="connsiteX10" fmla="*/ 258322 w 406385"/>
                <a:gd name="connsiteY10" fmla="*/ 0 h 191979"/>
                <a:gd name="connsiteX11" fmla="*/ 121170 w 406385"/>
                <a:gd name="connsiteY11" fmla="*/ 100304 h 191979"/>
                <a:gd name="connsiteX12" fmla="*/ 45153 w 406385"/>
                <a:gd name="connsiteY12" fmla="*/ 109664 h 191979"/>
                <a:gd name="connsiteX13" fmla="*/ 5226 w 406385"/>
                <a:gd name="connsiteY13" fmla="*/ 123750 h 191979"/>
                <a:gd name="connsiteX14" fmla="*/ 5226 w 406385"/>
                <a:gd name="connsiteY14" fmla="*/ 123750 h 19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385" h="191979">
                  <a:moveTo>
                    <a:pt x="5226" y="123750"/>
                  </a:moveTo>
                  <a:lnTo>
                    <a:pt x="5226" y="123750"/>
                  </a:lnTo>
                  <a:cubicBezTo>
                    <a:pt x="1803" y="129503"/>
                    <a:pt x="0" y="148066"/>
                    <a:pt x="0" y="154753"/>
                  </a:cubicBezTo>
                  <a:lnTo>
                    <a:pt x="0" y="154753"/>
                  </a:lnTo>
                  <a:cubicBezTo>
                    <a:pt x="0" y="175313"/>
                    <a:pt x="16667" y="191980"/>
                    <a:pt x="37227" y="191980"/>
                  </a:cubicBezTo>
                  <a:lnTo>
                    <a:pt x="376912" y="191980"/>
                  </a:lnTo>
                  <a:cubicBezTo>
                    <a:pt x="390933" y="191980"/>
                    <a:pt x="402309" y="180613"/>
                    <a:pt x="402309" y="166591"/>
                  </a:cubicBezTo>
                  <a:lnTo>
                    <a:pt x="402309" y="152441"/>
                  </a:lnTo>
                  <a:cubicBezTo>
                    <a:pt x="402309" y="152441"/>
                    <a:pt x="419105" y="109942"/>
                    <a:pt x="384514" y="57556"/>
                  </a:cubicBezTo>
                  <a:cubicBezTo>
                    <a:pt x="384514" y="57556"/>
                    <a:pt x="341516" y="98575"/>
                    <a:pt x="277264" y="34323"/>
                  </a:cubicBezTo>
                  <a:lnTo>
                    <a:pt x="258322" y="0"/>
                  </a:lnTo>
                  <a:lnTo>
                    <a:pt x="121170" y="100304"/>
                  </a:lnTo>
                  <a:lnTo>
                    <a:pt x="45153" y="109664"/>
                  </a:lnTo>
                  <a:cubicBezTo>
                    <a:pt x="28524" y="111708"/>
                    <a:pt x="13781" y="109341"/>
                    <a:pt x="5226" y="123750"/>
                  </a:cubicBezTo>
                  <a:lnTo>
                    <a:pt x="5226" y="123750"/>
                  </a:lnTo>
                  <a:close/>
                </a:path>
              </a:pathLst>
            </a:custGeom>
            <a:solidFill>
              <a:srgbClr val="2F2E41"/>
            </a:solidFill>
            <a:ln w="9235" cap="flat">
              <a:noFill/>
              <a:prstDash val="solid"/>
              <a:miter/>
            </a:ln>
          </p:spPr>
          <p:txBody>
            <a:bodyPr rtlCol="0" anchor="ctr"/>
            <a:lstStyle/>
            <a:p>
              <a:endParaRPr lang="zh-CN" altLang="en-US"/>
            </a:p>
          </p:txBody>
        </p:sp>
      </p:grpSp>
      <p:grpSp>
        <p:nvGrpSpPr>
          <p:cNvPr id="45" name="图形 30"/>
          <p:cNvGrpSpPr/>
          <p:nvPr/>
        </p:nvGrpSpPr>
        <p:grpSpPr>
          <a:xfrm>
            <a:off x="10690904" y="5558072"/>
            <a:ext cx="402596" cy="602006"/>
            <a:chOff x="10690904" y="5558072"/>
            <a:chExt cx="402596" cy="602006"/>
          </a:xfrm>
        </p:grpSpPr>
        <p:sp>
          <p:nvSpPr>
            <p:cNvPr id="46" name="任意多边形: 形状 45"/>
            <p:cNvSpPr/>
            <p:nvPr/>
          </p:nvSpPr>
          <p:spPr>
            <a:xfrm>
              <a:off x="10690904" y="5558072"/>
              <a:ext cx="359551" cy="417819"/>
            </a:xfrm>
            <a:custGeom>
              <a:avLst/>
              <a:gdLst>
                <a:gd name="connsiteX0" fmla="*/ 359551 w 359551"/>
                <a:gd name="connsiteY0" fmla="*/ 360356 h 417819"/>
                <a:gd name="connsiteX1" fmla="*/ 266119 w 359551"/>
                <a:gd name="connsiteY1" fmla="*/ 417819 h 417819"/>
                <a:gd name="connsiteX2" fmla="*/ 0 w 359551"/>
                <a:gd name="connsiteY2" fmla="*/ 84812 h 417819"/>
                <a:gd name="connsiteX3" fmla="*/ 137892 w 359551"/>
                <a:gd name="connsiteY3" fmla="*/ 0 h 417819"/>
                <a:gd name="connsiteX4" fmla="*/ 359551 w 359551"/>
                <a:gd name="connsiteY4" fmla="*/ 360356 h 41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51" h="417819">
                  <a:moveTo>
                    <a:pt x="359551" y="360356"/>
                  </a:moveTo>
                  <a:lnTo>
                    <a:pt x="266119" y="417819"/>
                  </a:lnTo>
                  <a:lnTo>
                    <a:pt x="0" y="84812"/>
                  </a:lnTo>
                  <a:lnTo>
                    <a:pt x="137892" y="0"/>
                  </a:lnTo>
                  <a:lnTo>
                    <a:pt x="359551" y="360356"/>
                  </a:lnTo>
                  <a:close/>
                </a:path>
              </a:pathLst>
            </a:custGeom>
            <a:solidFill>
              <a:srgbClr val="FFB6B6"/>
            </a:solidFill>
            <a:ln w="9235" cap="flat">
              <a:noFill/>
              <a:prstDash val="solid"/>
              <a:miter/>
            </a:ln>
          </p:spPr>
          <p:txBody>
            <a:bodyPr rtlCol="0" anchor="ctr"/>
            <a:lstStyle/>
            <a:p>
              <a:endParaRPr lang="zh-CN" altLang="en-US"/>
            </a:p>
          </p:txBody>
        </p:sp>
        <p:sp>
          <p:nvSpPr>
            <p:cNvPr id="47" name="任意多边形: 形状 46"/>
            <p:cNvSpPr/>
            <p:nvPr/>
          </p:nvSpPr>
          <p:spPr>
            <a:xfrm>
              <a:off x="10729071" y="5858088"/>
              <a:ext cx="364429" cy="301990"/>
            </a:xfrm>
            <a:custGeom>
              <a:avLst/>
              <a:gdLst>
                <a:gd name="connsiteX0" fmla="*/ 4 w 364429"/>
                <a:gd name="connsiteY0" fmla="*/ 255122 h 301990"/>
                <a:gd name="connsiteX1" fmla="*/ 4 w 364429"/>
                <a:gd name="connsiteY1" fmla="*/ 255122 h 301990"/>
                <a:gd name="connsiteX2" fmla="*/ 11805 w 364429"/>
                <a:gd name="connsiteY2" fmla="*/ 284265 h 301990"/>
                <a:gd name="connsiteX3" fmla="*/ 11805 w 364429"/>
                <a:gd name="connsiteY3" fmla="*/ 284265 h 301990"/>
                <a:gd name="connsiteX4" fmla="*/ 63026 w 364429"/>
                <a:gd name="connsiteY4" fmla="*/ 296465 h 301990"/>
                <a:gd name="connsiteX5" fmla="*/ 352341 w 364429"/>
                <a:gd name="connsiteY5" fmla="*/ 118488 h 301990"/>
                <a:gd name="connsiteX6" fmla="*/ 360665 w 364429"/>
                <a:gd name="connsiteY6" fmla="*/ 83545 h 301990"/>
                <a:gd name="connsiteX7" fmla="*/ 353247 w 364429"/>
                <a:gd name="connsiteY7" fmla="*/ 71503 h 301990"/>
                <a:gd name="connsiteX8" fmla="*/ 288375 w 364429"/>
                <a:gd name="connsiteY8" fmla="*/ 0 h 301990"/>
                <a:gd name="connsiteX9" fmla="*/ 184862 w 364429"/>
                <a:gd name="connsiteY9" fmla="*/ 36413 h 301990"/>
                <a:gd name="connsiteX10" fmla="*/ 150733 w 364429"/>
                <a:gd name="connsiteY10" fmla="*/ 17101 h 301990"/>
                <a:gd name="connsiteX11" fmla="*/ 86481 w 364429"/>
                <a:gd name="connsiteY11" fmla="*/ 174397 h 301990"/>
                <a:gd name="connsiteX12" fmla="*/ 26631 w 364429"/>
                <a:gd name="connsiteY12" fmla="*/ 222196 h 301990"/>
                <a:gd name="connsiteX13" fmla="*/ 4 w 364429"/>
                <a:gd name="connsiteY13" fmla="*/ 255122 h 301990"/>
                <a:gd name="connsiteX14" fmla="*/ 4 w 364429"/>
                <a:gd name="connsiteY14" fmla="*/ 255122 h 301990"/>
                <a:gd name="connsiteX15" fmla="*/ 4 w 364429"/>
                <a:gd name="connsiteY15" fmla="*/ 255122 h 3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4429" h="301990">
                  <a:moveTo>
                    <a:pt x="4" y="255122"/>
                  </a:moveTo>
                  <a:lnTo>
                    <a:pt x="4" y="255122"/>
                  </a:lnTo>
                  <a:cubicBezTo>
                    <a:pt x="115" y="261818"/>
                    <a:pt x="8300" y="278568"/>
                    <a:pt x="11805" y="284265"/>
                  </a:cubicBezTo>
                  <a:lnTo>
                    <a:pt x="11805" y="284265"/>
                  </a:lnTo>
                  <a:cubicBezTo>
                    <a:pt x="22580" y="301773"/>
                    <a:pt x="45508" y="307240"/>
                    <a:pt x="63026" y="296465"/>
                  </a:cubicBezTo>
                  <a:lnTo>
                    <a:pt x="352341" y="118488"/>
                  </a:lnTo>
                  <a:cubicBezTo>
                    <a:pt x="364281" y="111135"/>
                    <a:pt x="368009" y="95495"/>
                    <a:pt x="360665" y="83545"/>
                  </a:cubicBezTo>
                  <a:lnTo>
                    <a:pt x="353247" y="71503"/>
                  </a:lnTo>
                  <a:cubicBezTo>
                    <a:pt x="353247" y="71503"/>
                    <a:pt x="345293" y="26498"/>
                    <a:pt x="288375" y="0"/>
                  </a:cubicBezTo>
                  <a:cubicBezTo>
                    <a:pt x="288375" y="0"/>
                    <a:pt x="273244" y="57473"/>
                    <a:pt x="184862" y="36413"/>
                  </a:cubicBezTo>
                  <a:lnTo>
                    <a:pt x="150733" y="17101"/>
                  </a:lnTo>
                  <a:lnTo>
                    <a:pt x="86481" y="174397"/>
                  </a:lnTo>
                  <a:lnTo>
                    <a:pt x="26631" y="222196"/>
                  </a:lnTo>
                  <a:cubicBezTo>
                    <a:pt x="13544" y="232656"/>
                    <a:pt x="-256" y="238372"/>
                    <a:pt x="4" y="255122"/>
                  </a:cubicBezTo>
                  <a:lnTo>
                    <a:pt x="4" y="255122"/>
                  </a:lnTo>
                  <a:lnTo>
                    <a:pt x="4" y="255122"/>
                  </a:lnTo>
                  <a:close/>
                </a:path>
              </a:pathLst>
            </a:custGeom>
            <a:solidFill>
              <a:srgbClr val="2F2E41"/>
            </a:solidFill>
            <a:ln w="9235" cap="flat">
              <a:noFill/>
              <a:prstDash val="solid"/>
              <a:miter/>
            </a:ln>
          </p:spPr>
          <p:txBody>
            <a:bodyPr rtlCol="0" anchor="ctr"/>
            <a:lstStyle/>
            <a:p>
              <a:endParaRPr lang="zh-CN" altLang="en-US"/>
            </a:p>
          </p:txBody>
        </p:sp>
      </p:grpSp>
      <p:grpSp>
        <p:nvGrpSpPr>
          <p:cNvPr id="48" name="图形 30"/>
          <p:cNvGrpSpPr/>
          <p:nvPr/>
        </p:nvGrpSpPr>
        <p:grpSpPr>
          <a:xfrm>
            <a:off x="9748819" y="2649334"/>
            <a:ext cx="741853" cy="1591052"/>
            <a:chOff x="9748819" y="2649334"/>
            <a:chExt cx="741853" cy="1591052"/>
          </a:xfrm>
        </p:grpSpPr>
        <p:sp>
          <p:nvSpPr>
            <p:cNvPr id="49" name="任意多边形: 形状 48"/>
            <p:cNvSpPr/>
            <p:nvPr/>
          </p:nvSpPr>
          <p:spPr>
            <a:xfrm>
              <a:off x="10295050" y="3838968"/>
              <a:ext cx="195621" cy="401418"/>
            </a:xfrm>
            <a:custGeom>
              <a:avLst/>
              <a:gdLst>
                <a:gd name="connsiteX0" fmla="*/ 66009 w 195621"/>
                <a:gd name="connsiteY0" fmla="*/ 317127 h 401418"/>
                <a:gd name="connsiteX1" fmla="*/ 66083 w 195621"/>
                <a:gd name="connsiteY1" fmla="*/ 251404 h 401418"/>
                <a:gd name="connsiteX2" fmla="*/ 0 w 195621"/>
                <a:gd name="connsiteY2" fmla="*/ 29180 h 401418"/>
                <a:gd name="connsiteX3" fmla="*/ 107602 w 195621"/>
                <a:gd name="connsiteY3" fmla="*/ 0 h 401418"/>
                <a:gd name="connsiteX4" fmla="*/ 163058 w 195621"/>
                <a:gd name="connsiteY4" fmla="*/ 228578 h 401418"/>
                <a:gd name="connsiteX5" fmla="*/ 191711 w 195621"/>
                <a:gd name="connsiteY5" fmla="*/ 287530 h 401418"/>
                <a:gd name="connsiteX6" fmla="*/ 151321 w 195621"/>
                <a:gd name="connsiteY6" fmla="*/ 400293 h 401418"/>
                <a:gd name="connsiteX7" fmla="*/ 66009 w 195621"/>
                <a:gd name="connsiteY7" fmla="*/ 317127 h 401418"/>
                <a:gd name="connsiteX8" fmla="*/ 66009 w 195621"/>
                <a:gd name="connsiteY8" fmla="*/ 317127 h 401418"/>
                <a:gd name="connsiteX9" fmla="*/ 66009 w 195621"/>
                <a:gd name="connsiteY9" fmla="*/ 317127 h 40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621" h="401418">
                  <a:moveTo>
                    <a:pt x="66009" y="317127"/>
                  </a:moveTo>
                  <a:cubicBezTo>
                    <a:pt x="60580" y="293450"/>
                    <a:pt x="60997" y="270457"/>
                    <a:pt x="66083" y="251404"/>
                  </a:cubicBezTo>
                  <a:lnTo>
                    <a:pt x="0" y="29180"/>
                  </a:lnTo>
                  <a:lnTo>
                    <a:pt x="107602" y="0"/>
                  </a:lnTo>
                  <a:lnTo>
                    <a:pt x="163058" y="228578"/>
                  </a:lnTo>
                  <a:cubicBezTo>
                    <a:pt x="175914" y="243394"/>
                    <a:pt x="186282" y="263844"/>
                    <a:pt x="191711" y="287530"/>
                  </a:cubicBezTo>
                  <a:cubicBezTo>
                    <a:pt x="204114" y="341636"/>
                    <a:pt x="186032" y="392117"/>
                    <a:pt x="151321" y="400293"/>
                  </a:cubicBezTo>
                  <a:cubicBezTo>
                    <a:pt x="116610" y="408469"/>
                    <a:pt x="78412" y="371233"/>
                    <a:pt x="66009" y="317127"/>
                  </a:cubicBezTo>
                  <a:lnTo>
                    <a:pt x="66009" y="317127"/>
                  </a:lnTo>
                  <a:lnTo>
                    <a:pt x="66009" y="317127"/>
                  </a:lnTo>
                  <a:close/>
                </a:path>
              </a:pathLst>
            </a:custGeom>
            <a:solidFill>
              <a:srgbClr val="FFB6B6"/>
            </a:solidFill>
            <a:ln w="9235" cap="flat">
              <a:noFill/>
              <a:prstDash val="solid"/>
              <a:miter/>
            </a:ln>
          </p:spPr>
          <p:txBody>
            <a:bodyPr rtlCol="0" anchor="ctr"/>
            <a:lstStyle/>
            <a:p>
              <a:endParaRPr lang="zh-CN" altLang="en-US"/>
            </a:p>
          </p:txBody>
        </p:sp>
        <p:sp>
          <p:nvSpPr>
            <p:cNvPr id="50" name="任意多边形: 形状 49"/>
            <p:cNvSpPr/>
            <p:nvPr/>
          </p:nvSpPr>
          <p:spPr>
            <a:xfrm>
              <a:off x="9748819" y="2649334"/>
              <a:ext cx="695046" cy="1358602"/>
            </a:xfrm>
            <a:custGeom>
              <a:avLst/>
              <a:gdLst>
                <a:gd name="connsiteX0" fmla="*/ 0 w 695046"/>
                <a:gd name="connsiteY0" fmla="*/ 25438 h 1358602"/>
                <a:gd name="connsiteX1" fmla="*/ 270235 w 695046"/>
                <a:gd name="connsiteY1" fmla="*/ 59032 h 1358602"/>
                <a:gd name="connsiteX2" fmla="*/ 518910 w 695046"/>
                <a:gd name="connsiteY2" fmla="*/ 486125 h 1358602"/>
                <a:gd name="connsiteX3" fmla="*/ 695047 w 695046"/>
                <a:gd name="connsiteY3" fmla="*/ 1318379 h 1358602"/>
                <a:gd name="connsiteX4" fmla="*/ 564489 w 695046"/>
                <a:gd name="connsiteY4" fmla="*/ 1358603 h 1358602"/>
                <a:gd name="connsiteX5" fmla="*/ 218163 w 695046"/>
                <a:gd name="connsiteY5" fmla="*/ 401312 h 1358602"/>
                <a:gd name="connsiteX6" fmla="*/ 0 w 695046"/>
                <a:gd name="connsiteY6" fmla="*/ 25438 h 1358602"/>
                <a:gd name="connsiteX7" fmla="*/ 0 w 695046"/>
                <a:gd name="connsiteY7" fmla="*/ 25438 h 135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046" h="1358602">
                  <a:moveTo>
                    <a:pt x="0" y="25438"/>
                  </a:moveTo>
                  <a:cubicBezTo>
                    <a:pt x="0" y="25438"/>
                    <a:pt x="173408" y="-50041"/>
                    <a:pt x="270235" y="59032"/>
                  </a:cubicBezTo>
                  <a:cubicBezTo>
                    <a:pt x="358368" y="158311"/>
                    <a:pt x="537279" y="457056"/>
                    <a:pt x="518910" y="486125"/>
                  </a:cubicBezTo>
                  <a:lnTo>
                    <a:pt x="695047" y="1318379"/>
                  </a:lnTo>
                  <a:lnTo>
                    <a:pt x="564489" y="1358603"/>
                  </a:lnTo>
                  <a:lnTo>
                    <a:pt x="218163" y="401312"/>
                  </a:lnTo>
                  <a:lnTo>
                    <a:pt x="0" y="25438"/>
                  </a:lnTo>
                  <a:lnTo>
                    <a:pt x="0" y="25438"/>
                  </a:lnTo>
                  <a:close/>
                </a:path>
              </a:pathLst>
            </a:custGeom>
            <a:solidFill>
              <a:srgbClr val="6C63FF"/>
            </a:solidFill>
            <a:ln w="9235" cap="flat">
              <a:noFill/>
              <a:prstDash val="solid"/>
              <a:miter/>
            </a:ln>
          </p:spPr>
          <p:txBody>
            <a:bodyPr rtlCol="0" anchor="ctr"/>
            <a:lstStyle/>
            <a:p>
              <a:endParaRPr lang="zh-CN" altLang="en-US"/>
            </a:p>
          </p:txBody>
        </p:sp>
      </p:grpSp>
      <p:sp>
        <p:nvSpPr>
          <p:cNvPr id="51" name="任意多边形: 形状 50"/>
          <p:cNvSpPr/>
          <p:nvPr/>
        </p:nvSpPr>
        <p:spPr>
          <a:xfrm>
            <a:off x="9557838" y="3899243"/>
            <a:ext cx="536085" cy="2019213"/>
          </a:xfrm>
          <a:custGeom>
            <a:avLst/>
            <a:gdLst>
              <a:gd name="connsiteX0" fmla="*/ 0 w 536085"/>
              <a:gd name="connsiteY0" fmla="*/ 8907 h 2019213"/>
              <a:gd name="connsiteX1" fmla="*/ 89345 w 536085"/>
              <a:gd name="connsiteY1" fmla="*/ 1051287 h 2019213"/>
              <a:gd name="connsiteX2" fmla="*/ 305270 w 536085"/>
              <a:gd name="connsiteY2" fmla="*/ 2019213 h 2019213"/>
              <a:gd name="connsiteX3" fmla="*/ 536086 w 536085"/>
              <a:gd name="connsiteY3" fmla="*/ 1996877 h 2019213"/>
              <a:gd name="connsiteX4" fmla="*/ 424395 w 536085"/>
              <a:gd name="connsiteY4" fmla="*/ 939606 h 2019213"/>
              <a:gd name="connsiteX5" fmla="*/ 492754 w 536085"/>
              <a:gd name="connsiteY5" fmla="*/ 0 h 2019213"/>
              <a:gd name="connsiteX6" fmla="*/ 0 w 536085"/>
              <a:gd name="connsiteY6" fmla="*/ 8907 h 201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85" h="2019213">
                <a:moveTo>
                  <a:pt x="0" y="8907"/>
                </a:moveTo>
                <a:lnTo>
                  <a:pt x="89345" y="1051287"/>
                </a:lnTo>
                <a:lnTo>
                  <a:pt x="305270" y="2019213"/>
                </a:lnTo>
                <a:lnTo>
                  <a:pt x="536086" y="1996877"/>
                </a:lnTo>
                <a:lnTo>
                  <a:pt x="424395" y="939606"/>
                </a:lnTo>
                <a:lnTo>
                  <a:pt x="492754" y="0"/>
                </a:lnTo>
                <a:lnTo>
                  <a:pt x="0" y="8907"/>
                </a:lnTo>
                <a:close/>
              </a:path>
            </a:pathLst>
          </a:custGeom>
          <a:solidFill>
            <a:srgbClr val="2F2E41"/>
          </a:solidFill>
          <a:ln w="9235" cap="flat">
            <a:noFill/>
            <a:prstDash val="solid"/>
            <a:miter/>
          </a:ln>
        </p:spPr>
        <p:txBody>
          <a:bodyPr rtlCol="0" anchor="ctr"/>
          <a:lstStyle/>
          <a:p>
            <a:endParaRPr lang="zh-CN" altLang="en-US"/>
          </a:p>
        </p:txBody>
      </p:sp>
      <p:sp>
        <p:nvSpPr>
          <p:cNvPr id="52" name="任意多边形: 形状 51"/>
          <p:cNvSpPr/>
          <p:nvPr/>
        </p:nvSpPr>
        <p:spPr>
          <a:xfrm>
            <a:off x="9576308" y="3900898"/>
            <a:ext cx="1386458" cy="1881136"/>
          </a:xfrm>
          <a:custGeom>
            <a:avLst/>
            <a:gdLst>
              <a:gd name="connsiteX0" fmla="*/ 0 w 1386458"/>
              <a:gd name="connsiteY0" fmla="*/ 233433 h 1881136"/>
              <a:gd name="connsiteX1" fmla="*/ 556498 w 1386458"/>
              <a:gd name="connsiteY1" fmla="*/ 1119350 h 1881136"/>
              <a:gd name="connsiteX2" fmla="*/ 1191463 w 1386458"/>
              <a:gd name="connsiteY2" fmla="*/ 1881136 h 1881136"/>
              <a:gd name="connsiteX3" fmla="*/ 1386458 w 1386458"/>
              <a:gd name="connsiteY3" fmla="*/ 1755647 h 1881136"/>
              <a:gd name="connsiteX4" fmla="*/ 803286 w 1386458"/>
              <a:gd name="connsiteY4" fmla="*/ 866706 h 1881136"/>
              <a:gd name="connsiteX5" fmla="*/ 434051 w 1386458"/>
              <a:gd name="connsiteY5" fmla="*/ 0 h 1881136"/>
              <a:gd name="connsiteX6" fmla="*/ 0 w 1386458"/>
              <a:gd name="connsiteY6" fmla="*/ 233433 h 1881136"/>
              <a:gd name="connsiteX7" fmla="*/ 0 w 1386458"/>
              <a:gd name="connsiteY7" fmla="*/ 233433 h 188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6458" h="1881136">
                <a:moveTo>
                  <a:pt x="0" y="233433"/>
                </a:moveTo>
                <a:lnTo>
                  <a:pt x="556498" y="1119350"/>
                </a:lnTo>
                <a:lnTo>
                  <a:pt x="1191463" y="1881136"/>
                </a:lnTo>
                <a:lnTo>
                  <a:pt x="1386458" y="1755647"/>
                </a:lnTo>
                <a:lnTo>
                  <a:pt x="803286" y="866706"/>
                </a:lnTo>
                <a:cubicBezTo>
                  <a:pt x="714035" y="475135"/>
                  <a:pt x="615191" y="112670"/>
                  <a:pt x="434051" y="0"/>
                </a:cubicBezTo>
                <a:lnTo>
                  <a:pt x="0" y="233433"/>
                </a:lnTo>
                <a:lnTo>
                  <a:pt x="0" y="233433"/>
                </a:lnTo>
                <a:close/>
              </a:path>
            </a:pathLst>
          </a:custGeom>
          <a:solidFill>
            <a:srgbClr val="2F2E41"/>
          </a:solidFill>
          <a:ln w="9235" cap="flat">
            <a:noFill/>
            <a:prstDash val="solid"/>
            <a:miter/>
          </a:ln>
        </p:spPr>
        <p:txBody>
          <a:bodyPr rtlCol="0" anchor="ctr"/>
          <a:lstStyle/>
          <a:p>
            <a:endParaRPr lang="zh-CN" altLang="en-US"/>
          </a:p>
        </p:txBody>
      </p:sp>
      <p:sp>
        <p:nvSpPr>
          <p:cNvPr id="53" name="任意多边形: 形状 52"/>
          <p:cNvSpPr/>
          <p:nvPr/>
        </p:nvSpPr>
        <p:spPr>
          <a:xfrm>
            <a:off x="9496981" y="2406962"/>
            <a:ext cx="729518" cy="1731697"/>
          </a:xfrm>
          <a:custGeom>
            <a:avLst/>
            <a:gdLst>
              <a:gd name="connsiteX0" fmla="*/ 111800 w 729518"/>
              <a:gd name="connsiteY0" fmla="*/ 1731698 h 1731697"/>
              <a:gd name="connsiteX1" fmla="*/ 39816 w 729518"/>
              <a:gd name="connsiteY1" fmla="*/ 1705033 h 1731697"/>
              <a:gd name="connsiteX2" fmla="*/ 286 w 729518"/>
              <a:gd name="connsiteY2" fmla="*/ 1611221 h 1731697"/>
              <a:gd name="connsiteX3" fmla="*/ 48834 w 729518"/>
              <a:gd name="connsiteY3" fmla="*/ 1145465 h 1731697"/>
              <a:gd name="connsiteX4" fmla="*/ 30289 w 729518"/>
              <a:gd name="connsiteY4" fmla="*/ 636858 h 1731697"/>
              <a:gd name="connsiteX5" fmla="*/ 30400 w 729518"/>
              <a:gd name="connsiteY5" fmla="*/ 636303 h 1731697"/>
              <a:gd name="connsiteX6" fmla="*/ 88040 w 729518"/>
              <a:gd name="connsiteY6" fmla="*/ 359922 h 1731697"/>
              <a:gd name="connsiteX7" fmla="*/ 93422 w 729518"/>
              <a:gd name="connsiteY7" fmla="*/ 332912 h 1731697"/>
              <a:gd name="connsiteX8" fmla="*/ 178550 w 729518"/>
              <a:gd name="connsiteY8" fmla="*/ 76968 h 1731697"/>
              <a:gd name="connsiteX9" fmla="*/ 285254 w 729518"/>
              <a:gd name="connsiteY9" fmla="*/ 0 h 1731697"/>
              <a:gd name="connsiteX10" fmla="*/ 360531 w 729518"/>
              <a:gd name="connsiteY10" fmla="*/ 0 h 1731697"/>
              <a:gd name="connsiteX11" fmla="*/ 454102 w 729518"/>
              <a:gd name="connsiteY11" fmla="*/ 50079 h 1731697"/>
              <a:gd name="connsiteX12" fmla="*/ 520001 w 729518"/>
              <a:gd name="connsiteY12" fmla="*/ 148927 h 1731697"/>
              <a:gd name="connsiteX13" fmla="*/ 530979 w 729518"/>
              <a:gd name="connsiteY13" fmla="*/ 169881 h 1731697"/>
              <a:gd name="connsiteX14" fmla="*/ 676465 w 729518"/>
              <a:gd name="connsiteY14" fmla="*/ 537053 h 1731697"/>
              <a:gd name="connsiteX15" fmla="*/ 684271 w 729518"/>
              <a:gd name="connsiteY15" fmla="*/ 573494 h 1731697"/>
              <a:gd name="connsiteX16" fmla="*/ 729405 w 729518"/>
              <a:gd name="connsiteY16" fmla="*/ 1592492 h 1731697"/>
              <a:gd name="connsiteX17" fmla="*/ 692068 w 729518"/>
              <a:gd name="connsiteY17" fmla="*/ 1681319 h 1731697"/>
              <a:gd name="connsiteX18" fmla="*/ 600365 w 729518"/>
              <a:gd name="connsiteY18" fmla="*/ 1708631 h 1731697"/>
              <a:gd name="connsiteX19" fmla="*/ 138095 w 729518"/>
              <a:gd name="connsiteY19" fmla="*/ 1728581 h 1731697"/>
              <a:gd name="connsiteX20" fmla="*/ 111800 w 729518"/>
              <a:gd name="connsiteY20" fmla="*/ 1731698 h 1731697"/>
              <a:gd name="connsiteX21" fmla="*/ 111800 w 729518"/>
              <a:gd name="connsiteY21" fmla="*/ 1731698 h 17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9518" h="1731697">
                <a:moveTo>
                  <a:pt x="111800" y="1731698"/>
                </a:moveTo>
                <a:cubicBezTo>
                  <a:pt x="85700" y="1731698"/>
                  <a:pt x="60422" y="1722505"/>
                  <a:pt x="39816" y="1705033"/>
                </a:cubicBezTo>
                <a:cubicBezTo>
                  <a:pt x="12161" y="1681578"/>
                  <a:pt x="-2248" y="1647385"/>
                  <a:pt x="286" y="1611221"/>
                </a:cubicBezTo>
                <a:lnTo>
                  <a:pt x="48834" y="1145465"/>
                </a:lnTo>
                <a:lnTo>
                  <a:pt x="30289" y="636858"/>
                </a:lnTo>
                <a:lnTo>
                  <a:pt x="30400" y="636303"/>
                </a:lnTo>
                <a:lnTo>
                  <a:pt x="88040" y="359922"/>
                </a:lnTo>
                <a:cubicBezTo>
                  <a:pt x="88604" y="351139"/>
                  <a:pt x="90454" y="341840"/>
                  <a:pt x="93422" y="332912"/>
                </a:cubicBezTo>
                <a:lnTo>
                  <a:pt x="178550" y="76968"/>
                </a:lnTo>
                <a:cubicBezTo>
                  <a:pt x="193856" y="30931"/>
                  <a:pt x="236734" y="0"/>
                  <a:pt x="285254" y="0"/>
                </a:cubicBezTo>
                <a:lnTo>
                  <a:pt x="360531" y="0"/>
                </a:lnTo>
                <a:cubicBezTo>
                  <a:pt x="398221" y="0"/>
                  <a:pt x="433200" y="18720"/>
                  <a:pt x="454102" y="50079"/>
                </a:cubicBezTo>
                <a:lnTo>
                  <a:pt x="520001" y="148927"/>
                </a:lnTo>
                <a:cubicBezTo>
                  <a:pt x="524385" y="155494"/>
                  <a:pt x="528075" y="162543"/>
                  <a:pt x="530979" y="169881"/>
                </a:cubicBezTo>
                <a:lnTo>
                  <a:pt x="676465" y="537053"/>
                </a:lnTo>
                <a:cubicBezTo>
                  <a:pt x="681080" y="548707"/>
                  <a:pt x="683706" y="560971"/>
                  <a:pt x="684271" y="573494"/>
                </a:cubicBezTo>
                <a:lnTo>
                  <a:pt x="729405" y="1592492"/>
                </a:lnTo>
                <a:cubicBezTo>
                  <a:pt x="730913" y="1626325"/>
                  <a:pt x="717299" y="1658696"/>
                  <a:pt x="692068" y="1681319"/>
                </a:cubicBezTo>
                <a:cubicBezTo>
                  <a:pt x="667003" y="1703803"/>
                  <a:pt x="633541" y="1713746"/>
                  <a:pt x="600365" y="1708631"/>
                </a:cubicBezTo>
                <a:cubicBezTo>
                  <a:pt x="410392" y="1679293"/>
                  <a:pt x="244134" y="1703285"/>
                  <a:pt x="138095" y="1728581"/>
                </a:cubicBezTo>
                <a:cubicBezTo>
                  <a:pt x="129336" y="1730671"/>
                  <a:pt x="120522" y="1731698"/>
                  <a:pt x="111800" y="1731698"/>
                </a:cubicBezTo>
                <a:lnTo>
                  <a:pt x="111800" y="1731698"/>
                </a:lnTo>
                <a:close/>
              </a:path>
            </a:pathLst>
          </a:custGeom>
          <a:solidFill>
            <a:srgbClr val="6C63FF"/>
          </a:solidFill>
          <a:ln w="9235" cap="flat">
            <a:noFill/>
            <a:prstDash val="solid"/>
            <a:miter/>
          </a:ln>
        </p:spPr>
        <p:txBody>
          <a:bodyPr rtlCol="0" anchor="ctr"/>
          <a:lstStyle/>
          <a:p>
            <a:endParaRPr lang="zh-CN" altLang="en-US"/>
          </a:p>
        </p:txBody>
      </p:sp>
      <p:sp>
        <p:nvSpPr>
          <p:cNvPr id="54" name="任意多边形: 形状 53"/>
          <p:cNvSpPr/>
          <p:nvPr/>
        </p:nvSpPr>
        <p:spPr>
          <a:xfrm>
            <a:off x="9461048" y="2411588"/>
            <a:ext cx="883861" cy="926972"/>
          </a:xfrm>
          <a:custGeom>
            <a:avLst/>
            <a:gdLst>
              <a:gd name="connsiteX0" fmla="*/ 126571 w 883861"/>
              <a:gd name="connsiteY0" fmla="*/ 714779 h 926972"/>
              <a:gd name="connsiteX1" fmla="*/ 0 w 883861"/>
              <a:gd name="connsiteY1" fmla="*/ 617980 h 926972"/>
              <a:gd name="connsiteX2" fmla="*/ 215916 w 883861"/>
              <a:gd name="connsiteY2" fmla="*/ 89347 h 926972"/>
              <a:gd name="connsiteX3" fmla="*/ 454177 w 883861"/>
              <a:gd name="connsiteY3" fmla="*/ 0 h 926972"/>
              <a:gd name="connsiteX4" fmla="*/ 856237 w 883861"/>
              <a:gd name="connsiteY4" fmla="*/ 871132 h 926972"/>
              <a:gd name="connsiteX5" fmla="*/ 483958 w 883861"/>
              <a:gd name="connsiteY5" fmla="*/ 915804 h 926972"/>
              <a:gd name="connsiteX6" fmla="*/ 407905 w 883861"/>
              <a:gd name="connsiteY6" fmla="*/ 247954 h 926972"/>
              <a:gd name="connsiteX7" fmla="*/ 335227 w 883861"/>
              <a:gd name="connsiteY7" fmla="*/ 242235 h 926972"/>
              <a:gd name="connsiteX8" fmla="*/ 126571 w 883861"/>
              <a:gd name="connsiteY8" fmla="*/ 714779 h 926972"/>
              <a:gd name="connsiteX9" fmla="*/ 126571 w 883861"/>
              <a:gd name="connsiteY9" fmla="*/ 714779 h 926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3861" h="926972">
                <a:moveTo>
                  <a:pt x="126571" y="714779"/>
                </a:moveTo>
                <a:lnTo>
                  <a:pt x="0" y="617980"/>
                </a:lnTo>
                <a:cubicBezTo>
                  <a:pt x="0" y="617980"/>
                  <a:pt x="59563" y="89347"/>
                  <a:pt x="215916" y="89347"/>
                </a:cubicBezTo>
                <a:cubicBezTo>
                  <a:pt x="372278" y="89347"/>
                  <a:pt x="454177" y="0"/>
                  <a:pt x="454177" y="0"/>
                </a:cubicBezTo>
                <a:cubicBezTo>
                  <a:pt x="454177" y="0"/>
                  <a:pt x="1012599" y="781787"/>
                  <a:pt x="856237" y="871132"/>
                </a:cubicBezTo>
                <a:cubicBezTo>
                  <a:pt x="699884" y="960476"/>
                  <a:pt x="483958" y="915804"/>
                  <a:pt x="483958" y="915804"/>
                </a:cubicBezTo>
                <a:lnTo>
                  <a:pt x="407905" y="247954"/>
                </a:lnTo>
                <a:cubicBezTo>
                  <a:pt x="398563" y="212650"/>
                  <a:pt x="349979" y="208828"/>
                  <a:pt x="335227" y="242235"/>
                </a:cubicBezTo>
                <a:lnTo>
                  <a:pt x="126571" y="714779"/>
                </a:lnTo>
                <a:lnTo>
                  <a:pt x="126571" y="714779"/>
                </a:lnTo>
                <a:close/>
              </a:path>
            </a:pathLst>
          </a:custGeom>
          <a:solidFill>
            <a:srgbClr val="3F3D56"/>
          </a:solidFill>
          <a:ln w="9235" cap="flat">
            <a:noFill/>
            <a:prstDash val="solid"/>
            <a:miter/>
          </a:ln>
        </p:spPr>
        <p:txBody>
          <a:bodyPr rtlCol="0" anchor="ctr"/>
          <a:lstStyle/>
          <a:p>
            <a:endParaRPr lang="zh-CN" altLang="en-US"/>
          </a:p>
        </p:txBody>
      </p:sp>
      <p:sp>
        <p:nvSpPr>
          <p:cNvPr id="55" name="任意多边形: 形状 54"/>
          <p:cNvSpPr/>
          <p:nvPr/>
        </p:nvSpPr>
        <p:spPr>
          <a:xfrm>
            <a:off x="9579423" y="1951331"/>
            <a:ext cx="432852" cy="432852"/>
          </a:xfrm>
          <a:custGeom>
            <a:avLst/>
            <a:gdLst>
              <a:gd name="connsiteX0" fmla="*/ 432853 w 432852"/>
              <a:gd name="connsiteY0" fmla="*/ 216426 h 432852"/>
              <a:gd name="connsiteX1" fmla="*/ 216426 w 432852"/>
              <a:gd name="connsiteY1" fmla="*/ 432853 h 432852"/>
              <a:gd name="connsiteX2" fmla="*/ 0 w 432852"/>
              <a:gd name="connsiteY2" fmla="*/ 216426 h 432852"/>
              <a:gd name="connsiteX3" fmla="*/ 216426 w 432852"/>
              <a:gd name="connsiteY3" fmla="*/ 0 h 432852"/>
              <a:gd name="connsiteX4" fmla="*/ 432853 w 432852"/>
              <a:gd name="connsiteY4" fmla="*/ 216426 h 432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852" h="432852">
                <a:moveTo>
                  <a:pt x="432853" y="216426"/>
                </a:moveTo>
                <a:cubicBezTo>
                  <a:pt x="432853" y="335955"/>
                  <a:pt x="335955" y="432853"/>
                  <a:pt x="216426" y="432853"/>
                </a:cubicBezTo>
                <a:cubicBezTo>
                  <a:pt x="96897" y="432853"/>
                  <a:pt x="0" y="335955"/>
                  <a:pt x="0" y="216426"/>
                </a:cubicBezTo>
                <a:cubicBezTo>
                  <a:pt x="0" y="96897"/>
                  <a:pt x="96897" y="0"/>
                  <a:pt x="216426" y="0"/>
                </a:cubicBezTo>
                <a:cubicBezTo>
                  <a:pt x="335955" y="0"/>
                  <a:pt x="432853" y="96897"/>
                  <a:pt x="432853" y="216426"/>
                </a:cubicBezTo>
                <a:close/>
              </a:path>
            </a:pathLst>
          </a:custGeom>
          <a:solidFill>
            <a:srgbClr val="FFB6B6"/>
          </a:solidFill>
          <a:ln w="9235" cap="flat">
            <a:noFill/>
            <a:prstDash val="solid"/>
            <a:miter/>
          </a:ln>
        </p:spPr>
        <p:txBody>
          <a:bodyPr rtlCol="0" anchor="ctr"/>
          <a:lstStyle/>
          <a:p>
            <a:endParaRPr lang="zh-CN" altLang="en-US"/>
          </a:p>
        </p:txBody>
      </p:sp>
      <p:sp>
        <p:nvSpPr>
          <p:cNvPr id="56" name="任意多边形: 形状 55"/>
          <p:cNvSpPr/>
          <p:nvPr/>
        </p:nvSpPr>
        <p:spPr>
          <a:xfrm>
            <a:off x="9519012" y="1910080"/>
            <a:ext cx="522480" cy="447201"/>
          </a:xfrm>
          <a:custGeom>
            <a:avLst/>
            <a:gdLst>
              <a:gd name="connsiteX0" fmla="*/ 448229 w 522480"/>
              <a:gd name="connsiteY0" fmla="*/ 421289 h 447201"/>
              <a:gd name="connsiteX1" fmla="*/ 379251 w 522480"/>
              <a:gd name="connsiteY1" fmla="*/ 447202 h 447201"/>
              <a:gd name="connsiteX2" fmla="*/ 385661 w 522480"/>
              <a:gd name="connsiteY2" fmla="*/ 351531 h 447201"/>
              <a:gd name="connsiteX3" fmla="*/ 387270 w 522480"/>
              <a:gd name="connsiteY3" fmla="*/ 310953 h 447201"/>
              <a:gd name="connsiteX4" fmla="*/ 371325 w 522480"/>
              <a:gd name="connsiteY4" fmla="*/ 274650 h 447201"/>
              <a:gd name="connsiteX5" fmla="*/ 314694 w 522480"/>
              <a:gd name="connsiteY5" fmla="*/ 277420 h 447201"/>
              <a:gd name="connsiteX6" fmla="*/ 301477 w 522480"/>
              <a:gd name="connsiteY6" fmla="*/ 334919 h 447201"/>
              <a:gd name="connsiteX7" fmla="*/ 211994 w 522480"/>
              <a:gd name="connsiteY7" fmla="*/ 177841 h 447201"/>
              <a:gd name="connsiteX8" fmla="*/ 157074 w 522480"/>
              <a:gd name="connsiteY8" fmla="*/ 163322 h 447201"/>
              <a:gd name="connsiteX9" fmla="*/ 107518 w 522480"/>
              <a:gd name="connsiteY9" fmla="*/ 186161 h 447201"/>
              <a:gd name="connsiteX10" fmla="*/ 91018 w 522480"/>
              <a:gd name="connsiteY10" fmla="*/ 222497 h 447201"/>
              <a:gd name="connsiteX11" fmla="*/ 32815 w 522480"/>
              <a:gd name="connsiteY11" fmla="*/ 228042 h 447201"/>
              <a:gd name="connsiteX12" fmla="*/ 12680 w 522480"/>
              <a:gd name="connsiteY12" fmla="*/ 169512 h 447201"/>
              <a:gd name="connsiteX13" fmla="*/ 4587 w 522480"/>
              <a:gd name="connsiteY13" fmla="*/ 88812 h 447201"/>
              <a:gd name="connsiteX14" fmla="*/ 76821 w 522480"/>
              <a:gd name="connsiteY14" fmla="*/ 83828 h 447201"/>
              <a:gd name="connsiteX15" fmla="*/ 109072 w 522480"/>
              <a:gd name="connsiteY15" fmla="*/ 59400 h 447201"/>
              <a:gd name="connsiteX16" fmla="*/ 156426 w 522480"/>
              <a:gd name="connsiteY16" fmla="*/ 40049 h 447201"/>
              <a:gd name="connsiteX17" fmla="*/ 204696 w 522480"/>
              <a:gd name="connsiteY17" fmla="*/ 34729 h 447201"/>
              <a:gd name="connsiteX18" fmla="*/ 260282 w 522480"/>
              <a:gd name="connsiteY18" fmla="*/ 176 h 447201"/>
              <a:gd name="connsiteX19" fmla="*/ 398276 w 522480"/>
              <a:gd name="connsiteY19" fmla="*/ 40578 h 447201"/>
              <a:gd name="connsiteX20" fmla="*/ 499561 w 522480"/>
              <a:gd name="connsiteY20" fmla="*/ 135486 h 447201"/>
              <a:gd name="connsiteX21" fmla="*/ 498516 w 522480"/>
              <a:gd name="connsiteY21" fmla="*/ 314040 h 447201"/>
              <a:gd name="connsiteX22" fmla="*/ 510096 w 522480"/>
              <a:gd name="connsiteY22" fmla="*/ 357247 h 447201"/>
              <a:gd name="connsiteX23" fmla="*/ 491265 w 522480"/>
              <a:gd name="connsiteY23" fmla="*/ 394812 h 447201"/>
              <a:gd name="connsiteX24" fmla="*/ 469761 w 522480"/>
              <a:gd name="connsiteY24" fmla="*/ 404435 h 447201"/>
              <a:gd name="connsiteX25" fmla="*/ 447434 w 522480"/>
              <a:gd name="connsiteY25" fmla="*/ 424515 h 447201"/>
              <a:gd name="connsiteX26" fmla="*/ 416515 w 522480"/>
              <a:gd name="connsiteY26" fmla="*/ 427521 h 44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22480" h="447201">
                <a:moveTo>
                  <a:pt x="448229" y="421289"/>
                </a:moveTo>
                <a:cubicBezTo>
                  <a:pt x="428705" y="428579"/>
                  <a:pt x="398776" y="439912"/>
                  <a:pt x="379251" y="447202"/>
                </a:cubicBezTo>
                <a:cubicBezTo>
                  <a:pt x="361040" y="410906"/>
                  <a:pt x="383348" y="392072"/>
                  <a:pt x="385661" y="351531"/>
                </a:cubicBezTo>
                <a:cubicBezTo>
                  <a:pt x="386437" y="338001"/>
                  <a:pt x="388389" y="324458"/>
                  <a:pt x="387270" y="310953"/>
                </a:cubicBezTo>
                <a:cubicBezTo>
                  <a:pt x="386151" y="297448"/>
                  <a:pt x="381508" y="283586"/>
                  <a:pt x="371325" y="274650"/>
                </a:cubicBezTo>
                <a:cubicBezTo>
                  <a:pt x="355740" y="260980"/>
                  <a:pt x="329779" y="263204"/>
                  <a:pt x="314694" y="277420"/>
                </a:cubicBezTo>
                <a:cubicBezTo>
                  <a:pt x="299609" y="291637"/>
                  <a:pt x="295308" y="315128"/>
                  <a:pt x="301477" y="334919"/>
                </a:cubicBezTo>
                <a:cubicBezTo>
                  <a:pt x="242136" y="309267"/>
                  <a:pt x="203799" y="241968"/>
                  <a:pt x="211994" y="177841"/>
                </a:cubicBezTo>
                <a:cubicBezTo>
                  <a:pt x="194273" y="170894"/>
                  <a:pt x="176108" y="163854"/>
                  <a:pt x="157074" y="163322"/>
                </a:cubicBezTo>
                <a:cubicBezTo>
                  <a:pt x="138049" y="162790"/>
                  <a:pt x="117664" y="170051"/>
                  <a:pt x="107518" y="186161"/>
                </a:cubicBezTo>
                <a:cubicBezTo>
                  <a:pt x="100415" y="197458"/>
                  <a:pt x="98991" y="211797"/>
                  <a:pt x="91018" y="222497"/>
                </a:cubicBezTo>
                <a:cubicBezTo>
                  <a:pt x="78051" y="239883"/>
                  <a:pt x="50027" y="241230"/>
                  <a:pt x="32815" y="228042"/>
                </a:cubicBezTo>
                <a:cubicBezTo>
                  <a:pt x="15593" y="214854"/>
                  <a:pt x="9008" y="190887"/>
                  <a:pt x="12680" y="169512"/>
                </a:cubicBezTo>
                <a:cubicBezTo>
                  <a:pt x="16352" y="148138"/>
                  <a:pt x="-10368" y="104517"/>
                  <a:pt x="4587" y="88812"/>
                </a:cubicBezTo>
                <a:cubicBezTo>
                  <a:pt x="14798" y="78098"/>
                  <a:pt x="65435" y="93279"/>
                  <a:pt x="76821" y="83828"/>
                </a:cubicBezTo>
                <a:cubicBezTo>
                  <a:pt x="87198" y="75205"/>
                  <a:pt x="97622" y="66553"/>
                  <a:pt x="109072" y="59400"/>
                </a:cubicBezTo>
                <a:cubicBezTo>
                  <a:pt x="123602" y="50320"/>
                  <a:pt x="139695" y="43744"/>
                  <a:pt x="156426" y="40049"/>
                </a:cubicBezTo>
                <a:cubicBezTo>
                  <a:pt x="172251" y="36554"/>
                  <a:pt x="188511" y="35636"/>
                  <a:pt x="204696" y="34729"/>
                </a:cubicBezTo>
                <a:cubicBezTo>
                  <a:pt x="221122" y="33808"/>
                  <a:pt x="243847" y="1097"/>
                  <a:pt x="260282" y="176"/>
                </a:cubicBezTo>
                <a:cubicBezTo>
                  <a:pt x="308645" y="-2534"/>
                  <a:pt x="351874" y="26672"/>
                  <a:pt x="398276" y="40578"/>
                </a:cubicBezTo>
                <a:cubicBezTo>
                  <a:pt x="444678" y="54483"/>
                  <a:pt x="473877" y="94413"/>
                  <a:pt x="499561" y="135486"/>
                </a:cubicBezTo>
                <a:cubicBezTo>
                  <a:pt x="536150" y="193992"/>
                  <a:pt x="523719" y="258098"/>
                  <a:pt x="498516" y="314040"/>
                </a:cubicBezTo>
                <a:cubicBezTo>
                  <a:pt x="492291" y="327869"/>
                  <a:pt x="513194" y="342400"/>
                  <a:pt x="510096" y="357247"/>
                </a:cubicBezTo>
                <a:cubicBezTo>
                  <a:pt x="507219" y="371047"/>
                  <a:pt x="494289" y="381042"/>
                  <a:pt x="491265" y="394812"/>
                </a:cubicBezTo>
                <a:cubicBezTo>
                  <a:pt x="488684" y="406586"/>
                  <a:pt x="473405" y="392945"/>
                  <a:pt x="469761" y="404435"/>
                </a:cubicBezTo>
                <a:cubicBezTo>
                  <a:pt x="466607" y="414349"/>
                  <a:pt x="457340" y="421350"/>
                  <a:pt x="447434" y="424515"/>
                </a:cubicBezTo>
                <a:cubicBezTo>
                  <a:pt x="437519" y="427679"/>
                  <a:pt x="426911" y="427615"/>
                  <a:pt x="416515" y="427521"/>
                </a:cubicBezTo>
              </a:path>
            </a:pathLst>
          </a:custGeom>
          <a:solidFill>
            <a:srgbClr val="2F2E41"/>
          </a:solidFill>
          <a:ln w="9235" cap="flat">
            <a:noFill/>
            <a:prstDash val="solid"/>
            <a:miter/>
          </a:ln>
        </p:spPr>
        <p:txBody>
          <a:bodyPr rtlCol="0" anchor="ctr"/>
          <a:lstStyle/>
          <a:p>
            <a:endParaRPr lang="zh-CN" altLang="en-US"/>
          </a:p>
        </p:txBody>
      </p:sp>
      <p:sp>
        <p:nvSpPr>
          <p:cNvPr id="57" name="任意多边形: 形状 56"/>
          <p:cNvSpPr/>
          <p:nvPr/>
        </p:nvSpPr>
        <p:spPr>
          <a:xfrm>
            <a:off x="9859380" y="2406034"/>
            <a:ext cx="128529" cy="184247"/>
          </a:xfrm>
          <a:custGeom>
            <a:avLst/>
            <a:gdLst>
              <a:gd name="connsiteX0" fmla="*/ 61394 w 128529"/>
              <a:gd name="connsiteY0" fmla="*/ 0 h 184247"/>
              <a:gd name="connsiteX1" fmla="*/ 69025 w 128529"/>
              <a:gd name="connsiteY1" fmla="*/ 5554 h 184247"/>
              <a:gd name="connsiteX2" fmla="*/ 88253 w 128529"/>
              <a:gd name="connsiteY2" fmla="*/ 19554 h 184247"/>
              <a:gd name="connsiteX3" fmla="*/ 78181 w 128529"/>
              <a:gd name="connsiteY3" fmla="*/ 184248 h 184247"/>
              <a:gd name="connsiteX4" fmla="*/ 78181 w 128529"/>
              <a:gd name="connsiteY4" fmla="*/ 184248 h 184247"/>
              <a:gd name="connsiteX5" fmla="*/ 0 w 128529"/>
              <a:gd name="connsiteY5" fmla="*/ 59373 h 18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29" h="184247">
                <a:moveTo>
                  <a:pt x="61394" y="0"/>
                </a:moveTo>
                <a:lnTo>
                  <a:pt x="69025" y="5554"/>
                </a:lnTo>
                <a:lnTo>
                  <a:pt x="88253" y="19554"/>
                </a:lnTo>
                <a:cubicBezTo>
                  <a:pt x="146077" y="61648"/>
                  <a:pt x="140695" y="149516"/>
                  <a:pt x="78181" y="184248"/>
                </a:cubicBezTo>
                <a:lnTo>
                  <a:pt x="78181" y="184248"/>
                </a:lnTo>
                <a:lnTo>
                  <a:pt x="0" y="59373"/>
                </a:lnTo>
              </a:path>
            </a:pathLst>
          </a:custGeom>
          <a:solidFill>
            <a:srgbClr val="3F3D56"/>
          </a:solidFill>
          <a:ln w="9235" cap="flat">
            <a:noFill/>
            <a:prstDash val="solid"/>
            <a:miter/>
          </a:ln>
        </p:spPr>
        <p:txBody>
          <a:bodyPr rtlCol="0" anchor="ctr"/>
          <a:lstStyle/>
          <a:p>
            <a:endParaRPr lang="zh-CN" altLang="en-US"/>
          </a:p>
        </p:txBody>
      </p:sp>
      <p:sp>
        <p:nvSpPr>
          <p:cNvPr id="58" name="任意多边形: 形状 57"/>
          <p:cNvSpPr/>
          <p:nvPr/>
        </p:nvSpPr>
        <p:spPr>
          <a:xfrm>
            <a:off x="11173456" y="5558072"/>
            <a:ext cx="729199" cy="1299928"/>
          </a:xfrm>
          <a:custGeom>
            <a:avLst/>
            <a:gdLst>
              <a:gd name="connsiteX0" fmla="*/ 14465 w 516296"/>
              <a:gd name="connsiteY0" fmla="*/ 771585 h 920390"/>
              <a:gd name="connsiteX1" fmla="*/ 29680 w 516296"/>
              <a:gd name="connsiteY1" fmla="*/ 735200 h 920390"/>
              <a:gd name="connsiteX2" fmla="*/ 28237 w 516296"/>
              <a:gd name="connsiteY2" fmla="*/ 729484 h 920390"/>
              <a:gd name="connsiteX3" fmla="*/ 28810 w 516296"/>
              <a:gd name="connsiteY3" fmla="*/ 728115 h 920390"/>
              <a:gd name="connsiteX4" fmla="*/ 132777 w 516296"/>
              <a:gd name="connsiteY4" fmla="*/ 728494 h 920390"/>
              <a:gd name="connsiteX5" fmla="*/ 176765 w 516296"/>
              <a:gd name="connsiteY5" fmla="*/ 853780 h 920390"/>
              <a:gd name="connsiteX6" fmla="*/ 173842 w 516296"/>
              <a:gd name="connsiteY6" fmla="*/ 911132 h 920390"/>
              <a:gd name="connsiteX7" fmla="*/ 234654 w 516296"/>
              <a:gd name="connsiteY7" fmla="*/ 633471 h 920390"/>
              <a:gd name="connsiteX8" fmla="*/ 230649 w 516296"/>
              <a:gd name="connsiteY8" fmla="*/ 561486 h 920390"/>
              <a:gd name="connsiteX9" fmla="*/ 221447 w 516296"/>
              <a:gd name="connsiteY9" fmla="*/ 503126 h 920390"/>
              <a:gd name="connsiteX10" fmla="*/ 87337 w 516296"/>
              <a:gd name="connsiteY10" fmla="*/ 216502 h 920390"/>
              <a:gd name="connsiteX11" fmla="*/ 12486 w 516296"/>
              <a:gd name="connsiteY11" fmla="*/ 138848 h 920390"/>
              <a:gd name="connsiteX12" fmla="*/ 0 w 516296"/>
              <a:gd name="connsiteY12" fmla="*/ 101325 h 920390"/>
              <a:gd name="connsiteX13" fmla="*/ 10997 w 516296"/>
              <a:gd name="connsiteY13" fmla="*/ 42909 h 920390"/>
              <a:gd name="connsiteX14" fmla="*/ 30706 w 516296"/>
              <a:gd name="connsiteY14" fmla="*/ 23847 h 920390"/>
              <a:gd name="connsiteX15" fmla="*/ 116129 w 516296"/>
              <a:gd name="connsiteY15" fmla="*/ 43806 h 920390"/>
              <a:gd name="connsiteX16" fmla="*/ 132916 w 516296"/>
              <a:gd name="connsiteY16" fmla="*/ 134779 h 920390"/>
              <a:gd name="connsiteX17" fmla="*/ 99583 w 516296"/>
              <a:gd name="connsiteY17" fmla="*/ 209094 h 920390"/>
              <a:gd name="connsiteX18" fmla="*/ 104124 w 516296"/>
              <a:gd name="connsiteY18" fmla="*/ 214772 h 920390"/>
              <a:gd name="connsiteX19" fmla="*/ 175165 w 516296"/>
              <a:gd name="connsiteY19" fmla="*/ 327313 h 920390"/>
              <a:gd name="connsiteX20" fmla="*/ 192063 w 516296"/>
              <a:gd name="connsiteY20" fmla="*/ 195895 h 920390"/>
              <a:gd name="connsiteX21" fmla="*/ 265221 w 516296"/>
              <a:gd name="connsiteY21" fmla="*/ 90319 h 920390"/>
              <a:gd name="connsiteX22" fmla="*/ 368662 w 516296"/>
              <a:gd name="connsiteY22" fmla="*/ 118834 h 920390"/>
              <a:gd name="connsiteX23" fmla="*/ 368819 w 516296"/>
              <a:gd name="connsiteY23" fmla="*/ 120323 h 920390"/>
              <a:gd name="connsiteX24" fmla="*/ 357183 w 516296"/>
              <a:gd name="connsiteY24" fmla="*/ 127444 h 920390"/>
              <a:gd name="connsiteX25" fmla="*/ 368662 w 516296"/>
              <a:gd name="connsiteY25" fmla="*/ 179257 h 920390"/>
              <a:gd name="connsiteX26" fmla="*/ 369244 w 516296"/>
              <a:gd name="connsiteY26" fmla="*/ 179349 h 920390"/>
              <a:gd name="connsiteX27" fmla="*/ 361771 w 516296"/>
              <a:gd name="connsiteY27" fmla="*/ 221700 h 920390"/>
              <a:gd name="connsiteX28" fmla="*/ 216554 w 516296"/>
              <a:gd name="connsiteY28" fmla="*/ 404495 h 920390"/>
              <a:gd name="connsiteX29" fmla="*/ 209617 w 516296"/>
              <a:gd name="connsiteY29" fmla="*/ 408019 h 920390"/>
              <a:gd name="connsiteX30" fmla="*/ 235191 w 516296"/>
              <a:gd name="connsiteY30" fmla="*/ 500314 h 920390"/>
              <a:gd name="connsiteX31" fmla="*/ 247020 w 516296"/>
              <a:gd name="connsiteY31" fmla="*/ 584008 h 920390"/>
              <a:gd name="connsiteX32" fmla="*/ 246539 w 516296"/>
              <a:gd name="connsiteY32" fmla="*/ 690398 h 920390"/>
              <a:gd name="connsiteX33" fmla="*/ 246715 w 516296"/>
              <a:gd name="connsiteY33" fmla="*/ 689149 h 920390"/>
              <a:gd name="connsiteX34" fmla="*/ 306157 w 516296"/>
              <a:gd name="connsiteY34" fmla="*/ 588604 h 920390"/>
              <a:gd name="connsiteX35" fmla="*/ 465868 w 516296"/>
              <a:gd name="connsiteY35" fmla="*/ 506992 h 920390"/>
              <a:gd name="connsiteX36" fmla="*/ 515914 w 516296"/>
              <a:gd name="connsiteY36" fmla="*/ 538780 h 920390"/>
              <a:gd name="connsiteX37" fmla="*/ 515719 w 516296"/>
              <a:gd name="connsiteY37" fmla="*/ 540103 h 920390"/>
              <a:gd name="connsiteX38" fmla="*/ 494271 w 516296"/>
              <a:gd name="connsiteY38" fmla="*/ 550434 h 920390"/>
              <a:gd name="connsiteX39" fmla="*/ 482627 w 516296"/>
              <a:gd name="connsiteY39" fmla="*/ 557556 h 920390"/>
              <a:gd name="connsiteX40" fmla="*/ 494104 w 516296"/>
              <a:gd name="connsiteY40" fmla="*/ 609368 h 920390"/>
              <a:gd name="connsiteX41" fmla="*/ 494687 w 516296"/>
              <a:gd name="connsiteY41" fmla="*/ 609461 h 920390"/>
              <a:gd name="connsiteX42" fmla="*/ 495880 w 516296"/>
              <a:gd name="connsiteY42" fmla="*/ 609636 h 920390"/>
              <a:gd name="connsiteX43" fmla="*/ 443735 w 516296"/>
              <a:gd name="connsiteY43" fmla="*/ 691295 h 920390"/>
              <a:gd name="connsiteX44" fmla="*/ 232018 w 516296"/>
              <a:gd name="connsiteY44" fmla="*/ 784191 h 920390"/>
              <a:gd name="connsiteX45" fmla="*/ 231963 w 516296"/>
              <a:gd name="connsiteY45" fmla="*/ 784191 h 920390"/>
              <a:gd name="connsiteX46" fmla="*/ 185311 w 516296"/>
              <a:gd name="connsiteY46" fmla="*/ 920391 h 920390"/>
              <a:gd name="connsiteX47" fmla="*/ 18636 w 516296"/>
              <a:gd name="connsiteY47" fmla="*/ 920391 h 920390"/>
              <a:gd name="connsiteX48" fmla="*/ 16972 w 516296"/>
              <a:gd name="connsiteY48" fmla="*/ 914777 h 920390"/>
              <a:gd name="connsiteX49" fmla="*/ 63087 w 516296"/>
              <a:gd name="connsiteY49" fmla="*/ 912029 h 920390"/>
              <a:gd name="connsiteX50" fmla="*/ 25989 w 516296"/>
              <a:gd name="connsiteY50" fmla="*/ 866386 h 920390"/>
              <a:gd name="connsiteX51" fmla="*/ 25212 w 516296"/>
              <a:gd name="connsiteY51" fmla="*/ 865489 h 920390"/>
              <a:gd name="connsiteX52" fmla="*/ 6335 w 516296"/>
              <a:gd name="connsiteY52" fmla="*/ 842256 h 920390"/>
              <a:gd name="connsiteX53" fmla="*/ 6335 w 516296"/>
              <a:gd name="connsiteY53" fmla="*/ 842246 h 920390"/>
              <a:gd name="connsiteX54" fmla="*/ 14456 w 516296"/>
              <a:gd name="connsiteY54" fmla="*/ 771585 h 920390"/>
              <a:gd name="connsiteX55" fmla="*/ 14465 w 516296"/>
              <a:gd name="connsiteY55" fmla="*/ 771585 h 920390"/>
              <a:gd name="connsiteX56" fmla="*/ 14465 w 516296"/>
              <a:gd name="connsiteY56" fmla="*/ 771585 h 9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6296" h="920390">
                <a:moveTo>
                  <a:pt x="14465" y="771585"/>
                </a:moveTo>
                <a:cubicBezTo>
                  <a:pt x="33573" y="772778"/>
                  <a:pt x="44136" y="749036"/>
                  <a:pt x="29680" y="735200"/>
                </a:cubicBezTo>
                <a:lnTo>
                  <a:pt x="28237" y="729484"/>
                </a:lnTo>
                <a:cubicBezTo>
                  <a:pt x="28431" y="729031"/>
                  <a:pt x="28616" y="728568"/>
                  <a:pt x="28810" y="728115"/>
                </a:cubicBezTo>
                <a:cubicBezTo>
                  <a:pt x="48131" y="682037"/>
                  <a:pt x="113623" y="682351"/>
                  <a:pt x="132777" y="728494"/>
                </a:cubicBezTo>
                <a:cubicBezTo>
                  <a:pt x="149786" y="769458"/>
                  <a:pt x="171438" y="810477"/>
                  <a:pt x="176765" y="853780"/>
                </a:cubicBezTo>
                <a:cubicBezTo>
                  <a:pt x="179151" y="872897"/>
                  <a:pt x="178078" y="892375"/>
                  <a:pt x="173842" y="911132"/>
                </a:cubicBezTo>
                <a:cubicBezTo>
                  <a:pt x="213687" y="824091"/>
                  <a:pt x="234654" y="729049"/>
                  <a:pt x="234654" y="633471"/>
                </a:cubicBezTo>
                <a:cubicBezTo>
                  <a:pt x="234654" y="609461"/>
                  <a:pt x="233341" y="585441"/>
                  <a:pt x="230649" y="561486"/>
                </a:cubicBezTo>
                <a:cubicBezTo>
                  <a:pt x="228439" y="541897"/>
                  <a:pt x="225396" y="522419"/>
                  <a:pt x="221447" y="503126"/>
                </a:cubicBezTo>
                <a:cubicBezTo>
                  <a:pt x="200118" y="398826"/>
                  <a:pt x="153948" y="299483"/>
                  <a:pt x="87337" y="216502"/>
                </a:cubicBezTo>
                <a:cubicBezTo>
                  <a:pt x="55318" y="199003"/>
                  <a:pt x="28616" y="171645"/>
                  <a:pt x="12486" y="138848"/>
                </a:cubicBezTo>
                <a:cubicBezTo>
                  <a:pt x="6696" y="127019"/>
                  <a:pt x="2155" y="114292"/>
                  <a:pt x="0" y="101325"/>
                </a:cubicBezTo>
                <a:cubicBezTo>
                  <a:pt x="3644" y="101806"/>
                  <a:pt x="13744" y="46313"/>
                  <a:pt x="10997" y="42909"/>
                </a:cubicBezTo>
                <a:cubicBezTo>
                  <a:pt x="16074" y="35205"/>
                  <a:pt x="25157" y="31367"/>
                  <a:pt x="30706" y="23847"/>
                </a:cubicBezTo>
                <a:cubicBezTo>
                  <a:pt x="58287" y="-13546"/>
                  <a:pt x="96291" y="-7016"/>
                  <a:pt x="116129" y="43806"/>
                </a:cubicBezTo>
                <a:cubicBezTo>
                  <a:pt x="158517" y="65190"/>
                  <a:pt x="158924" y="100669"/>
                  <a:pt x="132916" y="134779"/>
                </a:cubicBezTo>
                <a:cubicBezTo>
                  <a:pt x="116370" y="156486"/>
                  <a:pt x="114104" y="185861"/>
                  <a:pt x="99583" y="209094"/>
                </a:cubicBezTo>
                <a:cubicBezTo>
                  <a:pt x="101082" y="211008"/>
                  <a:pt x="102635" y="212858"/>
                  <a:pt x="104124" y="214772"/>
                </a:cubicBezTo>
                <a:cubicBezTo>
                  <a:pt x="131510" y="249900"/>
                  <a:pt x="155196" y="287654"/>
                  <a:pt x="175165" y="327313"/>
                </a:cubicBezTo>
                <a:cubicBezTo>
                  <a:pt x="169523" y="283233"/>
                  <a:pt x="177856" y="230126"/>
                  <a:pt x="192063" y="195895"/>
                </a:cubicBezTo>
                <a:cubicBezTo>
                  <a:pt x="208230" y="156893"/>
                  <a:pt x="238529" y="124041"/>
                  <a:pt x="265221" y="90319"/>
                </a:cubicBezTo>
                <a:cubicBezTo>
                  <a:pt x="297278" y="49818"/>
                  <a:pt x="363010" y="67493"/>
                  <a:pt x="368662" y="118834"/>
                </a:cubicBezTo>
                <a:cubicBezTo>
                  <a:pt x="368717" y="119333"/>
                  <a:pt x="368773" y="119832"/>
                  <a:pt x="368819" y="120323"/>
                </a:cubicBezTo>
                <a:cubicBezTo>
                  <a:pt x="364860" y="122561"/>
                  <a:pt x="360976" y="124938"/>
                  <a:pt x="357183" y="127444"/>
                </a:cubicBezTo>
                <a:cubicBezTo>
                  <a:pt x="335541" y="141762"/>
                  <a:pt x="343024" y="175298"/>
                  <a:pt x="368662" y="179257"/>
                </a:cubicBezTo>
                <a:lnTo>
                  <a:pt x="369244" y="179349"/>
                </a:lnTo>
                <a:cubicBezTo>
                  <a:pt x="367811" y="193620"/>
                  <a:pt x="365360" y="207780"/>
                  <a:pt x="361771" y="221700"/>
                </a:cubicBezTo>
                <a:cubicBezTo>
                  <a:pt x="396011" y="354107"/>
                  <a:pt x="322094" y="402331"/>
                  <a:pt x="216554" y="404495"/>
                </a:cubicBezTo>
                <a:cubicBezTo>
                  <a:pt x="214223" y="405688"/>
                  <a:pt x="211948" y="406891"/>
                  <a:pt x="209617" y="408019"/>
                </a:cubicBezTo>
                <a:cubicBezTo>
                  <a:pt x="220318" y="438134"/>
                  <a:pt x="228855" y="469016"/>
                  <a:pt x="235191" y="500314"/>
                </a:cubicBezTo>
                <a:cubicBezTo>
                  <a:pt x="240860" y="527978"/>
                  <a:pt x="244809" y="555928"/>
                  <a:pt x="247020" y="584008"/>
                </a:cubicBezTo>
                <a:cubicBezTo>
                  <a:pt x="249767" y="619431"/>
                  <a:pt x="249526" y="655039"/>
                  <a:pt x="246539" y="690398"/>
                </a:cubicBezTo>
                <a:lnTo>
                  <a:pt x="246715" y="689149"/>
                </a:lnTo>
                <a:cubicBezTo>
                  <a:pt x="254308" y="650202"/>
                  <a:pt x="275451" y="613817"/>
                  <a:pt x="306157" y="588604"/>
                </a:cubicBezTo>
                <a:cubicBezTo>
                  <a:pt x="351902" y="551035"/>
                  <a:pt x="416525" y="537199"/>
                  <a:pt x="465868" y="506992"/>
                </a:cubicBezTo>
                <a:cubicBezTo>
                  <a:pt x="489628" y="492453"/>
                  <a:pt x="520066" y="511246"/>
                  <a:pt x="515914" y="538780"/>
                </a:cubicBezTo>
                <a:lnTo>
                  <a:pt x="515719" y="540103"/>
                </a:lnTo>
                <a:cubicBezTo>
                  <a:pt x="508366" y="543090"/>
                  <a:pt x="501199" y="546549"/>
                  <a:pt x="494271" y="550434"/>
                </a:cubicBezTo>
                <a:cubicBezTo>
                  <a:pt x="490303" y="552672"/>
                  <a:pt x="486419" y="555049"/>
                  <a:pt x="482627" y="557556"/>
                </a:cubicBezTo>
                <a:cubicBezTo>
                  <a:pt x="460994" y="571864"/>
                  <a:pt x="468467" y="605410"/>
                  <a:pt x="494104" y="609368"/>
                </a:cubicBezTo>
                <a:lnTo>
                  <a:pt x="494687" y="609461"/>
                </a:lnTo>
                <a:cubicBezTo>
                  <a:pt x="495104" y="609516"/>
                  <a:pt x="495464" y="609581"/>
                  <a:pt x="495880" y="609636"/>
                </a:cubicBezTo>
                <a:cubicBezTo>
                  <a:pt x="483274" y="639566"/>
                  <a:pt x="465720" y="667340"/>
                  <a:pt x="443735" y="691295"/>
                </a:cubicBezTo>
                <a:cubicBezTo>
                  <a:pt x="422324" y="806879"/>
                  <a:pt x="330380" y="817848"/>
                  <a:pt x="232018" y="784191"/>
                </a:cubicBezTo>
                <a:lnTo>
                  <a:pt x="231963" y="784191"/>
                </a:lnTo>
                <a:cubicBezTo>
                  <a:pt x="221206" y="831027"/>
                  <a:pt x="205502" y="876782"/>
                  <a:pt x="185311" y="920391"/>
                </a:cubicBezTo>
                <a:lnTo>
                  <a:pt x="18636" y="920391"/>
                </a:lnTo>
                <a:cubicBezTo>
                  <a:pt x="18045" y="918541"/>
                  <a:pt x="17508" y="916626"/>
                  <a:pt x="16972" y="914777"/>
                </a:cubicBezTo>
                <a:cubicBezTo>
                  <a:pt x="32380" y="915729"/>
                  <a:pt x="47909" y="914832"/>
                  <a:pt x="63087" y="912029"/>
                </a:cubicBezTo>
                <a:cubicBezTo>
                  <a:pt x="50721" y="896852"/>
                  <a:pt x="38355" y="881564"/>
                  <a:pt x="25989" y="866386"/>
                </a:cubicBezTo>
                <a:cubicBezTo>
                  <a:pt x="25693" y="866090"/>
                  <a:pt x="25453" y="865794"/>
                  <a:pt x="25212" y="865489"/>
                </a:cubicBezTo>
                <a:cubicBezTo>
                  <a:pt x="18942" y="857729"/>
                  <a:pt x="12606" y="850016"/>
                  <a:pt x="6335" y="842256"/>
                </a:cubicBezTo>
                <a:lnTo>
                  <a:pt x="6335" y="842246"/>
                </a:lnTo>
                <a:cubicBezTo>
                  <a:pt x="5938" y="818403"/>
                  <a:pt x="8796" y="794642"/>
                  <a:pt x="14456" y="771585"/>
                </a:cubicBezTo>
                <a:lnTo>
                  <a:pt x="14465" y="771585"/>
                </a:lnTo>
                <a:lnTo>
                  <a:pt x="14465" y="771585"/>
                </a:lnTo>
                <a:close/>
              </a:path>
            </a:pathLst>
          </a:custGeom>
          <a:solidFill>
            <a:srgbClr val="F2F2F2"/>
          </a:solidFill>
          <a:ln w="9235" cap="flat">
            <a:noFill/>
            <a:prstDash val="solid"/>
            <a:miter/>
          </a:ln>
        </p:spPr>
        <p:txBody>
          <a:bodyPr rtlCol="0" anchor="ctr"/>
          <a:lstStyle/>
          <a:p>
            <a:endParaRPr lang="zh-CN" altLang="en-US"/>
          </a:p>
        </p:txBody>
      </p:sp>
      <p:grpSp>
        <p:nvGrpSpPr>
          <p:cNvPr id="60" name="图形 30"/>
          <p:cNvGrpSpPr/>
          <p:nvPr/>
        </p:nvGrpSpPr>
        <p:grpSpPr>
          <a:xfrm>
            <a:off x="8707806" y="2528007"/>
            <a:ext cx="1212973" cy="623887"/>
            <a:chOff x="8707806" y="2528007"/>
            <a:chExt cx="1212973" cy="623887"/>
          </a:xfrm>
        </p:grpSpPr>
        <p:sp>
          <p:nvSpPr>
            <p:cNvPr id="61" name="任意多边形: 形状 60"/>
            <p:cNvSpPr/>
            <p:nvPr/>
          </p:nvSpPr>
          <p:spPr>
            <a:xfrm>
              <a:off x="8707806" y="2640969"/>
              <a:ext cx="358794" cy="269860"/>
            </a:xfrm>
            <a:custGeom>
              <a:avLst/>
              <a:gdLst>
                <a:gd name="connsiteX0" fmla="*/ 121486 w 358794"/>
                <a:gd name="connsiteY0" fmla="*/ 22637 h 269860"/>
                <a:gd name="connsiteX1" fmla="*/ 165113 w 358794"/>
                <a:gd name="connsiteY1" fmla="*/ 68285 h 269860"/>
                <a:gd name="connsiteX2" fmla="*/ 358795 w 358794"/>
                <a:gd name="connsiteY2" fmla="*/ 179239 h 269860"/>
                <a:gd name="connsiteX3" fmla="*/ 303301 w 358794"/>
                <a:gd name="connsiteY3" fmla="*/ 269861 h 269860"/>
                <a:gd name="connsiteX4" fmla="*/ 112811 w 358794"/>
                <a:gd name="connsiteY4" fmla="*/ 147548 h 269860"/>
                <a:gd name="connsiteX5" fmla="*/ 53682 w 358794"/>
                <a:gd name="connsiteY5" fmla="*/ 125389 h 269860"/>
                <a:gd name="connsiteX6" fmla="*/ 6855 w 358794"/>
                <a:gd name="connsiteY6" fmla="*/ 20736 h 269860"/>
                <a:gd name="connsiteX7" fmla="*/ 121486 w 358794"/>
                <a:gd name="connsiteY7" fmla="*/ 22637 h 269860"/>
                <a:gd name="connsiteX8" fmla="*/ 121486 w 358794"/>
                <a:gd name="connsiteY8" fmla="*/ 22637 h 26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94" h="269860">
                  <a:moveTo>
                    <a:pt x="121486" y="22637"/>
                  </a:moveTo>
                  <a:cubicBezTo>
                    <a:pt x="141011" y="35517"/>
                    <a:pt x="155994" y="51737"/>
                    <a:pt x="165113" y="68285"/>
                  </a:cubicBezTo>
                  <a:lnTo>
                    <a:pt x="358795" y="179239"/>
                  </a:lnTo>
                  <a:lnTo>
                    <a:pt x="303301" y="269861"/>
                  </a:lnTo>
                  <a:lnTo>
                    <a:pt x="112811" y="147548"/>
                  </a:lnTo>
                  <a:cubicBezTo>
                    <a:pt x="94008" y="145673"/>
                    <a:pt x="73198" y="138269"/>
                    <a:pt x="53682" y="125389"/>
                  </a:cubicBezTo>
                  <a:cubicBezTo>
                    <a:pt x="9093" y="95965"/>
                    <a:pt x="-11874" y="49111"/>
                    <a:pt x="6855" y="20736"/>
                  </a:cubicBezTo>
                  <a:cubicBezTo>
                    <a:pt x="25575" y="-7638"/>
                    <a:pt x="76906" y="-6787"/>
                    <a:pt x="121486" y="22637"/>
                  </a:cubicBezTo>
                  <a:lnTo>
                    <a:pt x="121486" y="22637"/>
                  </a:lnTo>
                  <a:close/>
                </a:path>
              </a:pathLst>
            </a:custGeom>
            <a:solidFill>
              <a:srgbClr val="FFB6B6"/>
            </a:solidFill>
            <a:ln w="9235" cap="flat">
              <a:noFill/>
              <a:prstDash val="solid"/>
              <a:miter/>
            </a:ln>
          </p:spPr>
          <p:txBody>
            <a:bodyPr rtlCol="0" anchor="ctr"/>
            <a:lstStyle/>
            <a:p>
              <a:endParaRPr lang="zh-CN" altLang="en-US"/>
            </a:p>
          </p:txBody>
        </p:sp>
        <p:sp>
          <p:nvSpPr>
            <p:cNvPr id="62" name="任意多边形: 形状 61"/>
            <p:cNvSpPr/>
            <p:nvPr/>
          </p:nvSpPr>
          <p:spPr>
            <a:xfrm>
              <a:off x="8914077" y="2528007"/>
              <a:ext cx="1006702" cy="623887"/>
            </a:xfrm>
            <a:custGeom>
              <a:avLst/>
              <a:gdLst>
                <a:gd name="connsiteX0" fmla="*/ 826483 w 1006702"/>
                <a:gd name="connsiteY0" fmla="*/ 18638 h 623887"/>
                <a:gd name="connsiteX1" fmla="*/ 964292 w 1006702"/>
                <a:gd name="connsiteY1" fmla="*/ 210865 h 623887"/>
                <a:gd name="connsiteX2" fmla="*/ 963922 w 1006702"/>
                <a:gd name="connsiteY2" fmla="*/ 211187 h 623887"/>
                <a:gd name="connsiteX3" fmla="*/ 525126 w 1006702"/>
                <a:gd name="connsiteY3" fmla="*/ 623887 h 623887"/>
                <a:gd name="connsiteX4" fmla="*/ 0 w 1006702"/>
                <a:gd name="connsiteY4" fmla="*/ 364566 h 623887"/>
                <a:gd name="connsiteX5" fmla="*/ 51924 w 1006702"/>
                <a:gd name="connsiteY5" fmla="*/ 224556 h 623887"/>
                <a:gd name="connsiteX6" fmla="*/ 458764 w 1006702"/>
                <a:gd name="connsiteY6" fmla="*/ 385719 h 623887"/>
                <a:gd name="connsiteX7" fmla="*/ 763960 w 1006702"/>
                <a:gd name="connsiteY7" fmla="*/ 68892 h 623887"/>
                <a:gd name="connsiteX8" fmla="*/ 826483 w 1006702"/>
                <a:gd name="connsiteY8" fmla="*/ 18638 h 623887"/>
                <a:gd name="connsiteX9" fmla="*/ 826483 w 1006702"/>
                <a:gd name="connsiteY9" fmla="*/ 18638 h 62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6702" h="623887">
                  <a:moveTo>
                    <a:pt x="826483" y="18638"/>
                  </a:moveTo>
                  <a:cubicBezTo>
                    <a:pt x="949993" y="-57109"/>
                    <a:pt x="1074113" y="116354"/>
                    <a:pt x="964292" y="210865"/>
                  </a:cubicBezTo>
                  <a:lnTo>
                    <a:pt x="963922" y="211187"/>
                  </a:lnTo>
                  <a:lnTo>
                    <a:pt x="525126" y="623887"/>
                  </a:lnTo>
                  <a:lnTo>
                    <a:pt x="0" y="364566"/>
                  </a:lnTo>
                  <a:lnTo>
                    <a:pt x="51924" y="224556"/>
                  </a:lnTo>
                  <a:lnTo>
                    <a:pt x="458764" y="385719"/>
                  </a:lnTo>
                  <a:lnTo>
                    <a:pt x="763960" y="68892"/>
                  </a:lnTo>
                  <a:cubicBezTo>
                    <a:pt x="785205" y="47620"/>
                    <a:pt x="806108" y="31135"/>
                    <a:pt x="826483" y="18638"/>
                  </a:cubicBezTo>
                  <a:lnTo>
                    <a:pt x="826483" y="18638"/>
                  </a:lnTo>
                  <a:close/>
                </a:path>
              </a:pathLst>
            </a:custGeom>
            <a:solidFill>
              <a:srgbClr val="6C63FF"/>
            </a:solidFill>
            <a:ln w="9235" cap="flat">
              <a:noFill/>
              <a:prstDash val="solid"/>
              <a:miter/>
            </a:ln>
          </p:spPr>
          <p:txBody>
            <a:bodyPr rtlCol="0" anchor="ctr"/>
            <a:lstStyle/>
            <a:p>
              <a:endParaRPr lang="zh-CN" altLang="en-US"/>
            </a:p>
          </p:txBody>
        </p:sp>
      </p:grpSp>
      <p:grpSp>
        <p:nvGrpSpPr>
          <p:cNvPr id="64" name="图形 30"/>
          <p:cNvGrpSpPr/>
          <p:nvPr/>
        </p:nvGrpSpPr>
        <p:grpSpPr>
          <a:xfrm>
            <a:off x="7585609" y="3283358"/>
            <a:ext cx="1181881" cy="207868"/>
            <a:chOff x="7585609" y="3283358"/>
            <a:chExt cx="1181881" cy="207868"/>
          </a:xfrm>
        </p:grpSpPr>
        <p:sp>
          <p:nvSpPr>
            <p:cNvPr id="66" name="任意多边形: 形状 65"/>
            <p:cNvSpPr/>
            <p:nvPr/>
          </p:nvSpPr>
          <p:spPr>
            <a:xfrm>
              <a:off x="7585609" y="3283358"/>
              <a:ext cx="697673" cy="77209"/>
            </a:xfrm>
            <a:custGeom>
              <a:avLst/>
              <a:gdLst>
                <a:gd name="connsiteX0" fmla="*/ 659068 w 697673"/>
                <a:gd name="connsiteY0" fmla="*/ 77210 h 77209"/>
                <a:gd name="connsiteX1" fmla="*/ 38605 w 697673"/>
                <a:gd name="connsiteY1" fmla="*/ 77210 h 77209"/>
                <a:gd name="connsiteX2" fmla="*/ 0 w 697673"/>
                <a:gd name="connsiteY2" fmla="*/ 38605 h 77209"/>
                <a:gd name="connsiteX3" fmla="*/ 38605 w 697673"/>
                <a:gd name="connsiteY3" fmla="*/ 0 h 77209"/>
                <a:gd name="connsiteX4" fmla="*/ 659068 w 697673"/>
                <a:gd name="connsiteY4" fmla="*/ 0 h 77209"/>
                <a:gd name="connsiteX5" fmla="*/ 697673 w 697673"/>
                <a:gd name="connsiteY5" fmla="*/ 38605 h 77209"/>
                <a:gd name="connsiteX6" fmla="*/ 659068 w 697673"/>
                <a:gd name="connsiteY6" fmla="*/ 77210 h 7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73" h="77209">
                  <a:moveTo>
                    <a:pt x="659068" y="77210"/>
                  </a:moveTo>
                  <a:lnTo>
                    <a:pt x="38605" y="77210"/>
                  </a:lnTo>
                  <a:cubicBezTo>
                    <a:pt x="17323" y="77210"/>
                    <a:pt x="0" y="59896"/>
                    <a:pt x="0" y="38605"/>
                  </a:cubicBezTo>
                  <a:cubicBezTo>
                    <a:pt x="0" y="17323"/>
                    <a:pt x="17323" y="0"/>
                    <a:pt x="38605" y="0"/>
                  </a:cubicBezTo>
                  <a:lnTo>
                    <a:pt x="659068" y="0"/>
                  </a:lnTo>
                  <a:cubicBezTo>
                    <a:pt x="680350" y="0"/>
                    <a:pt x="697673" y="17323"/>
                    <a:pt x="697673" y="38605"/>
                  </a:cubicBezTo>
                  <a:cubicBezTo>
                    <a:pt x="697673" y="59896"/>
                    <a:pt x="680350" y="77210"/>
                    <a:pt x="659068" y="77210"/>
                  </a:cubicBezTo>
                  <a:close/>
                </a:path>
              </a:pathLst>
            </a:custGeom>
            <a:solidFill>
              <a:srgbClr val="F2F2F2"/>
            </a:solidFill>
            <a:ln w="9235" cap="flat">
              <a:noFill/>
              <a:prstDash val="solid"/>
              <a:miter/>
            </a:ln>
          </p:spPr>
          <p:txBody>
            <a:bodyPr rtlCol="0" anchor="ctr"/>
            <a:lstStyle/>
            <a:p>
              <a:endParaRPr lang="zh-CN" altLang="en-US"/>
            </a:p>
          </p:txBody>
        </p:sp>
        <p:sp>
          <p:nvSpPr>
            <p:cNvPr id="67" name="任意多边形: 形状 66"/>
            <p:cNvSpPr/>
            <p:nvPr/>
          </p:nvSpPr>
          <p:spPr>
            <a:xfrm>
              <a:off x="7585609" y="3414017"/>
              <a:ext cx="1181881" cy="77209"/>
            </a:xfrm>
            <a:custGeom>
              <a:avLst/>
              <a:gdLst>
                <a:gd name="connsiteX0" fmla="*/ 1143277 w 1181881"/>
                <a:gd name="connsiteY0" fmla="*/ 77210 h 77209"/>
                <a:gd name="connsiteX1" fmla="*/ 38605 w 1181881"/>
                <a:gd name="connsiteY1" fmla="*/ 77210 h 77209"/>
                <a:gd name="connsiteX2" fmla="*/ 0 w 1181881"/>
                <a:gd name="connsiteY2" fmla="*/ 38605 h 77209"/>
                <a:gd name="connsiteX3" fmla="*/ 38605 w 1181881"/>
                <a:gd name="connsiteY3" fmla="*/ 0 h 77209"/>
                <a:gd name="connsiteX4" fmla="*/ 1143277 w 1181881"/>
                <a:gd name="connsiteY4" fmla="*/ 0 h 77209"/>
                <a:gd name="connsiteX5" fmla="*/ 1181882 w 1181881"/>
                <a:gd name="connsiteY5" fmla="*/ 38605 h 77209"/>
                <a:gd name="connsiteX6" fmla="*/ 1143277 w 1181881"/>
                <a:gd name="connsiteY6" fmla="*/ 77210 h 77209"/>
                <a:gd name="connsiteX7" fmla="*/ 1143277 w 1181881"/>
                <a:gd name="connsiteY7" fmla="*/ 77210 h 7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881" h="77209">
                  <a:moveTo>
                    <a:pt x="1143277" y="77210"/>
                  </a:moveTo>
                  <a:lnTo>
                    <a:pt x="38605" y="77210"/>
                  </a:lnTo>
                  <a:cubicBezTo>
                    <a:pt x="17323" y="77210"/>
                    <a:pt x="0" y="59896"/>
                    <a:pt x="0" y="38605"/>
                  </a:cubicBezTo>
                  <a:cubicBezTo>
                    <a:pt x="0" y="17323"/>
                    <a:pt x="17323" y="0"/>
                    <a:pt x="38605" y="0"/>
                  </a:cubicBezTo>
                  <a:lnTo>
                    <a:pt x="1143277" y="0"/>
                  </a:lnTo>
                  <a:cubicBezTo>
                    <a:pt x="1164568" y="0"/>
                    <a:pt x="1181882" y="17323"/>
                    <a:pt x="1181882" y="38605"/>
                  </a:cubicBezTo>
                  <a:cubicBezTo>
                    <a:pt x="1181882" y="59896"/>
                    <a:pt x="1164568" y="77210"/>
                    <a:pt x="1143277" y="77210"/>
                  </a:cubicBezTo>
                  <a:lnTo>
                    <a:pt x="1143277" y="77210"/>
                  </a:lnTo>
                  <a:close/>
                </a:path>
              </a:pathLst>
            </a:custGeom>
            <a:solidFill>
              <a:srgbClr val="F2F2F2"/>
            </a:solidFill>
            <a:ln w="9235" cap="flat">
              <a:noFill/>
              <a:prstDash val="solid"/>
              <a:miter/>
            </a:ln>
          </p:spPr>
          <p:txBody>
            <a:bodyPr rtlCol="0" anchor="ctr"/>
            <a:lstStyle/>
            <a:p>
              <a:endParaRPr lang="zh-CN" altLang="en-US"/>
            </a:p>
          </p:txBody>
        </p:sp>
      </p:grpSp>
      <p:sp>
        <p:nvSpPr>
          <p:cNvPr id="70" name="任意多边形: 形状 69"/>
          <p:cNvSpPr/>
          <p:nvPr/>
        </p:nvSpPr>
        <p:spPr>
          <a:xfrm>
            <a:off x="7058110" y="3893601"/>
            <a:ext cx="697670" cy="77209"/>
          </a:xfrm>
          <a:custGeom>
            <a:avLst/>
            <a:gdLst>
              <a:gd name="connsiteX0" fmla="*/ 659066 w 697670"/>
              <a:gd name="connsiteY0" fmla="*/ 77210 h 77209"/>
              <a:gd name="connsiteX1" fmla="*/ 38604 w 697670"/>
              <a:gd name="connsiteY1" fmla="*/ 77210 h 77209"/>
              <a:gd name="connsiteX2" fmla="*/ 0 w 697670"/>
              <a:gd name="connsiteY2" fmla="*/ 38605 h 77209"/>
              <a:gd name="connsiteX3" fmla="*/ 38604 w 697670"/>
              <a:gd name="connsiteY3" fmla="*/ 0 h 77209"/>
              <a:gd name="connsiteX4" fmla="*/ 659066 w 697670"/>
              <a:gd name="connsiteY4" fmla="*/ 0 h 77209"/>
              <a:gd name="connsiteX5" fmla="*/ 697671 w 697670"/>
              <a:gd name="connsiteY5" fmla="*/ 38605 h 77209"/>
              <a:gd name="connsiteX6" fmla="*/ 659066 w 697670"/>
              <a:gd name="connsiteY6" fmla="*/ 77210 h 7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670" h="77209">
                <a:moveTo>
                  <a:pt x="659066" y="77210"/>
                </a:moveTo>
                <a:lnTo>
                  <a:pt x="38604" y="77210"/>
                </a:lnTo>
                <a:cubicBezTo>
                  <a:pt x="17319" y="77210"/>
                  <a:pt x="0" y="59896"/>
                  <a:pt x="0" y="38605"/>
                </a:cubicBezTo>
                <a:cubicBezTo>
                  <a:pt x="0" y="17323"/>
                  <a:pt x="17318" y="0"/>
                  <a:pt x="38604" y="0"/>
                </a:cubicBezTo>
                <a:lnTo>
                  <a:pt x="659066" y="0"/>
                </a:lnTo>
                <a:cubicBezTo>
                  <a:pt x="680357" y="0"/>
                  <a:pt x="697671" y="17323"/>
                  <a:pt x="697671" y="38605"/>
                </a:cubicBezTo>
                <a:cubicBezTo>
                  <a:pt x="697671" y="59896"/>
                  <a:pt x="680357" y="77210"/>
                  <a:pt x="659066" y="77210"/>
                </a:cubicBezTo>
                <a:close/>
              </a:path>
            </a:pathLst>
          </a:custGeom>
          <a:solidFill>
            <a:srgbClr val="F2F2F2"/>
          </a:solidFill>
          <a:ln w="9235" cap="flat">
            <a:noFill/>
            <a:prstDash val="solid"/>
            <a:miter/>
          </a:ln>
        </p:spPr>
        <p:txBody>
          <a:bodyPr rtlCol="0" anchor="ctr"/>
          <a:lstStyle/>
          <a:p>
            <a:endParaRPr lang="zh-CN" altLang="en-US"/>
          </a:p>
        </p:txBody>
      </p:sp>
      <p:sp>
        <p:nvSpPr>
          <p:cNvPr id="72" name="任意多边形: 形状 71"/>
          <p:cNvSpPr/>
          <p:nvPr/>
        </p:nvSpPr>
        <p:spPr>
          <a:xfrm>
            <a:off x="7970595" y="4394309"/>
            <a:ext cx="1181881" cy="77210"/>
          </a:xfrm>
          <a:custGeom>
            <a:avLst/>
            <a:gdLst>
              <a:gd name="connsiteX0" fmla="*/ 1143276 w 1181881"/>
              <a:gd name="connsiteY0" fmla="*/ 77210 h 77210"/>
              <a:gd name="connsiteX1" fmla="*/ 38605 w 1181881"/>
              <a:gd name="connsiteY1" fmla="*/ 77210 h 77210"/>
              <a:gd name="connsiteX2" fmla="*/ 0 w 1181881"/>
              <a:gd name="connsiteY2" fmla="*/ 38605 h 77210"/>
              <a:gd name="connsiteX3" fmla="*/ 38605 w 1181881"/>
              <a:gd name="connsiteY3" fmla="*/ 0 h 77210"/>
              <a:gd name="connsiteX4" fmla="*/ 1143276 w 1181881"/>
              <a:gd name="connsiteY4" fmla="*/ 0 h 77210"/>
              <a:gd name="connsiteX5" fmla="*/ 1181882 w 1181881"/>
              <a:gd name="connsiteY5" fmla="*/ 38605 h 77210"/>
              <a:gd name="connsiteX6" fmla="*/ 1143276 w 1181881"/>
              <a:gd name="connsiteY6" fmla="*/ 77210 h 77210"/>
              <a:gd name="connsiteX7" fmla="*/ 1143276 w 1181881"/>
              <a:gd name="connsiteY7" fmla="*/ 77210 h 7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881" h="77210">
                <a:moveTo>
                  <a:pt x="1143276" y="77210"/>
                </a:moveTo>
                <a:lnTo>
                  <a:pt x="38605" y="77210"/>
                </a:lnTo>
                <a:cubicBezTo>
                  <a:pt x="17323" y="77210"/>
                  <a:pt x="0" y="59896"/>
                  <a:pt x="0" y="38605"/>
                </a:cubicBezTo>
                <a:cubicBezTo>
                  <a:pt x="0" y="17323"/>
                  <a:pt x="17323" y="0"/>
                  <a:pt x="38605" y="0"/>
                </a:cubicBezTo>
                <a:lnTo>
                  <a:pt x="1143276" y="0"/>
                </a:lnTo>
                <a:cubicBezTo>
                  <a:pt x="1164567" y="0"/>
                  <a:pt x="1181882" y="17323"/>
                  <a:pt x="1181882" y="38605"/>
                </a:cubicBezTo>
                <a:cubicBezTo>
                  <a:pt x="1181882" y="59896"/>
                  <a:pt x="1164567" y="77210"/>
                  <a:pt x="1143276" y="77210"/>
                </a:cubicBezTo>
                <a:lnTo>
                  <a:pt x="1143276" y="77210"/>
                </a:lnTo>
                <a:close/>
              </a:path>
            </a:pathLst>
          </a:custGeom>
          <a:solidFill>
            <a:srgbClr val="F2F2F2"/>
          </a:solidFill>
          <a:ln w="9235" cap="flat">
            <a:noFill/>
            <a:prstDash val="solid"/>
            <a:miter/>
          </a:ln>
        </p:spPr>
        <p:txBody>
          <a:bodyPr rtlCol="0" anchor="ctr"/>
          <a:lstStyle/>
          <a:p>
            <a:endParaRPr lang="zh-CN" altLang="en-US"/>
          </a:p>
        </p:txBody>
      </p:sp>
      <p:grpSp>
        <p:nvGrpSpPr>
          <p:cNvPr id="63" name="组合 62"/>
          <p:cNvGrpSpPr/>
          <p:nvPr/>
        </p:nvGrpSpPr>
        <p:grpSpPr>
          <a:xfrm flipH="1" flipV="1">
            <a:off x="-144396" y="-185028"/>
            <a:ext cx="4451708" cy="4117233"/>
            <a:chOff x="6056648" y="1251358"/>
            <a:chExt cx="6328711" cy="5853209"/>
          </a:xfrm>
        </p:grpSpPr>
        <p:sp>
          <p:nvSpPr>
            <p:cNvPr id="65" name="任意多边形: 形状 64"/>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形状 67"/>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69" name="组合 68"/>
          <p:cNvGrpSpPr/>
          <p:nvPr/>
        </p:nvGrpSpPr>
        <p:grpSpPr>
          <a:xfrm>
            <a:off x="10032494" y="569443"/>
            <a:ext cx="1463474" cy="291074"/>
            <a:chOff x="10025436" y="215707"/>
            <a:chExt cx="1463474" cy="291074"/>
          </a:xfrm>
        </p:grpSpPr>
        <p:sp>
          <p:nvSpPr>
            <p:cNvPr id="71" name="矩形: 圆角 70"/>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74" name="椭圆 73"/>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75" name="等腰三角形 74"/>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76" name="文本框 75"/>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p:cNvSpPr/>
          <p:nvPr/>
        </p:nvSpPr>
        <p:spPr>
          <a:xfrm rot="2348504">
            <a:off x="4048669" y="1377487"/>
            <a:ext cx="2971374" cy="2638296"/>
          </a:xfrm>
          <a:custGeom>
            <a:avLst/>
            <a:gdLst>
              <a:gd name="connsiteX0" fmla="*/ 61543 w 2971374"/>
              <a:gd name="connsiteY0" fmla="*/ 2635804 h 2638296"/>
              <a:gd name="connsiteX1" fmla="*/ 60111 w 2971374"/>
              <a:gd name="connsiteY1" fmla="*/ 2633000 h 2638296"/>
              <a:gd name="connsiteX2" fmla="*/ 1630224 w 2971374"/>
              <a:gd name="connsiteY2" fmla="*/ 59755 h 2638296"/>
              <a:gd name="connsiteX3" fmla="*/ 2967004 w 2971374"/>
              <a:gd name="connsiteY3" fmla="*/ 170353 h 2638296"/>
              <a:gd name="connsiteX4" fmla="*/ 2970597 w 2971374"/>
              <a:gd name="connsiteY4" fmla="*/ 179263 h 2638296"/>
              <a:gd name="connsiteX5" fmla="*/ 2961688 w 2971374"/>
              <a:gd name="connsiteY5" fmla="*/ 182862 h 2638296"/>
              <a:gd name="connsiteX6" fmla="*/ 758502 w 2971374"/>
              <a:gd name="connsiteY6" fmla="*/ 519327 h 2638296"/>
              <a:gd name="connsiteX7" fmla="*/ 73330 w 2971374"/>
              <a:gd name="connsiteY7" fmla="*/ 2629802 h 2638296"/>
              <a:gd name="connsiteX8" fmla="*/ 68317 w 2971374"/>
              <a:gd name="connsiteY8" fmla="*/ 2638008 h 2638296"/>
              <a:gd name="connsiteX9" fmla="*/ 61543 w 2971374"/>
              <a:gd name="connsiteY9" fmla="*/ 2635804 h 263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374" h="2638296">
                <a:moveTo>
                  <a:pt x="61543" y="2635804"/>
                </a:moveTo>
                <a:cubicBezTo>
                  <a:pt x="60851" y="2634991"/>
                  <a:pt x="60360" y="2634032"/>
                  <a:pt x="60111" y="2633000"/>
                </a:cubicBezTo>
                <a:cubicBezTo>
                  <a:pt x="-216898" y="1488840"/>
                  <a:pt x="486069" y="336758"/>
                  <a:pt x="1630224" y="59755"/>
                </a:cubicBezTo>
                <a:cubicBezTo>
                  <a:pt x="2076109" y="-48198"/>
                  <a:pt x="2544924" y="-9411"/>
                  <a:pt x="2967004" y="170353"/>
                </a:cubicBezTo>
                <a:cubicBezTo>
                  <a:pt x="2970458" y="171821"/>
                  <a:pt x="2972066" y="175809"/>
                  <a:pt x="2970597" y="179263"/>
                </a:cubicBezTo>
                <a:cubicBezTo>
                  <a:pt x="2969135" y="182716"/>
                  <a:pt x="2965141" y="184331"/>
                  <a:pt x="2961688" y="182862"/>
                </a:cubicBezTo>
                <a:cubicBezTo>
                  <a:pt x="2217709" y="-133492"/>
                  <a:pt x="1373499" y="-4565"/>
                  <a:pt x="758502" y="519327"/>
                </a:cubicBezTo>
                <a:cubicBezTo>
                  <a:pt x="147256" y="1040023"/>
                  <a:pt x="-115284" y="1848708"/>
                  <a:pt x="73330" y="2629802"/>
                </a:cubicBezTo>
                <a:cubicBezTo>
                  <a:pt x="74210" y="2633456"/>
                  <a:pt x="71964" y="2637128"/>
                  <a:pt x="68317" y="2638008"/>
                </a:cubicBezTo>
                <a:cubicBezTo>
                  <a:pt x="65822" y="2638609"/>
                  <a:pt x="63206" y="2637759"/>
                  <a:pt x="61543" y="2635804"/>
                </a:cubicBezTo>
                <a:close/>
              </a:path>
            </a:pathLst>
          </a:custGeom>
          <a:solidFill>
            <a:srgbClr val="E6E6E6"/>
          </a:solidFill>
          <a:ln w="6060" cap="flat">
            <a:noFill/>
            <a:prstDash val="solid"/>
            <a:miter/>
          </a:ln>
        </p:spPr>
        <p:txBody>
          <a:bodyPr rtlCol="0" anchor="ctr"/>
          <a:lstStyle/>
          <a:p>
            <a:endParaRPr lang="zh-CN" altLang="en-US"/>
          </a:p>
        </p:txBody>
      </p:sp>
      <p:sp>
        <p:nvSpPr>
          <p:cNvPr id="24" name="任意多边形: 形状 23"/>
          <p:cNvSpPr/>
          <p:nvPr/>
        </p:nvSpPr>
        <p:spPr>
          <a:xfrm rot="2348504">
            <a:off x="4004498" y="1129721"/>
            <a:ext cx="3863579" cy="3293643"/>
          </a:xfrm>
          <a:custGeom>
            <a:avLst/>
            <a:gdLst>
              <a:gd name="connsiteX0" fmla="*/ 1389 w 3224586"/>
              <a:gd name="connsiteY0" fmla="*/ 2746424 h 2748911"/>
              <a:gd name="connsiteX1" fmla="*/ 2154 w 3224586"/>
              <a:gd name="connsiteY1" fmla="*/ 2736847 h 2748911"/>
              <a:gd name="connsiteX2" fmla="*/ 2160 w 3224586"/>
              <a:gd name="connsiteY2" fmla="*/ 2736841 h 2748911"/>
              <a:gd name="connsiteX3" fmla="*/ 3213156 w 3224586"/>
              <a:gd name="connsiteY3" fmla="*/ 1517 h 2748911"/>
              <a:gd name="connsiteX4" fmla="*/ 3222734 w 3224586"/>
              <a:gd name="connsiteY4" fmla="*/ 2294 h 2748911"/>
              <a:gd name="connsiteX5" fmla="*/ 3221969 w 3224586"/>
              <a:gd name="connsiteY5" fmla="*/ 11866 h 2748911"/>
              <a:gd name="connsiteX6" fmla="*/ 10972 w 3224586"/>
              <a:gd name="connsiteY6" fmla="*/ 2747189 h 2748911"/>
              <a:gd name="connsiteX7" fmla="*/ 1395 w 3224586"/>
              <a:gd name="connsiteY7" fmla="*/ 2746424 h 2748911"/>
              <a:gd name="connsiteX8" fmla="*/ 1389 w 3224586"/>
              <a:gd name="connsiteY8" fmla="*/ 2746424 h 274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4586" h="2748911">
                <a:moveTo>
                  <a:pt x="1389" y="2746424"/>
                </a:moveTo>
                <a:cubicBezTo>
                  <a:pt x="-1045" y="2743565"/>
                  <a:pt x="-699" y="2739280"/>
                  <a:pt x="2154" y="2736847"/>
                </a:cubicBezTo>
                <a:cubicBezTo>
                  <a:pt x="2154" y="2736841"/>
                  <a:pt x="2154" y="2736841"/>
                  <a:pt x="2160" y="2736841"/>
                </a:cubicBezTo>
                <a:lnTo>
                  <a:pt x="3213156" y="1517"/>
                </a:lnTo>
                <a:cubicBezTo>
                  <a:pt x="3216015" y="-910"/>
                  <a:pt x="3220306" y="-564"/>
                  <a:pt x="3222734" y="2294"/>
                </a:cubicBezTo>
                <a:cubicBezTo>
                  <a:pt x="3225162" y="5153"/>
                  <a:pt x="3224822" y="9432"/>
                  <a:pt x="3221969" y="11866"/>
                </a:cubicBezTo>
                <a:lnTo>
                  <a:pt x="10972" y="2747189"/>
                </a:lnTo>
                <a:cubicBezTo>
                  <a:pt x="8114" y="2749623"/>
                  <a:pt x="3829" y="2749283"/>
                  <a:pt x="1395" y="2746424"/>
                </a:cubicBezTo>
                <a:cubicBezTo>
                  <a:pt x="1395" y="2746424"/>
                  <a:pt x="1389" y="2746424"/>
                  <a:pt x="1389" y="2746424"/>
                </a:cubicBezTo>
                <a:close/>
              </a:path>
            </a:pathLst>
          </a:custGeom>
          <a:solidFill>
            <a:srgbClr val="E6E6E6"/>
          </a:solidFill>
          <a:ln w="6060" cap="flat">
            <a:noFill/>
            <a:prstDash val="solid"/>
            <a:miter/>
          </a:ln>
        </p:spPr>
        <p:txBody>
          <a:bodyPr rtlCol="0" anchor="ctr"/>
          <a:lstStyle/>
          <a:p>
            <a:endParaRPr lang="zh-CN" altLang="en-US"/>
          </a:p>
        </p:txBody>
      </p:sp>
      <p:sp>
        <p:nvSpPr>
          <p:cNvPr id="22" name="任意多边形: 形状 21"/>
          <p:cNvSpPr/>
          <p:nvPr/>
        </p:nvSpPr>
        <p:spPr>
          <a:xfrm rot="2348504">
            <a:off x="5246998" y="3003756"/>
            <a:ext cx="2966751" cy="2649397"/>
          </a:xfrm>
          <a:custGeom>
            <a:avLst/>
            <a:gdLst>
              <a:gd name="connsiteX0" fmla="*/ 1399 w 2966751"/>
              <a:gd name="connsiteY0" fmla="*/ 2481444 h 2649397"/>
              <a:gd name="connsiteX1" fmla="*/ 2146 w 2966751"/>
              <a:gd name="connsiteY1" fmla="*/ 2471860 h 2649397"/>
              <a:gd name="connsiteX2" fmla="*/ 9198 w 2966751"/>
              <a:gd name="connsiteY2" fmla="*/ 2470762 h 2649397"/>
              <a:gd name="connsiteX3" fmla="*/ 2201781 w 2966751"/>
              <a:gd name="connsiteY3" fmla="*/ 2129817 h 2649397"/>
              <a:gd name="connsiteX4" fmla="*/ 2889775 w 2966751"/>
              <a:gd name="connsiteY4" fmla="*/ 8357 h 2649397"/>
              <a:gd name="connsiteX5" fmla="*/ 2894709 w 2966751"/>
              <a:gd name="connsiteY5" fmla="*/ 108 h 2649397"/>
              <a:gd name="connsiteX6" fmla="*/ 2902958 w 2966751"/>
              <a:gd name="connsiteY6" fmla="*/ 5043 h 2649397"/>
              <a:gd name="connsiteX7" fmla="*/ 2868053 w 2966751"/>
              <a:gd name="connsiteY7" fmla="*/ 1154320 h 2649397"/>
              <a:gd name="connsiteX8" fmla="*/ 2210594 w 2966751"/>
              <a:gd name="connsiteY8" fmla="*/ 2140166 h 2649397"/>
              <a:gd name="connsiteX9" fmla="*/ 3936 w 2966751"/>
              <a:gd name="connsiteY9" fmla="*/ 2483295 h 2649397"/>
              <a:gd name="connsiteX10" fmla="*/ 1399 w 2966751"/>
              <a:gd name="connsiteY10" fmla="*/ 2481444 h 264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6751" h="2649397">
                <a:moveTo>
                  <a:pt x="1399" y="2481444"/>
                </a:moveTo>
                <a:cubicBezTo>
                  <a:pt x="-1041" y="2478591"/>
                  <a:pt x="-707" y="2474300"/>
                  <a:pt x="2146" y="2471860"/>
                </a:cubicBezTo>
                <a:cubicBezTo>
                  <a:pt x="4100" y="2470191"/>
                  <a:pt x="6831" y="2469766"/>
                  <a:pt x="9198" y="2470762"/>
                </a:cubicBezTo>
                <a:cubicBezTo>
                  <a:pt x="750379" y="2781164"/>
                  <a:pt x="1590522" y="2650520"/>
                  <a:pt x="2201781" y="2129817"/>
                </a:cubicBezTo>
                <a:cubicBezTo>
                  <a:pt x="2822568" y="1600994"/>
                  <a:pt x="3086188" y="788096"/>
                  <a:pt x="2889775" y="8357"/>
                </a:cubicBezTo>
                <a:cubicBezTo>
                  <a:pt x="2888858" y="4721"/>
                  <a:pt x="2891068" y="1025"/>
                  <a:pt x="2894709" y="108"/>
                </a:cubicBezTo>
                <a:cubicBezTo>
                  <a:pt x="2898351" y="-808"/>
                  <a:pt x="2902041" y="1401"/>
                  <a:pt x="2902958" y="5043"/>
                </a:cubicBezTo>
                <a:cubicBezTo>
                  <a:pt x="2998272" y="383945"/>
                  <a:pt x="2986188" y="781900"/>
                  <a:pt x="2868053" y="1154320"/>
                </a:cubicBezTo>
                <a:cubicBezTo>
                  <a:pt x="2745741" y="1538108"/>
                  <a:pt x="2517907" y="1879744"/>
                  <a:pt x="2210594" y="2140166"/>
                </a:cubicBezTo>
                <a:cubicBezTo>
                  <a:pt x="1598686" y="2661694"/>
                  <a:pt x="745317" y="2794390"/>
                  <a:pt x="3936" y="2483295"/>
                </a:cubicBezTo>
                <a:cubicBezTo>
                  <a:pt x="2959" y="2482888"/>
                  <a:pt x="2085" y="2482251"/>
                  <a:pt x="1399" y="2481444"/>
                </a:cubicBezTo>
                <a:close/>
              </a:path>
            </a:pathLst>
          </a:custGeom>
          <a:solidFill>
            <a:srgbClr val="E6E6E6"/>
          </a:solidFill>
          <a:ln w="6060" cap="flat">
            <a:noFill/>
            <a:prstDash val="solid"/>
            <a:miter/>
          </a:ln>
        </p:spPr>
        <p:txBody>
          <a:bodyPr rtlCol="0" anchor="ctr"/>
          <a:lstStyle/>
          <a:p>
            <a:endParaRPr lang="zh-CN" altLang="en-US"/>
          </a:p>
        </p:txBody>
      </p:sp>
      <p:sp>
        <p:nvSpPr>
          <p:cNvPr id="25" name="任意多边形: 形状 24"/>
          <p:cNvSpPr/>
          <p:nvPr/>
        </p:nvSpPr>
        <p:spPr>
          <a:xfrm rot="2348504">
            <a:off x="4425135" y="2603061"/>
            <a:ext cx="3856311" cy="3287444"/>
          </a:xfrm>
          <a:custGeom>
            <a:avLst/>
            <a:gdLst>
              <a:gd name="connsiteX0" fmla="*/ 1391 w 3224596"/>
              <a:gd name="connsiteY0" fmla="*/ 2746430 h 2748917"/>
              <a:gd name="connsiteX1" fmla="*/ 2156 w 3224596"/>
              <a:gd name="connsiteY1" fmla="*/ 2736852 h 2748917"/>
              <a:gd name="connsiteX2" fmla="*/ 2162 w 3224596"/>
              <a:gd name="connsiteY2" fmla="*/ 2736846 h 2748917"/>
              <a:gd name="connsiteX3" fmla="*/ 3213158 w 3224596"/>
              <a:gd name="connsiteY3" fmla="*/ 1523 h 2748917"/>
              <a:gd name="connsiteX4" fmla="*/ 3222742 w 3224596"/>
              <a:gd name="connsiteY4" fmla="*/ 2288 h 2748917"/>
              <a:gd name="connsiteX5" fmla="*/ 3221971 w 3224596"/>
              <a:gd name="connsiteY5" fmla="*/ 11871 h 2748917"/>
              <a:gd name="connsiteX6" fmla="*/ 10975 w 3224596"/>
              <a:gd name="connsiteY6" fmla="*/ 2747194 h 2748917"/>
              <a:gd name="connsiteX7" fmla="*/ 1397 w 3224596"/>
              <a:gd name="connsiteY7" fmla="*/ 2746436 h 2748917"/>
              <a:gd name="connsiteX8" fmla="*/ 1391 w 3224596"/>
              <a:gd name="connsiteY8" fmla="*/ 2746430 h 274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4596" h="2748917">
                <a:moveTo>
                  <a:pt x="1391" y="2746430"/>
                </a:moveTo>
                <a:cubicBezTo>
                  <a:pt x="-1043" y="2743571"/>
                  <a:pt x="-703" y="2739286"/>
                  <a:pt x="2156" y="2736852"/>
                </a:cubicBezTo>
                <a:cubicBezTo>
                  <a:pt x="2156" y="2736852"/>
                  <a:pt x="2156" y="2736846"/>
                  <a:pt x="2162" y="2736846"/>
                </a:cubicBezTo>
                <a:lnTo>
                  <a:pt x="3213158" y="1523"/>
                </a:lnTo>
                <a:cubicBezTo>
                  <a:pt x="3216017" y="-911"/>
                  <a:pt x="3220308" y="-565"/>
                  <a:pt x="3222742" y="2288"/>
                </a:cubicBezTo>
                <a:cubicBezTo>
                  <a:pt x="3225176" y="5146"/>
                  <a:pt x="3224830" y="9437"/>
                  <a:pt x="3221971" y="11871"/>
                </a:cubicBezTo>
                <a:lnTo>
                  <a:pt x="10975" y="2747194"/>
                </a:lnTo>
                <a:cubicBezTo>
                  <a:pt x="8122" y="2749628"/>
                  <a:pt x="3831" y="2749288"/>
                  <a:pt x="1397" y="2746436"/>
                </a:cubicBezTo>
                <a:cubicBezTo>
                  <a:pt x="1397" y="2746430"/>
                  <a:pt x="1397" y="2746430"/>
                  <a:pt x="1391" y="2746430"/>
                </a:cubicBezTo>
                <a:close/>
              </a:path>
            </a:pathLst>
          </a:custGeom>
          <a:solidFill>
            <a:srgbClr val="E6E6E6"/>
          </a:solidFill>
          <a:ln w="6060" cap="flat">
            <a:noFill/>
            <a:prstDash val="solid"/>
            <a:miter/>
          </a:ln>
        </p:spPr>
        <p:txBody>
          <a:bodyPr rtlCol="0" anchor="ctr"/>
          <a:lstStyle/>
          <a:p>
            <a:endParaRPr lang="zh-CN" altLang="en-US"/>
          </a:p>
        </p:txBody>
      </p:sp>
      <p:sp>
        <p:nvSpPr>
          <p:cNvPr id="26" name="任意多边形: 形状 25"/>
          <p:cNvSpPr/>
          <p:nvPr/>
        </p:nvSpPr>
        <p:spPr>
          <a:xfrm>
            <a:off x="4481960" y="2536207"/>
            <a:ext cx="3222273" cy="1895453"/>
          </a:xfrm>
          <a:custGeom>
            <a:avLst/>
            <a:gdLst>
              <a:gd name="connsiteX0" fmla="*/ 3137979 w 3222273"/>
              <a:gd name="connsiteY0" fmla="*/ 25514 h 1895453"/>
              <a:gd name="connsiteX1" fmla="*/ 1895220 w 3222273"/>
              <a:gd name="connsiteY1" fmla="*/ 25514 h 1895453"/>
              <a:gd name="connsiteX2" fmla="*/ 1895220 w 3222273"/>
              <a:gd name="connsiteY2" fmla="*/ 19008 h 1895453"/>
              <a:gd name="connsiteX3" fmla="*/ 1876113 w 3222273"/>
              <a:gd name="connsiteY3" fmla="*/ -99 h 1895453"/>
              <a:gd name="connsiteX4" fmla="*/ 1350816 w 3222273"/>
              <a:gd name="connsiteY4" fmla="*/ -99 h 1895453"/>
              <a:gd name="connsiteX5" fmla="*/ 1331710 w 3222273"/>
              <a:gd name="connsiteY5" fmla="*/ 19008 h 1895453"/>
              <a:gd name="connsiteX6" fmla="*/ 1331710 w 3222273"/>
              <a:gd name="connsiteY6" fmla="*/ 25514 h 1895453"/>
              <a:gd name="connsiteX7" fmla="*/ 83828 w 3222273"/>
              <a:gd name="connsiteY7" fmla="*/ 25514 h 1895453"/>
              <a:gd name="connsiteX8" fmla="*/ -233 w 3222273"/>
              <a:gd name="connsiteY8" fmla="*/ 109576 h 1895453"/>
              <a:gd name="connsiteX9" fmla="*/ -233 w 3222273"/>
              <a:gd name="connsiteY9" fmla="*/ 1811293 h 1895453"/>
              <a:gd name="connsiteX10" fmla="*/ 83828 w 3222273"/>
              <a:gd name="connsiteY10" fmla="*/ 1895354 h 1895453"/>
              <a:gd name="connsiteX11" fmla="*/ 3137979 w 3222273"/>
              <a:gd name="connsiteY11" fmla="*/ 1895354 h 1895453"/>
              <a:gd name="connsiteX12" fmla="*/ 3222040 w 3222273"/>
              <a:gd name="connsiteY12" fmla="*/ 1811293 h 1895453"/>
              <a:gd name="connsiteX13" fmla="*/ 3222040 w 3222273"/>
              <a:gd name="connsiteY13" fmla="*/ 109576 h 1895453"/>
              <a:gd name="connsiteX14" fmla="*/ 3137979 w 3222273"/>
              <a:gd name="connsiteY14" fmla="*/ 25514 h 189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22273" h="1895453">
                <a:moveTo>
                  <a:pt x="3137979" y="25514"/>
                </a:moveTo>
                <a:lnTo>
                  <a:pt x="1895220" y="25514"/>
                </a:lnTo>
                <a:lnTo>
                  <a:pt x="1895220" y="19008"/>
                </a:lnTo>
                <a:cubicBezTo>
                  <a:pt x="1895220" y="8453"/>
                  <a:pt x="1886668" y="-99"/>
                  <a:pt x="1876113" y="-99"/>
                </a:cubicBezTo>
                <a:lnTo>
                  <a:pt x="1350816" y="-99"/>
                </a:lnTo>
                <a:cubicBezTo>
                  <a:pt x="1340262" y="-99"/>
                  <a:pt x="1331710" y="8453"/>
                  <a:pt x="1331710" y="19008"/>
                </a:cubicBezTo>
                <a:lnTo>
                  <a:pt x="1331710" y="25514"/>
                </a:lnTo>
                <a:lnTo>
                  <a:pt x="83828" y="25514"/>
                </a:lnTo>
                <a:cubicBezTo>
                  <a:pt x="37403" y="25514"/>
                  <a:pt x="-233" y="63151"/>
                  <a:pt x="-233" y="109576"/>
                </a:cubicBezTo>
                <a:lnTo>
                  <a:pt x="-233" y="1811293"/>
                </a:lnTo>
                <a:cubicBezTo>
                  <a:pt x="-233" y="1857718"/>
                  <a:pt x="37403" y="1895354"/>
                  <a:pt x="83828" y="1895354"/>
                </a:cubicBezTo>
                <a:lnTo>
                  <a:pt x="3137979" y="1895354"/>
                </a:lnTo>
                <a:cubicBezTo>
                  <a:pt x="3184404" y="1895354"/>
                  <a:pt x="3222040" y="1857718"/>
                  <a:pt x="3222040" y="1811293"/>
                </a:cubicBezTo>
                <a:lnTo>
                  <a:pt x="3222040" y="109576"/>
                </a:lnTo>
                <a:cubicBezTo>
                  <a:pt x="3222040" y="63151"/>
                  <a:pt x="3184404" y="25514"/>
                  <a:pt x="3137979" y="25514"/>
                </a:cubicBezTo>
                <a:close/>
              </a:path>
            </a:pathLst>
          </a:custGeom>
          <a:solidFill>
            <a:srgbClr val="3F3D56"/>
          </a:solidFill>
          <a:ln w="6060" cap="flat">
            <a:noFill/>
            <a:prstDash val="solid"/>
            <a:miter/>
          </a:ln>
        </p:spPr>
        <p:txBody>
          <a:bodyPr rtlCol="0" anchor="ctr"/>
          <a:lstStyle/>
          <a:p>
            <a:endParaRPr lang="zh-CN" altLang="en-US"/>
          </a:p>
        </p:txBody>
      </p:sp>
      <p:sp>
        <p:nvSpPr>
          <p:cNvPr id="27" name="任意多边形: 形状 26"/>
          <p:cNvSpPr/>
          <p:nvPr/>
        </p:nvSpPr>
        <p:spPr>
          <a:xfrm>
            <a:off x="4625010" y="2740729"/>
            <a:ext cx="2936172" cy="1629848"/>
          </a:xfrm>
          <a:custGeom>
            <a:avLst/>
            <a:gdLst>
              <a:gd name="connsiteX0" fmla="*/ 7633 w 2936172"/>
              <a:gd name="connsiteY0" fmla="*/ -99 h 1629848"/>
              <a:gd name="connsiteX1" fmla="*/ -233 w 2936172"/>
              <a:gd name="connsiteY1" fmla="*/ 7767 h 1629848"/>
              <a:gd name="connsiteX2" fmla="*/ -233 w 2936172"/>
              <a:gd name="connsiteY2" fmla="*/ 1621884 h 1629848"/>
              <a:gd name="connsiteX3" fmla="*/ 7633 w 2936172"/>
              <a:gd name="connsiteY3" fmla="*/ 1629750 h 1629848"/>
              <a:gd name="connsiteX4" fmla="*/ 2928074 w 2936172"/>
              <a:gd name="connsiteY4" fmla="*/ 1629750 h 1629848"/>
              <a:gd name="connsiteX5" fmla="*/ 2935940 w 2936172"/>
              <a:gd name="connsiteY5" fmla="*/ 1621884 h 1629848"/>
              <a:gd name="connsiteX6" fmla="*/ 2935940 w 2936172"/>
              <a:gd name="connsiteY6" fmla="*/ 7767 h 1629848"/>
              <a:gd name="connsiteX7" fmla="*/ 2928074 w 2936172"/>
              <a:gd name="connsiteY7" fmla="*/ -99 h 162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6172" h="1629848">
                <a:moveTo>
                  <a:pt x="7633" y="-99"/>
                </a:moveTo>
                <a:cubicBezTo>
                  <a:pt x="3287" y="-93"/>
                  <a:pt x="-233" y="3427"/>
                  <a:pt x="-233" y="7767"/>
                </a:cubicBezTo>
                <a:lnTo>
                  <a:pt x="-233" y="1621884"/>
                </a:lnTo>
                <a:cubicBezTo>
                  <a:pt x="-233" y="1626230"/>
                  <a:pt x="3287" y="1629744"/>
                  <a:pt x="7633" y="1629750"/>
                </a:cubicBezTo>
                <a:lnTo>
                  <a:pt x="2928074" y="1629750"/>
                </a:lnTo>
                <a:cubicBezTo>
                  <a:pt x="2932413" y="1629744"/>
                  <a:pt x="2935933" y="1626230"/>
                  <a:pt x="2935940" y="1621884"/>
                </a:cubicBezTo>
                <a:lnTo>
                  <a:pt x="2935940" y="7767"/>
                </a:lnTo>
                <a:cubicBezTo>
                  <a:pt x="2935933" y="3427"/>
                  <a:pt x="2932419" y="-93"/>
                  <a:pt x="2928074" y="-99"/>
                </a:cubicBezTo>
                <a:close/>
              </a:path>
            </a:pathLst>
          </a:custGeom>
          <a:solidFill>
            <a:srgbClr val="6C63FF"/>
          </a:solidFill>
          <a:ln w="6060" cap="flat">
            <a:noFill/>
            <a:prstDash val="solid"/>
            <a:miter/>
          </a:ln>
        </p:spPr>
        <p:txBody>
          <a:bodyPr rtlCol="0" anchor="ctr"/>
          <a:lstStyle/>
          <a:p>
            <a:endParaRPr lang="zh-CN" altLang="en-US"/>
          </a:p>
        </p:txBody>
      </p:sp>
      <p:sp>
        <p:nvSpPr>
          <p:cNvPr id="28" name="任意多边形: 形状 27"/>
          <p:cNvSpPr/>
          <p:nvPr/>
        </p:nvSpPr>
        <p:spPr>
          <a:xfrm>
            <a:off x="6059798" y="2602803"/>
            <a:ext cx="61474" cy="61474"/>
          </a:xfrm>
          <a:custGeom>
            <a:avLst/>
            <a:gdLst>
              <a:gd name="connsiteX0" fmla="*/ 61474 w 61474"/>
              <a:gd name="connsiteY0" fmla="*/ 30737 h 61474"/>
              <a:gd name="connsiteX1" fmla="*/ 30737 w 61474"/>
              <a:gd name="connsiteY1" fmla="*/ 61474 h 61474"/>
              <a:gd name="connsiteX2" fmla="*/ 0 w 61474"/>
              <a:gd name="connsiteY2" fmla="*/ 30737 h 61474"/>
              <a:gd name="connsiteX3" fmla="*/ 30737 w 61474"/>
              <a:gd name="connsiteY3" fmla="*/ 0 h 61474"/>
              <a:gd name="connsiteX4" fmla="*/ 61474 w 61474"/>
              <a:gd name="connsiteY4" fmla="*/ 30737 h 6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74" h="61474">
                <a:moveTo>
                  <a:pt x="61474" y="30737"/>
                </a:moveTo>
                <a:cubicBezTo>
                  <a:pt x="61474" y="47713"/>
                  <a:pt x="47713" y="61474"/>
                  <a:pt x="30737" y="61474"/>
                </a:cubicBezTo>
                <a:cubicBezTo>
                  <a:pt x="13762" y="61474"/>
                  <a:pt x="0" y="47713"/>
                  <a:pt x="0" y="30737"/>
                </a:cubicBezTo>
                <a:cubicBezTo>
                  <a:pt x="0" y="13761"/>
                  <a:pt x="13762" y="0"/>
                  <a:pt x="30737" y="0"/>
                </a:cubicBezTo>
                <a:cubicBezTo>
                  <a:pt x="47713" y="0"/>
                  <a:pt x="61474" y="13761"/>
                  <a:pt x="61474" y="30737"/>
                </a:cubicBezTo>
                <a:close/>
              </a:path>
            </a:pathLst>
          </a:custGeom>
          <a:solidFill>
            <a:srgbClr val="6C63FF"/>
          </a:solidFill>
          <a:ln w="6060" cap="flat">
            <a:noFill/>
            <a:prstDash val="solid"/>
            <a:miter/>
          </a:ln>
        </p:spPr>
        <p:txBody>
          <a:bodyPr rtlCol="0" anchor="ctr"/>
          <a:lstStyle/>
          <a:p>
            <a:endParaRPr lang="zh-CN" altLang="en-US"/>
          </a:p>
        </p:txBody>
      </p:sp>
      <p:sp>
        <p:nvSpPr>
          <p:cNvPr id="29" name="任意多边形: 形状 28"/>
          <p:cNvSpPr/>
          <p:nvPr/>
        </p:nvSpPr>
        <p:spPr>
          <a:xfrm>
            <a:off x="4325708" y="4283760"/>
            <a:ext cx="3534770" cy="209977"/>
          </a:xfrm>
          <a:custGeom>
            <a:avLst/>
            <a:gdLst>
              <a:gd name="connsiteX0" fmla="*/ 3434264 w 3534770"/>
              <a:gd name="connsiteY0" fmla="*/ 33113 h 209977"/>
              <a:gd name="connsiteX1" fmla="*/ 3141785 w 3534770"/>
              <a:gd name="connsiteY1" fmla="*/ 33113 h 209977"/>
              <a:gd name="connsiteX2" fmla="*/ 3141785 w 3534770"/>
              <a:gd name="connsiteY2" fmla="*/ 2905 h 209977"/>
              <a:gd name="connsiteX3" fmla="*/ 3137609 w 3534770"/>
              <a:gd name="connsiteY3" fmla="*/ -99 h 209977"/>
              <a:gd name="connsiteX4" fmla="*/ 3037330 w 3534770"/>
              <a:gd name="connsiteY4" fmla="*/ -99 h 209977"/>
              <a:gd name="connsiteX5" fmla="*/ 3033154 w 3534770"/>
              <a:gd name="connsiteY5" fmla="*/ 2905 h 209977"/>
              <a:gd name="connsiteX6" fmla="*/ 3033154 w 3534770"/>
              <a:gd name="connsiteY6" fmla="*/ 33113 h 209977"/>
              <a:gd name="connsiteX7" fmla="*/ 2970481 w 3534770"/>
              <a:gd name="connsiteY7" fmla="*/ 33113 h 209977"/>
              <a:gd name="connsiteX8" fmla="*/ 2970481 w 3534770"/>
              <a:gd name="connsiteY8" fmla="*/ 2905 h 209977"/>
              <a:gd name="connsiteX9" fmla="*/ 2966305 w 3534770"/>
              <a:gd name="connsiteY9" fmla="*/ -99 h 209977"/>
              <a:gd name="connsiteX10" fmla="*/ 2866026 w 3534770"/>
              <a:gd name="connsiteY10" fmla="*/ -99 h 209977"/>
              <a:gd name="connsiteX11" fmla="*/ 2861844 w 3534770"/>
              <a:gd name="connsiteY11" fmla="*/ 2905 h 209977"/>
              <a:gd name="connsiteX12" fmla="*/ 2861844 w 3534770"/>
              <a:gd name="connsiteY12" fmla="*/ 33113 h 209977"/>
              <a:gd name="connsiteX13" fmla="*/ 2799171 w 3534770"/>
              <a:gd name="connsiteY13" fmla="*/ 33113 h 209977"/>
              <a:gd name="connsiteX14" fmla="*/ 2799171 w 3534770"/>
              <a:gd name="connsiteY14" fmla="*/ 2905 h 209977"/>
              <a:gd name="connsiteX15" fmla="*/ 2794995 w 3534770"/>
              <a:gd name="connsiteY15" fmla="*/ -99 h 209977"/>
              <a:gd name="connsiteX16" fmla="*/ 2694716 w 3534770"/>
              <a:gd name="connsiteY16" fmla="*/ -99 h 209977"/>
              <a:gd name="connsiteX17" fmla="*/ 2690541 w 3534770"/>
              <a:gd name="connsiteY17" fmla="*/ 2905 h 209977"/>
              <a:gd name="connsiteX18" fmla="*/ 2690541 w 3534770"/>
              <a:gd name="connsiteY18" fmla="*/ 33113 h 209977"/>
              <a:gd name="connsiteX19" fmla="*/ 2627867 w 3534770"/>
              <a:gd name="connsiteY19" fmla="*/ 33113 h 209977"/>
              <a:gd name="connsiteX20" fmla="*/ 2627867 w 3534770"/>
              <a:gd name="connsiteY20" fmla="*/ 2905 h 209977"/>
              <a:gd name="connsiteX21" fmla="*/ 2623686 w 3534770"/>
              <a:gd name="connsiteY21" fmla="*/ -99 h 209977"/>
              <a:gd name="connsiteX22" fmla="*/ 2523413 w 3534770"/>
              <a:gd name="connsiteY22" fmla="*/ -99 h 209977"/>
              <a:gd name="connsiteX23" fmla="*/ 2519231 w 3534770"/>
              <a:gd name="connsiteY23" fmla="*/ 2905 h 209977"/>
              <a:gd name="connsiteX24" fmla="*/ 2519231 w 3534770"/>
              <a:gd name="connsiteY24" fmla="*/ 33113 h 209977"/>
              <a:gd name="connsiteX25" fmla="*/ 2456558 w 3534770"/>
              <a:gd name="connsiteY25" fmla="*/ 33113 h 209977"/>
              <a:gd name="connsiteX26" fmla="*/ 2456558 w 3534770"/>
              <a:gd name="connsiteY26" fmla="*/ 2905 h 209977"/>
              <a:gd name="connsiteX27" fmla="*/ 2452382 w 3534770"/>
              <a:gd name="connsiteY27" fmla="*/ -99 h 209977"/>
              <a:gd name="connsiteX28" fmla="*/ 2352103 w 3534770"/>
              <a:gd name="connsiteY28" fmla="*/ -99 h 209977"/>
              <a:gd name="connsiteX29" fmla="*/ 2347927 w 3534770"/>
              <a:gd name="connsiteY29" fmla="*/ 2905 h 209977"/>
              <a:gd name="connsiteX30" fmla="*/ 2347927 w 3534770"/>
              <a:gd name="connsiteY30" fmla="*/ 33113 h 209977"/>
              <a:gd name="connsiteX31" fmla="*/ 2285254 w 3534770"/>
              <a:gd name="connsiteY31" fmla="*/ 33113 h 209977"/>
              <a:gd name="connsiteX32" fmla="*/ 2285254 w 3534770"/>
              <a:gd name="connsiteY32" fmla="*/ 2905 h 209977"/>
              <a:gd name="connsiteX33" fmla="*/ 2281072 w 3534770"/>
              <a:gd name="connsiteY33" fmla="*/ -99 h 209977"/>
              <a:gd name="connsiteX34" fmla="*/ 2180799 w 3534770"/>
              <a:gd name="connsiteY34" fmla="*/ -99 h 209977"/>
              <a:gd name="connsiteX35" fmla="*/ 2176617 w 3534770"/>
              <a:gd name="connsiteY35" fmla="*/ 2905 h 209977"/>
              <a:gd name="connsiteX36" fmla="*/ 2176617 w 3534770"/>
              <a:gd name="connsiteY36" fmla="*/ 33113 h 209977"/>
              <a:gd name="connsiteX37" fmla="*/ 2113945 w 3534770"/>
              <a:gd name="connsiteY37" fmla="*/ 33113 h 209977"/>
              <a:gd name="connsiteX38" fmla="*/ 2113945 w 3534770"/>
              <a:gd name="connsiteY38" fmla="*/ 2905 h 209977"/>
              <a:gd name="connsiteX39" fmla="*/ 2109769 w 3534770"/>
              <a:gd name="connsiteY39" fmla="*/ -99 h 209977"/>
              <a:gd name="connsiteX40" fmla="*/ 1324263 w 3534770"/>
              <a:gd name="connsiteY40" fmla="*/ -99 h 209977"/>
              <a:gd name="connsiteX41" fmla="*/ 1320087 w 3534770"/>
              <a:gd name="connsiteY41" fmla="*/ 2905 h 209977"/>
              <a:gd name="connsiteX42" fmla="*/ 1320087 w 3534770"/>
              <a:gd name="connsiteY42" fmla="*/ 33113 h 209977"/>
              <a:gd name="connsiteX43" fmla="*/ 1257414 w 3534770"/>
              <a:gd name="connsiteY43" fmla="*/ 33113 h 209977"/>
              <a:gd name="connsiteX44" fmla="*/ 1257414 w 3534770"/>
              <a:gd name="connsiteY44" fmla="*/ 2905 h 209977"/>
              <a:gd name="connsiteX45" fmla="*/ 1253232 w 3534770"/>
              <a:gd name="connsiteY45" fmla="*/ -99 h 209977"/>
              <a:gd name="connsiteX46" fmla="*/ 1152959 w 3534770"/>
              <a:gd name="connsiteY46" fmla="*/ -99 h 209977"/>
              <a:gd name="connsiteX47" fmla="*/ 1148777 w 3534770"/>
              <a:gd name="connsiteY47" fmla="*/ 2905 h 209977"/>
              <a:gd name="connsiteX48" fmla="*/ 1148777 w 3534770"/>
              <a:gd name="connsiteY48" fmla="*/ 33113 h 209977"/>
              <a:gd name="connsiteX49" fmla="*/ 1086104 w 3534770"/>
              <a:gd name="connsiteY49" fmla="*/ 33113 h 209977"/>
              <a:gd name="connsiteX50" fmla="*/ 1086104 w 3534770"/>
              <a:gd name="connsiteY50" fmla="*/ 2905 h 209977"/>
              <a:gd name="connsiteX51" fmla="*/ 1081928 w 3534770"/>
              <a:gd name="connsiteY51" fmla="*/ -99 h 209977"/>
              <a:gd name="connsiteX52" fmla="*/ 981649 w 3534770"/>
              <a:gd name="connsiteY52" fmla="*/ -99 h 209977"/>
              <a:gd name="connsiteX53" fmla="*/ 977474 w 3534770"/>
              <a:gd name="connsiteY53" fmla="*/ 2905 h 209977"/>
              <a:gd name="connsiteX54" fmla="*/ 977474 w 3534770"/>
              <a:gd name="connsiteY54" fmla="*/ 33113 h 209977"/>
              <a:gd name="connsiteX55" fmla="*/ 914801 w 3534770"/>
              <a:gd name="connsiteY55" fmla="*/ 33113 h 209977"/>
              <a:gd name="connsiteX56" fmla="*/ 914801 w 3534770"/>
              <a:gd name="connsiteY56" fmla="*/ 2905 h 209977"/>
              <a:gd name="connsiteX57" fmla="*/ 910619 w 3534770"/>
              <a:gd name="connsiteY57" fmla="*/ -99 h 209977"/>
              <a:gd name="connsiteX58" fmla="*/ 810346 w 3534770"/>
              <a:gd name="connsiteY58" fmla="*/ -99 h 209977"/>
              <a:gd name="connsiteX59" fmla="*/ 806164 w 3534770"/>
              <a:gd name="connsiteY59" fmla="*/ 2905 h 209977"/>
              <a:gd name="connsiteX60" fmla="*/ 806164 w 3534770"/>
              <a:gd name="connsiteY60" fmla="*/ 33113 h 209977"/>
              <a:gd name="connsiteX61" fmla="*/ 743491 w 3534770"/>
              <a:gd name="connsiteY61" fmla="*/ 33113 h 209977"/>
              <a:gd name="connsiteX62" fmla="*/ 743491 w 3534770"/>
              <a:gd name="connsiteY62" fmla="*/ 2905 h 209977"/>
              <a:gd name="connsiteX63" fmla="*/ 739315 w 3534770"/>
              <a:gd name="connsiteY63" fmla="*/ -99 h 209977"/>
              <a:gd name="connsiteX64" fmla="*/ 639036 w 3534770"/>
              <a:gd name="connsiteY64" fmla="*/ -99 h 209977"/>
              <a:gd name="connsiteX65" fmla="*/ 634860 w 3534770"/>
              <a:gd name="connsiteY65" fmla="*/ 2905 h 209977"/>
              <a:gd name="connsiteX66" fmla="*/ 634860 w 3534770"/>
              <a:gd name="connsiteY66" fmla="*/ 33113 h 209977"/>
              <a:gd name="connsiteX67" fmla="*/ 572187 w 3534770"/>
              <a:gd name="connsiteY67" fmla="*/ 33113 h 209977"/>
              <a:gd name="connsiteX68" fmla="*/ 572187 w 3534770"/>
              <a:gd name="connsiteY68" fmla="*/ 2905 h 209977"/>
              <a:gd name="connsiteX69" fmla="*/ 568005 w 3534770"/>
              <a:gd name="connsiteY69" fmla="*/ -99 h 209977"/>
              <a:gd name="connsiteX70" fmla="*/ 467726 w 3534770"/>
              <a:gd name="connsiteY70" fmla="*/ -99 h 209977"/>
              <a:gd name="connsiteX71" fmla="*/ 463550 w 3534770"/>
              <a:gd name="connsiteY71" fmla="*/ 2905 h 209977"/>
              <a:gd name="connsiteX72" fmla="*/ 463550 w 3534770"/>
              <a:gd name="connsiteY72" fmla="*/ 33113 h 209977"/>
              <a:gd name="connsiteX73" fmla="*/ 400878 w 3534770"/>
              <a:gd name="connsiteY73" fmla="*/ 33113 h 209977"/>
              <a:gd name="connsiteX74" fmla="*/ 400878 w 3534770"/>
              <a:gd name="connsiteY74" fmla="*/ 2905 h 209977"/>
              <a:gd name="connsiteX75" fmla="*/ 396702 w 3534770"/>
              <a:gd name="connsiteY75" fmla="*/ -99 h 209977"/>
              <a:gd name="connsiteX76" fmla="*/ 296423 w 3534770"/>
              <a:gd name="connsiteY76" fmla="*/ -99 h 209977"/>
              <a:gd name="connsiteX77" fmla="*/ 292247 w 3534770"/>
              <a:gd name="connsiteY77" fmla="*/ 2905 h 209977"/>
              <a:gd name="connsiteX78" fmla="*/ 292247 w 3534770"/>
              <a:gd name="connsiteY78" fmla="*/ 33113 h 209977"/>
              <a:gd name="connsiteX79" fmla="*/ 100046 w 3534770"/>
              <a:gd name="connsiteY79" fmla="*/ 33113 h 209977"/>
              <a:gd name="connsiteX80" fmla="*/ -233 w 3534770"/>
              <a:gd name="connsiteY80" fmla="*/ 105200 h 209977"/>
              <a:gd name="connsiteX81" fmla="*/ -233 w 3534770"/>
              <a:gd name="connsiteY81" fmla="*/ 137792 h 209977"/>
              <a:gd name="connsiteX82" fmla="*/ 100046 w 3534770"/>
              <a:gd name="connsiteY82" fmla="*/ 209879 h 209977"/>
              <a:gd name="connsiteX83" fmla="*/ 3434264 w 3534770"/>
              <a:gd name="connsiteY83" fmla="*/ 209879 h 209977"/>
              <a:gd name="connsiteX84" fmla="*/ 3534537 w 3534770"/>
              <a:gd name="connsiteY84" fmla="*/ 137792 h 209977"/>
              <a:gd name="connsiteX85" fmla="*/ 3534537 w 3534770"/>
              <a:gd name="connsiteY85" fmla="*/ 105200 h 209977"/>
              <a:gd name="connsiteX86" fmla="*/ 3434264 w 3534770"/>
              <a:gd name="connsiteY86" fmla="*/ 33113 h 2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534770" h="209977">
                <a:moveTo>
                  <a:pt x="3434264" y="33113"/>
                </a:moveTo>
                <a:lnTo>
                  <a:pt x="3141785" y="33113"/>
                </a:lnTo>
                <a:lnTo>
                  <a:pt x="3141785" y="2905"/>
                </a:lnTo>
                <a:cubicBezTo>
                  <a:pt x="3141785" y="1248"/>
                  <a:pt x="3139915" y="-99"/>
                  <a:pt x="3137609" y="-99"/>
                </a:cubicBezTo>
                <a:lnTo>
                  <a:pt x="3037330" y="-99"/>
                </a:lnTo>
                <a:cubicBezTo>
                  <a:pt x="3035023" y="-99"/>
                  <a:pt x="3033154" y="1248"/>
                  <a:pt x="3033154" y="2905"/>
                </a:cubicBezTo>
                <a:lnTo>
                  <a:pt x="3033154" y="33113"/>
                </a:lnTo>
                <a:lnTo>
                  <a:pt x="2970481" y="33113"/>
                </a:lnTo>
                <a:lnTo>
                  <a:pt x="2970481" y="2905"/>
                </a:lnTo>
                <a:cubicBezTo>
                  <a:pt x="2970481" y="1248"/>
                  <a:pt x="2968612" y="-99"/>
                  <a:pt x="2966305" y="-99"/>
                </a:cubicBezTo>
                <a:lnTo>
                  <a:pt x="2866026" y="-99"/>
                </a:lnTo>
                <a:cubicBezTo>
                  <a:pt x="2863719" y="-99"/>
                  <a:pt x="2861844" y="1248"/>
                  <a:pt x="2861844" y="2905"/>
                </a:cubicBezTo>
                <a:lnTo>
                  <a:pt x="2861844" y="33113"/>
                </a:lnTo>
                <a:lnTo>
                  <a:pt x="2799171" y="33113"/>
                </a:lnTo>
                <a:lnTo>
                  <a:pt x="2799171" y="2905"/>
                </a:lnTo>
                <a:cubicBezTo>
                  <a:pt x="2799171" y="1248"/>
                  <a:pt x="2797302" y="-99"/>
                  <a:pt x="2794995" y="-99"/>
                </a:cubicBezTo>
                <a:lnTo>
                  <a:pt x="2694716" y="-99"/>
                </a:lnTo>
                <a:cubicBezTo>
                  <a:pt x="2692410" y="-99"/>
                  <a:pt x="2690541" y="1248"/>
                  <a:pt x="2690541" y="2905"/>
                </a:cubicBezTo>
                <a:lnTo>
                  <a:pt x="2690541" y="33113"/>
                </a:lnTo>
                <a:lnTo>
                  <a:pt x="2627867" y="33113"/>
                </a:lnTo>
                <a:lnTo>
                  <a:pt x="2627867" y="2905"/>
                </a:lnTo>
                <a:cubicBezTo>
                  <a:pt x="2627867" y="1248"/>
                  <a:pt x="2625998" y="-99"/>
                  <a:pt x="2623686" y="-99"/>
                </a:cubicBezTo>
                <a:lnTo>
                  <a:pt x="2523413" y="-99"/>
                </a:lnTo>
                <a:cubicBezTo>
                  <a:pt x="2521106" y="-99"/>
                  <a:pt x="2519231" y="1248"/>
                  <a:pt x="2519231" y="2905"/>
                </a:cubicBezTo>
                <a:lnTo>
                  <a:pt x="2519231" y="33113"/>
                </a:lnTo>
                <a:lnTo>
                  <a:pt x="2456558" y="33113"/>
                </a:lnTo>
                <a:lnTo>
                  <a:pt x="2456558" y="2905"/>
                </a:lnTo>
                <a:cubicBezTo>
                  <a:pt x="2456558" y="1248"/>
                  <a:pt x="2454689" y="-99"/>
                  <a:pt x="2452382" y="-99"/>
                </a:cubicBezTo>
                <a:lnTo>
                  <a:pt x="2352103" y="-99"/>
                </a:lnTo>
                <a:cubicBezTo>
                  <a:pt x="2349796" y="-99"/>
                  <a:pt x="2347927" y="1248"/>
                  <a:pt x="2347927" y="2905"/>
                </a:cubicBezTo>
                <a:lnTo>
                  <a:pt x="2347927" y="33113"/>
                </a:lnTo>
                <a:lnTo>
                  <a:pt x="2285254" y="33113"/>
                </a:lnTo>
                <a:lnTo>
                  <a:pt x="2285254" y="2905"/>
                </a:lnTo>
                <a:cubicBezTo>
                  <a:pt x="2285254" y="1248"/>
                  <a:pt x="2283385" y="-99"/>
                  <a:pt x="2281072" y="-99"/>
                </a:cubicBezTo>
                <a:lnTo>
                  <a:pt x="2180799" y="-99"/>
                </a:lnTo>
                <a:cubicBezTo>
                  <a:pt x="2178487" y="-99"/>
                  <a:pt x="2176617" y="1248"/>
                  <a:pt x="2176617" y="2905"/>
                </a:cubicBezTo>
                <a:lnTo>
                  <a:pt x="2176617" y="33113"/>
                </a:lnTo>
                <a:lnTo>
                  <a:pt x="2113945" y="33113"/>
                </a:lnTo>
                <a:lnTo>
                  <a:pt x="2113945" y="2905"/>
                </a:lnTo>
                <a:cubicBezTo>
                  <a:pt x="2113945" y="1248"/>
                  <a:pt x="2112075" y="-99"/>
                  <a:pt x="2109769" y="-99"/>
                </a:cubicBezTo>
                <a:lnTo>
                  <a:pt x="1324263" y="-99"/>
                </a:lnTo>
                <a:cubicBezTo>
                  <a:pt x="1321956" y="-99"/>
                  <a:pt x="1320087" y="1248"/>
                  <a:pt x="1320087" y="2905"/>
                </a:cubicBezTo>
                <a:lnTo>
                  <a:pt x="1320087" y="33113"/>
                </a:lnTo>
                <a:lnTo>
                  <a:pt x="1257414" y="33113"/>
                </a:lnTo>
                <a:lnTo>
                  <a:pt x="1257414" y="2905"/>
                </a:lnTo>
                <a:cubicBezTo>
                  <a:pt x="1257414" y="1248"/>
                  <a:pt x="1255539" y="-99"/>
                  <a:pt x="1253232" y="-99"/>
                </a:cubicBezTo>
                <a:lnTo>
                  <a:pt x="1152959" y="-99"/>
                </a:lnTo>
                <a:cubicBezTo>
                  <a:pt x="1150647" y="-99"/>
                  <a:pt x="1148777" y="1248"/>
                  <a:pt x="1148777" y="2905"/>
                </a:cubicBezTo>
                <a:lnTo>
                  <a:pt x="1148777" y="33113"/>
                </a:lnTo>
                <a:lnTo>
                  <a:pt x="1086104" y="33113"/>
                </a:lnTo>
                <a:lnTo>
                  <a:pt x="1086104" y="2905"/>
                </a:lnTo>
                <a:cubicBezTo>
                  <a:pt x="1086104" y="1248"/>
                  <a:pt x="1084235" y="-99"/>
                  <a:pt x="1081928" y="-99"/>
                </a:cubicBezTo>
                <a:lnTo>
                  <a:pt x="981649" y="-99"/>
                </a:lnTo>
                <a:cubicBezTo>
                  <a:pt x="979343" y="-99"/>
                  <a:pt x="977474" y="1248"/>
                  <a:pt x="977474" y="2905"/>
                </a:cubicBezTo>
                <a:lnTo>
                  <a:pt x="977474" y="33113"/>
                </a:lnTo>
                <a:lnTo>
                  <a:pt x="914801" y="33113"/>
                </a:lnTo>
                <a:lnTo>
                  <a:pt x="914801" y="2905"/>
                </a:lnTo>
                <a:cubicBezTo>
                  <a:pt x="914801" y="1248"/>
                  <a:pt x="912925" y="-99"/>
                  <a:pt x="910619" y="-99"/>
                </a:cubicBezTo>
                <a:lnTo>
                  <a:pt x="810346" y="-99"/>
                </a:lnTo>
                <a:cubicBezTo>
                  <a:pt x="808033" y="-99"/>
                  <a:pt x="806164" y="1248"/>
                  <a:pt x="806164" y="2905"/>
                </a:cubicBezTo>
                <a:lnTo>
                  <a:pt x="806164" y="33113"/>
                </a:lnTo>
                <a:lnTo>
                  <a:pt x="743491" y="33113"/>
                </a:lnTo>
                <a:lnTo>
                  <a:pt x="743491" y="2905"/>
                </a:lnTo>
                <a:cubicBezTo>
                  <a:pt x="743491" y="1248"/>
                  <a:pt x="741621" y="-99"/>
                  <a:pt x="739315" y="-99"/>
                </a:cubicBezTo>
                <a:lnTo>
                  <a:pt x="639036" y="-99"/>
                </a:lnTo>
                <a:cubicBezTo>
                  <a:pt x="636730" y="-99"/>
                  <a:pt x="634860" y="1248"/>
                  <a:pt x="634860" y="2905"/>
                </a:cubicBezTo>
                <a:lnTo>
                  <a:pt x="634860" y="33113"/>
                </a:lnTo>
                <a:lnTo>
                  <a:pt x="572187" y="33113"/>
                </a:lnTo>
                <a:lnTo>
                  <a:pt x="572187" y="2905"/>
                </a:lnTo>
                <a:cubicBezTo>
                  <a:pt x="572187" y="1248"/>
                  <a:pt x="570312" y="-99"/>
                  <a:pt x="568005" y="-99"/>
                </a:cubicBezTo>
                <a:lnTo>
                  <a:pt x="467726" y="-99"/>
                </a:lnTo>
                <a:cubicBezTo>
                  <a:pt x="465420" y="-99"/>
                  <a:pt x="463550" y="1248"/>
                  <a:pt x="463550" y="2905"/>
                </a:cubicBezTo>
                <a:lnTo>
                  <a:pt x="463550" y="33113"/>
                </a:lnTo>
                <a:lnTo>
                  <a:pt x="400878" y="33113"/>
                </a:lnTo>
                <a:lnTo>
                  <a:pt x="400878" y="2905"/>
                </a:lnTo>
                <a:cubicBezTo>
                  <a:pt x="400878" y="1248"/>
                  <a:pt x="399008" y="-99"/>
                  <a:pt x="396702" y="-99"/>
                </a:cubicBezTo>
                <a:lnTo>
                  <a:pt x="296423" y="-99"/>
                </a:lnTo>
                <a:cubicBezTo>
                  <a:pt x="294116" y="-99"/>
                  <a:pt x="292247" y="1248"/>
                  <a:pt x="292247" y="2905"/>
                </a:cubicBezTo>
                <a:lnTo>
                  <a:pt x="292247" y="33113"/>
                </a:lnTo>
                <a:lnTo>
                  <a:pt x="100046" y="33113"/>
                </a:lnTo>
                <a:cubicBezTo>
                  <a:pt x="44663" y="33113"/>
                  <a:pt x="-233" y="65384"/>
                  <a:pt x="-233" y="105200"/>
                </a:cubicBezTo>
                <a:lnTo>
                  <a:pt x="-233" y="137792"/>
                </a:lnTo>
                <a:cubicBezTo>
                  <a:pt x="-233" y="177602"/>
                  <a:pt x="44663" y="209879"/>
                  <a:pt x="100046" y="209879"/>
                </a:cubicBezTo>
                <a:lnTo>
                  <a:pt x="3434264" y="209879"/>
                </a:lnTo>
                <a:cubicBezTo>
                  <a:pt x="3489642" y="209879"/>
                  <a:pt x="3534537" y="177602"/>
                  <a:pt x="3534537" y="137792"/>
                </a:cubicBezTo>
                <a:lnTo>
                  <a:pt x="3534537" y="105200"/>
                </a:lnTo>
                <a:cubicBezTo>
                  <a:pt x="3534537" y="65384"/>
                  <a:pt x="3489642" y="33113"/>
                  <a:pt x="3434264" y="33113"/>
                </a:cubicBezTo>
                <a:close/>
              </a:path>
            </a:pathLst>
          </a:custGeom>
          <a:solidFill>
            <a:srgbClr val="3F3D56"/>
          </a:solidFill>
          <a:ln w="6060" cap="flat">
            <a:noFill/>
            <a:prstDash val="solid"/>
            <a:miter/>
          </a:ln>
        </p:spPr>
        <p:txBody>
          <a:bodyPr rtlCol="0" anchor="ctr"/>
          <a:lstStyle/>
          <a:p>
            <a:endParaRPr lang="zh-CN" altLang="en-US"/>
          </a:p>
        </p:txBody>
      </p:sp>
      <p:sp>
        <p:nvSpPr>
          <p:cNvPr id="30" name="任意多边形: 形状 29"/>
          <p:cNvSpPr/>
          <p:nvPr/>
        </p:nvSpPr>
        <p:spPr>
          <a:xfrm>
            <a:off x="4883058" y="3406218"/>
            <a:ext cx="876814" cy="13595"/>
          </a:xfrm>
          <a:custGeom>
            <a:avLst/>
            <a:gdLst>
              <a:gd name="connsiteX0" fmla="*/ 869784 w 876814"/>
              <a:gd name="connsiteY0" fmla="*/ 13497 h 13595"/>
              <a:gd name="connsiteX1" fmla="*/ 6565 w 876814"/>
              <a:gd name="connsiteY1" fmla="*/ 13497 h 13595"/>
              <a:gd name="connsiteX2" fmla="*/ -233 w 876814"/>
              <a:gd name="connsiteY2" fmla="*/ 6699 h 13595"/>
              <a:gd name="connsiteX3" fmla="*/ 6565 w 876814"/>
              <a:gd name="connsiteY3" fmla="*/ -99 h 13595"/>
              <a:gd name="connsiteX4" fmla="*/ 869784 w 876814"/>
              <a:gd name="connsiteY4" fmla="*/ -99 h 13595"/>
              <a:gd name="connsiteX5" fmla="*/ 876581 w 876814"/>
              <a:gd name="connsiteY5" fmla="*/ 6699 h 13595"/>
              <a:gd name="connsiteX6" fmla="*/ 869784 w 876814"/>
              <a:gd name="connsiteY6" fmla="*/ 13497 h 1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14" h="13595">
                <a:moveTo>
                  <a:pt x="869784" y="13497"/>
                </a:moveTo>
                <a:lnTo>
                  <a:pt x="6565" y="13497"/>
                </a:lnTo>
                <a:cubicBezTo>
                  <a:pt x="2814" y="13497"/>
                  <a:pt x="-233" y="10456"/>
                  <a:pt x="-233" y="6699"/>
                </a:cubicBezTo>
                <a:cubicBezTo>
                  <a:pt x="-233" y="2948"/>
                  <a:pt x="2814" y="-99"/>
                  <a:pt x="6565" y="-99"/>
                </a:cubicBezTo>
                <a:lnTo>
                  <a:pt x="869784" y="-99"/>
                </a:lnTo>
                <a:cubicBezTo>
                  <a:pt x="873540" y="-99"/>
                  <a:pt x="876581" y="2948"/>
                  <a:pt x="876581" y="6699"/>
                </a:cubicBezTo>
                <a:cubicBezTo>
                  <a:pt x="876581" y="10456"/>
                  <a:pt x="873540" y="13497"/>
                  <a:pt x="869784" y="13497"/>
                </a:cubicBezTo>
                <a:close/>
              </a:path>
            </a:pathLst>
          </a:custGeom>
          <a:solidFill>
            <a:srgbClr val="F2F2F2"/>
          </a:solidFill>
          <a:ln w="6060" cap="flat">
            <a:noFill/>
            <a:prstDash val="solid"/>
            <a:miter/>
          </a:ln>
        </p:spPr>
        <p:txBody>
          <a:bodyPr rtlCol="0" anchor="ctr"/>
          <a:lstStyle/>
          <a:p>
            <a:endParaRPr lang="zh-CN" altLang="en-US"/>
          </a:p>
        </p:txBody>
      </p:sp>
      <p:sp>
        <p:nvSpPr>
          <p:cNvPr id="31" name="任意多边形: 形状 30"/>
          <p:cNvSpPr/>
          <p:nvPr/>
        </p:nvSpPr>
        <p:spPr>
          <a:xfrm>
            <a:off x="4883058" y="3555750"/>
            <a:ext cx="876814" cy="13595"/>
          </a:xfrm>
          <a:custGeom>
            <a:avLst/>
            <a:gdLst>
              <a:gd name="connsiteX0" fmla="*/ 869784 w 876814"/>
              <a:gd name="connsiteY0" fmla="*/ 13497 h 13595"/>
              <a:gd name="connsiteX1" fmla="*/ 6565 w 876814"/>
              <a:gd name="connsiteY1" fmla="*/ 13497 h 13595"/>
              <a:gd name="connsiteX2" fmla="*/ -233 w 876814"/>
              <a:gd name="connsiteY2" fmla="*/ 6699 h 13595"/>
              <a:gd name="connsiteX3" fmla="*/ 6565 w 876814"/>
              <a:gd name="connsiteY3" fmla="*/ -99 h 13595"/>
              <a:gd name="connsiteX4" fmla="*/ 869784 w 876814"/>
              <a:gd name="connsiteY4" fmla="*/ -99 h 13595"/>
              <a:gd name="connsiteX5" fmla="*/ 876581 w 876814"/>
              <a:gd name="connsiteY5" fmla="*/ 6699 h 13595"/>
              <a:gd name="connsiteX6" fmla="*/ 869784 w 876814"/>
              <a:gd name="connsiteY6" fmla="*/ 13497 h 1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14" h="13595">
                <a:moveTo>
                  <a:pt x="869784" y="13497"/>
                </a:moveTo>
                <a:lnTo>
                  <a:pt x="6565" y="13497"/>
                </a:lnTo>
                <a:cubicBezTo>
                  <a:pt x="2814" y="13497"/>
                  <a:pt x="-233" y="10456"/>
                  <a:pt x="-233" y="6699"/>
                </a:cubicBezTo>
                <a:cubicBezTo>
                  <a:pt x="-233" y="2948"/>
                  <a:pt x="2814" y="-99"/>
                  <a:pt x="6565" y="-99"/>
                </a:cubicBezTo>
                <a:lnTo>
                  <a:pt x="869784" y="-99"/>
                </a:lnTo>
                <a:cubicBezTo>
                  <a:pt x="873540" y="-99"/>
                  <a:pt x="876581" y="2948"/>
                  <a:pt x="876581" y="6699"/>
                </a:cubicBezTo>
                <a:cubicBezTo>
                  <a:pt x="876581" y="10456"/>
                  <a:pt x="873540" y="13497"/>
                  <a:pt x="869784" y="13497"/>
                </a:cubicBezTo>
                <a:close/>
              </a:path>
            </a:pathLst>
          </a:custGeom>
          <a:solidFill>
            <a:srgbClr val="F2F2F2"/>
          </a:solidFill>
          <a:ln w="6060" cap="flat">
            <a:noFill/>
            <a:prstDash val="solid"/>
            <a:miter/>
          </a:ln>
        </p:spPr>
        <p:txBody>
          <a:bodyPr rtlCol="0" anchor="ctr"/>
          <a:lstStyle/>
          <a:p>
            <a:endParaRPr lang="zh-CN" altLang="en-US"/>
          </a:p>
        </p:txBody>
      </p:sp>
      <p:sp>
        <p:nvSpPr>
          <p:cNvPr id="32" name="任意多边形: 形状 31"/>
          <p:cNvSpPr/>
          <p:nvPr/>
        </p:nvSpPr>
        <p:spPr>
          <a:xfrm>
            <a:off x="4883040" y="3705289"/>
            <a:ext cx="876850" cy="13589"/>
          </a:xfrm>
          <a:custGeom>
            <a:avLst/>
            <a:gdLst>
              <a:gd name="connsiteX0" fmla="*/ 869802 w 876850"/>
              <a:gd name="connsiteY0" fmla="*/ 13490 h 13589"/>
              <a:gd name="connsiteX1" fmla="*/ 6583 w 876850"/>
              <a:gd name="connsiteY1" fmla="*/ 13490 h 13589"/>
              <a:gd name="connsiteX2" fmla="*/ -233 w 876850"/>
              <a:gd name="connsiteY2" fmla="*/ 6717 h 13589"/>
              <a:gd name="connsiteX3" fmla="*/ 6546 w 876850"/>
              <a:gd name="connsiteY3" fmla="*/ -99 h 13589"/>
              <a:gd name="connsiteX4" fmla="*/ 6583 w 876850"/>
              <a:gd name="connsiteY4" fmla="*/ -99 h 13589"/>
              <a:gd name="connsiteX5" fmla="*/ 869802 w 876850"/>
              <a:gd name="connsiteY5" fmla="*/ -99 h 13589"/>
              <a:gd name="connsiteX6" fmla="*/ 876618 w 876850"/>
              <a:gd name="connsiteY6" fmla="*/ 6675 h 13589"/>
              <a:gd name="connsiteX7" fmla="*/ 869844 w 876850"/>
              <a:gd name="connsiteY7" fmla="*/ 13490 h 13589"/>
              <a:gd name="connsiteX8" fmla="*/ 869802 w 876850"/>
              <a:gd name="connsiteY8" fmla="*/ 13490 h 1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0" h="13589">
                <a:moveTo>
                  <a:pt x="869802" y="13490"/>
                </a:moveTo>
                <a:lnTo>
                  <a:pt x="6583" y="13490"/>
                </a:lnTo>
                <a:cubicBezTo>
                  <a:pt x="2832" y="13503"/>
                  <a:pt x="-221" y="10468"/>
                  <a:pt x="-233" y="6717"/>
                </a:cubicBezTo>
                <a:cubicBezTo>
                  <a:pt x="-245" y="2960"/>
                  <a:pt x="2789" y="-93"/>
                  <a:pt x="6546" y="-99"/>
                </a:cubicBezTo>
                <a:cubicBezTo>
                  <a:pt x="6559" y="-99"/>
                  <a:pt x="6571" y="-99"/>
                  <a:pt x="6583" y="-99"/>
                </a:cubicBezTo>
                <a:lnTo>
                  <a:pt x="869802" y="-99"/>
                </a:lnTo>
                <a:cubicBezTo>
                  <a:pt x="873559" y="-111"/>
                  <a:pt x="876606" y="2924"/>
                  <a:pt x="876618" y="6675"/>
                </a:cubicBezTo>
                <a:cubicBezTo>
                  <a:pt x="876630" y="10432"/>
                  <a:pt x="873595" y="13478"/>
                  <a:pt x="869844" y="13490"/>
                </a:cubicBezTo>
                <a:cubicBezTo>
                  <a:pt x="869832" y="13490"/>
                  <a:pt x="869814" y="13490"/>
                  <a:pt x="869802" y="13490"/>
                </a:cubicBezTo>
                <a:close/>
              </a:path>
            </a:pathLst>
          </a:custGeom>
          <a:solidFill>
            <a:srgbClr val="F2F2F2"/>
          </a:solidFill>
          <a:ln w="6060" cap="flat">
            <a:noFill/>
            <a:prstDash val="solid"/>
            <a:miter/>
          </a:ln>
        </p:spPr>
        <p:txBody>
          <a:bodyPr rtlCol="0" anchor="ctr"/>
          <a:lstStyle/>
          <a:p>
            <a:endParaRPr lang="zh-CN" altLang="en-US"/>
          </a:p>
        </p:txBody>
      </p:sp>
      <p:sp>
        <p:nvSpPr>
          <p:cNvPr id="33" name="任意多边形: 形状 32"/>
          <p:cNvSpPr/>
          <p:nvPr/>
        </p:nvSpPr>
        <p:spPr>
          <a:xfrm>
            <a:off x="6130308" y="3028988"/>
            <a:ext cx="1107908" cy="1067127"/>
          </a:xfrm>
          <a:custGeom>
            <a:avLst/>
            <a:gdLst>
              <a:gd name="connsiteX0" fmla="*/ 1087517 w 1107908"/>
              <a:gd name="connsiteY0" fmla="*/ 0 h 1067127"/>
              <a:gd name="connsiteX1" fmla="*/ 1107908 w 1107908"/>
              <a:gd name="connsiteY1" fmla="*/ 0 h 1067127"/>
              <a:gd name="connsiteX2" fmla="*/ 1107908 w 1107908"/>
              <a:gd name="connsiteY2" fmla="*/ 1067127 h 1067127"/>
              <a:gd name="connsiteX3" fmla="*/ 1087517 w 1107908"/>
              <a:gd name="connsiteY3" fmla="*/ 1067127 h 1067127"/>
              <a:gd name="connsiteX4" fmla="*/ 20391 w 1107908"/>
              <a:gd name="connsiteY4" fmla="*/ 1067127 h 1067127"/>
              <a:gd name="connsiteX5" fmla="*/ 0 w 1107908"/>
              <a:gd name="connsiteY5" fmla="*/ 1067127 h 1067127"/>
              <a:gd name="connsiteX6" fmla="*/ 0 w 1107908"/>
              <a:gd name="connsiteY6" fmla="*/ 0 h 1067127"/>
              <a:gd name="connsiteX7" fmla="*/ 20391 w 1107908"/>
              <a:gd name="connsiteY7" fmla="*/ 0 h 10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7908" h="1067127">
                <a:moveTo>
                  <a:pt x="1087517" y="0"/>
                </a:moveTo>
                <a:cubicBezTo>
                  <a:pt x="1098779" y="0"/>
                  <a:pt x="1107908" y="0"/>
                  <a:pt x="1107908" y="0"/>
                </a:cubicBezTo>
                <a:lnTo>
                  <a:pt x="1107908" y="1067127"/>
                </a:lnTo>
                <a:cubicBezTo>
                  <a:pt x="1107908" y="1067127"/>
                  <a:pt x="1098779" y="1067127"/>
                  <a:pt x="1087517" y="1067127"/>
                </a:cubicBezTo>
                <a:lnTo>
                  <a:pt x="20391" y="1067127"/>
                </a:lnTo>
                <a:cubicBezTo>
                  <a:pt x="9129" y="1067127"/>
                  <a:pt x="0" y="1067127"/>
                  <a:pt x="0" y="1067127"/>
                </a:cubicBezTo>
                <a:lnTo>
                  <a:pt x="0" y="0"/>
                </a:lnTo>
                <a:cubicBezTo>
                  <a:pt x="0" y="0"/>
                  <a:pt x="9129" y="0"/>
                  <a:pt x="20391" y="0"/>
                </a:cubicBezTo>
                <a:close/>
              </a:path>
            </a:pathLst>
          </a:custGeom>
          <a:solidFill>
            <a:srgbClr val="FFFFFF"/>
          </a:solidFill>
          <a:ln w="6060" cap="flat">
            <a:noFill/>
            <a:prstDash val="solid"/>
            <a:miter/>
          </a:ln>
        </p:spPr>
        <p:txBody>
          <a:bodyPr rtlCol="0" anchor="ctr"/>
          <a:lstStyle/>
          <a:p>
            <a:endParaRPr lang="zh-CN" altLang="en-US"/>
          </a:p>
        </p:txBody>
      </p:sp>
      <p:sp>
        <p:nvSpPr>
          <p:cNvPr id="34" name="任意多边形: 形状 33"/>
          <p:cNvSpPr/>
          <p:nvPr/>
        </p:nvSpPr>
        <p:spPr>
          <a:xfrm>
            <a:off x="6351848" y="3335999"/>
            <a:ext cx="664865" cy="453078"/>
          </a:xfrm>
          <a:custGeom>
            <a:avLst/>
            <a:gdLst>
              <a:gd name="connsiteX0" fmla="*/ 77 w 664865"/>
              <a:gd name="connsiteY0" fmla="*/ 257646 h 453078"/>
              <a:gd name="connsiteX1" fmla="*/ 288229 w 664865"/>
              <a:gd name="connsiteY1" fmla="*/ 345 h 453078"/>
              <a:gd name="connsiteX2" fmla="*/ 536026 w 664865"/>
              <a:gd name="connsiteY2" fmla="*/ 200054 h 453078"/>
              <a:gd name="connsiteX3" fmla="*/ 545980 w 664865"/>
              <a:gd name="connsiteY3" fmla="*/ 199799 h 453078"/>
              <a:gd name="connsiteX4" fmla="*/ 579447 w 664865"/>
              <a:gd name="connsiteY4" fmla="*/ 205498 h 453078"/>
              <a:gd name="connsiteX5" fmla="*/ 536530 w 664865"/>
              <a:gd name="connsiteY5" fmla="*/ 452979 h 453078"/>
              <a:gd name="connsiteX6" fmla="*/ 185055 w 664865"/>
              <a:gd name="connsiteY6" fmla="*/ 452979 h 453078"/>
              <a:gd name="connsiteX7" fmla="*/ -232 w 664865"/>
              <a:gd name="connsiteY7" fmla="*/ 268735 h 453078"/>
              <a:gd name="connsiteX8" fmla="*/ -117 w 664865"/>
              <a:gd name="connsiteY8" fmla="*/ 261670 h 453078"/>
              <a:gd name="connsiteX9" fmla="*/ 77 w 664865"/>
              <a:gd name="connsiteY9" fmla="*/ 257646 h 4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4865" h="453078">
                <a:moveTo>
                  <a:pt x="77" y="257646"/>
                </a:moveTo>
                <a:cubicBezTo>
                  <a:pt x="8592" y="107021"/>
                  <a:pt x="137604" y="-8176"/>
                  <a:pt x="288229" y="345"/>
                </a:cubicBezTo>
                <a:cubicBezTo>
                  <a:pt x="405078" y="6955"/>
                  <a:pt x="504738" y="87271"/>
                  <a:pt x="536026" y="200054"/>
                </a:cubicBezTo>
                <a:cubicBezTo>
                  <a:pt x="539334" y="199932"/>
                  <a:pt x="542642" y="199799"/>
                  <a:pt x="545980" y="199799"/>
                </a:cubicBezTo>
                <a:cubicBezTo>
                  <a:pt x="557366" y="199908"/>
                  <a:pt x="568668" y="201832"/>
                  <a:pt x="579447" y="205498"/>
                </a:cubicBezTo>
                <a:cubicBezTo>
                  <a:pt x="715323" y="250114"/>
                  <a:pt x="679544" y="452979"/>
                  <a:pt x="536530" y="452979"/>
                </a:cubicBezTo>
                <a:lnTo>
                  <a:pt x="185055" y="452979"/>
                </a:lnTo>
                <a:cubicBezTo>
                  <a:pt x="83016" y="453264"/>
                  <a:pt x="59" y="370774"/>
                  <a:pt x="-232" y="268735"/>
                </a:cubicBezTo>
                <a:cubicBezTo>
                  <a:pt x="-239" y="266380"/>
                  <a:pt x="-202" y="264025"/>
                  <a:pt x="-117" y="261670"/>
                </a:cubicBezTo>
                <a:cubicBezTo>
                  <a:pt x="-63" y="260335"/>
                  <a:pt x="4" y="258988"/>
                  <a:pt x="77" y="257646"/>
                </a:cubicBezTo>
                <a:close/>
              </a:path>
            </a:pathLst>
          </a:custGeom>
          <a:solidFill>
            <a:srgbClr val="6C63FF"/>
          </a:solidFill>
          <a:ln w="6060" cap="flat">
            <a:noFill/>
            <a:prstDash val="solid"/>
            <a:miter/>
          </a:ln>
        </p:spPr>
        <p:txBody>
          <a:bodyPr rtlCol="0" anchor="ctr"/>
          <a:lstStyle/>
          <a:p>
            <a:endParaRPr lang="zh-CN" altLang="en-US"/>
          </a:p>
        </p:txBody>
      </p:sp>
      <p:sp>
        <p:nvSpPr>
          <p:cNvPr id="35" name="任意多边形: 形状 34"/>
          <p:cNvSpPr/>
          <p:nvPr/>
        </p:nvSpPr>
        <p:spPr>
          <a:xfrm>
            <a:off x="6564254" y="3477683"/>
            <a:ext cx="156330" cy="247195"/>
          </a:xfrm>
          <a:custGeom>
            <a:avLst/>
            <a:gdLst>
              <a:gd name="connsiteX0" fmla="*/ 108267 w 156330"/>
              <a:gd name="connsiteY0" fmla="*/ 111805 h 247195"/>
              <a:gd name="connsiteX1" fmla="*/ 108267 w 156330"/>
              <a:gd name="connsiteY1" fmla="*/ 0 h 247195"/>
              <a:gd name="connsiteX2" fmla="*/ 48064 w 156330"/>
              <a:gd name="connsiteY2" fmla="*/ 0 h 247195"/>
              <a:gd name="connsiteX3" fmla="*/ 48064 w 156330"/>
              <a:gd name="connsiteY3" fmla="*/ 111805 h 247195"/>
              <a:gd name="connsiteX4" fmla="*/ 0 w 156330"/>
              <a:gd name="connsiteY4" fmla="*/ 111805 h 247195"/>
              <a:gd name="connsiteX5" fmla="*/ 39081 w 156330"/>
              <a:gd name="connsiteY5" fmla="*/ 179504 h 247195"/>
              <a:gd name="connsiteX6" fmla="*/ 78168 w 156330"/>
              <a:gd name="connsiteY6" fmla="*/ 247196 h 247195"/>
              <a:gd name="connsiteX7" fmla="*/ 117249 w 156330"/>
              <a:gd name="connsiteY7" fmla="*/ 179504 h 247195"/>
              <a:gd name="connsiteX8" fmla="*/ 156330 w 156330"/>
              <a:gd name="connsiteY8" fmla="*/ 111805 h 247195"/>
              <a:gd name="connsiteX9" fmla="*/ 108267 w 156330"/>
              <a:gd name="connsiteY9" fmla="*/ 111805 h 24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330" h="247195">
                <a:moveTo>
                  <a:pt x="108267" y="111805"/>
                </a:moveTo>
                <a:lnTo>
                  <a:pt x="108267" y="0"/>
                </a:lnTo>
                <a:lnTo>
                  <a:pt x="48064" y="0"/>
                </a:lnTo>
                <a:lnTo>
                  <a:pt x="48064" y="111805"/>
                </a:lnTo>
                <a:lnTo>
                  <a:pt x="0" y="111805"/>
                </a:lnTo>
                <a:lnTo>
                  <a:pt x="39081" y="179504"/>
                </a:lnTo>
                <a:lnTo>
                  <a:pt x="78168" y="247196"/>
                </a:lnTo>
                <a:lnTo>
                  <a:pt x="117249" y="179504"/>
                </a:lnTo>
                <a:lnTo>
                  <a:pt x="156330" y="111805"/>
                </a:lnTo>
                <a:lnTo>
                  <a:pt x="108267" y="111805"/>
                </a:lnTo>
                <a:close/>
              </a:path>
            </a:pathLst>
          </a:custGeom>
          <a:solidFill>
            <a:srgbClr val="FFFFFF"/>
          </a:solidFill>
          <a:ln w="6060" cap="flat">
            <a:noFill/>
            <a:prstDash val="solid"/>
            <a:miter/>
          </a:ln>
        </p:spPr>
        <p:txBody>
          <a:bodyPr rtlCol="0" anchor="ctr"/>
          <a:lstStyle/>
          <a:p>
            <a:endParaRPr lang="zh-CN" altLang="en-US"/>
          </a:p>
        </p:txBody>
      </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行業趨勢分析</a:t>
            </a:r>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文本框 12"/>
          <p:cNvSpPr txBox="1"/>
          <p:nvPr/>
        </p:nvSpPr>
        <p:spPr>
          <a:xfrm>
            <a:off x="8580200" y="4127631"/>
            <a:ext cx="2459115" cy="12096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a:t>
            </a:r>
          </a:p>
        </p:txBody>
      </p:sp>
      <p:sp>
        <p:nvSpPr>
          <p:cNvPr id="14" name="文本框 13"/>
          <p:cNvSpPr txBox="1"/>
          <p:nvPr/>
        </p:nvSpPr>
        <p:spPr>
          <a:xfrm>
            <a:off x="8579130" y="3798634"/>
            <a:ext cx="1501874" cy="337185"/>
          </a:xfrm>
          <a:prstGeom prst="rect">
            <a:avLst/>
          </a:prstGeom>
          <a:noFill/>
        </p:spPr>
        <p:txBody>
          <a:bodyPr wrap="square" rtlCol="0">
            <a:spAutoFit/>
          </a:bodyPr>
          <a:lstStyle/>
          <a:p>
            <a:r>
              <a:rPr lang="zh-CN" altLang="en-US" sz="1600" dirty="0">
                <a:solidFill>
                  <a:schemeClr val="accent2"/>
                </a:solidFill>
                <a:latin typeface="+mj-ea"/>
                <a:ea typeface="+mj-ea"/>
              </a:rPr>
              <a:t>請輸入標題</a:t>
            </a:r>
          </a:p>
        </p:txBody>
      </p:sp>
      <p:sp>
        <p:nvSpPr>
          <p:cNvPr id="15" name="文本框 14"/>
          <p:cNvSpPr txBox="1"/>
          <p:nvPr/>
        </p:nvSpPr>
        <p:spPr>
          <a:xfrm>
            <a:off x="2271735" y="4050194"/>
            <a:ext cx="1501874" cy="337185"/>
          </a:xfrm>
          <a:prstGeom prst="rect">
            <a:avLst/>
          </a:prstGeom>
          <a:noFill/>
        </p:spPr>
        <p:txBody>
          <a:bodyPr wrap="square" rtlCol="0">
            <a:spAutoFit/>
          </a:bodyPr>
          <a:lstStyle/>
          <a:p>
            <a:pPr algn="r"/>
            <a:r>
              <a:rPr lang="zh-CN" altLang="en-US" sz="1600" dirty="0">
                <a:solidFill>
                  <a:schemeClr val="accent2"/>
                </a:solidFill>
                <a:latin typeface="+mj-ea"/>
                <a:ea typeface="+mj-ea"/>
              </a:rPr>
              <a:t>請輸入標題</a:t>
            </a:r>
          </a:p>
        </p:txBody>
      </p:sp>
      <p:sp>
        <p:nvSpPr>
          <p:cNvPr id="16" name="文本框 15"/>
          <p:cNvSpPr txBox="1"/>
          <p:nvPr/>
        </p:nvSpPr>
        <p:spPr>
          <a:xfrm>
            <a:off x="2039771" y="2801624"/>
            <a:ext cx="1501874" cy="337185"/>
          </a:xfrm>
          <a:prstGeom prst="rect">
            <a:avLst/>
          </a:prstGeom>
          <a:noFill/>
        </p:spPr>
        <p:txBody>
          <a:bodyPr wrap="square" rtlCol="0">
            <a:spAutoFit/>
          </a:bodyPr>
          <a:lstStyle/>
          <a:p>
            <a:pPr algn="r"/>
            <a:r>
              <a:rPr lang="zh-CN" altLang="en-US" sz="1600" dirty="0">
                <a:solidFill>
                  <a:schemeClr val="accent2"/>
                </a:solidFill>
                <a:latin typeface="+mj-ea"/>
                <a:ea typeface="+mj-ea"/>
              </a:rPr>
              <a:t>請輸入標題</a:t>
            </a:r>
          </a:p>
        </p:txBody>
      </p:sp>
      <p:sp>
        <p:nvSpPr>
          <p:cNvPr id="17" name="文本框 16"/>
          <p:cNvSpPr txBox="1"/>
          <p:nvPr/>
        </p:nvSpPr>
        <p:spPr>
          <a:xfrm>
            <a:off x="1070055" y="1507207"/>
            <a:ext cx="2471590" cy="1209675"/>
          </a:xfrm>
          <a:prstGeom prst="rect">
            <a:avLst/>
          </a:prstGeom>
          <a:noFill/>
        </p:spPr>
        <p:txBody>
          <a:bodyPr wrap="square">
            <a:spAutoFit/>
          </a:bodyPr>
          <a:lstStyle/>
          <a:p>
            <a:pPr algn="r">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a:t>
            </a:r>
          </a:p>
        </p:txBody>
      </p:sp>
      <p:sp>
        <p:nvSpPr>
          <p:cNvPr id="38" name="文本框 37"/>
          <p:cNvSpPr txBox="1"/>
          <p:nvPr/>
        </p:nvSpPr>
        <p:spPr>
          <a:xfrm>
            <a:off x="969696" y="4370577"/>
            <a:ext cx="2803913" cy="14890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同事之間要坦誠、寬容、溝通和信任。我能做到坦誠、寬容和信任，就欠缺溝通，有效溝通可以消除誤會，增進瞭解洽關係，保證工作品質，提高工作效率</a:t>
            </a:r>
          </a:p>
        </p:txBody>
      </p:sp>
      <p:sp>
        <p:nvSpPr>
          <p:cNvPr id="39" name="文本框 38"/>
          <p:cNvSpPr txBox="1"/>
          <p:nvPr/>
        </p:nvSpPr>
        <p:spPr>
          <a:xfrm>
            <a:off x="8315584" y="947053"/>
            <a:ext cx="2848512" cy="14890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同事之間要坦誠、寬容、溝通和信任。我能做到坦誠、寬容和信任，就欠缺溝通，有效溝通可以消除誤會，增進瞭解洽關係，保證工作品質，提高工作效率</a:t>
            </a:r>
          </a:p>
        </p:txBody>
      </p:sp>
      <p:sp>
        <p:nvSpPr>
          <p:cNvPr id="40" name="文本框 39"/>
          <p:cNvSpPr txBox="1"/>
          <p:nvPr/>
        </p:nvSpPr>
        <p:spPr>
          <a:xfrm>
            <a:off x="8320501" y="2730369"/>
            <a:ext cx="1501874" cy="337185"/>
          </a:xfrm>
          <a:prstGeom prst="rect">
            <a:avLst/>
          </a:prstGeom>
          <a:noFill/>
        </p:spPr>
        <p:txBody>
          <a:bodyPr wrap="square" rtlCol="0">
            <a:spAutoFit/>
          </a:bodyPr>
          <a:lstStyle/>
          <a:p>
            <a:r>
              <a:rPr lang="zh-CN" altLang="en-US" sz="1600" dirty="0">
                <a:solidFill>
                  <a:schemeClr val="accent2"/>
                </a:solidFill>
                <a:latin typeface="+mj-ea"/>
                <a:ea typeface="+mj-ea"/>
              </a:rPr>
              <a:t>請輸入標題</a:t>
            </a:r>
          </a:p>
        </p:txBody>
      </p:sp>
      <p:sp>
        <p:nvSpPr>
          <p:cNvPr id="45" name="图形 43"/>
          <p:cNvSpPr/>
          <p:nvPr/>
        </p:nvSpPr>
        <p:spPr>
          <a:xfrm>
            <a:off x="0" y="5785219"/>
            <a:ext cx="12192000" cy="1091131"/>
          </a:xfrm>
          <a:custGeom>
            <a:avLst/>
            <a:gdLst>
              <a:gd name="connsiteX0" fmla="*/ 0 w 12192000"/>
              <a:gd name="connsiteY0" fmla="*/ 1083733 h 2709333"/>
              <a:gd name="connsiteX1" fmla="*/ 508000 w 12192000"/>
              <a:gd name="connsiteY1" fmla="*/ 993140 h 2709333"/>
              <a:gd name="connsiteX2" fmla="*/ 3048000 w 12192000"/>
              <a:gd name="connsiteY2" fmla="*/ 812800 h 2709333"/>
              <a:gd name="connsiteX3" fmla="*/ 6096000 w 12192000"/>
              <a:gd name="connsiteY3" fmla="*/ 1445260 h 2709333"/>
              <a:gd name="connsiteX4" fmla="*/ 9144000 w 12192000"/>
              <a:gd name="connsiteY4" fmla="*/ 1354667 h 2709333"/>
              <a:gd name="connsiteX5" fmla="*/ 11684000 w 12192000"/>
              <a:gd name="connsiteY5" fmla="*/ 270933 h 2709333"/>
              <a:gd name="connsiteX6" fmla="*/ 12192000 w 12192000"/>
              <a:gd name="connsiteY6" fmla="*/ 0 h 2709333"/>
              <a:gd name="connsiteX7" fmla="*/ 12192000 w 12192000"/>
              <a:gd name="connsiteY7" fmla="*/ 2709333 h 2709333"/>
              <a:gd name="connsiteX8" fmla="*/ 11684000 w 12192000"/>
              <a:gd name="connsiteY8" fmla="*/ 2709333 h 2709333"/>
              <a:gd name="connsiteX9" fmla="*/ 9144000 w 12192000"/>
              <a:gd name="connsiteY9" fmla="*/ 2709333 h 2709333"/>
              <a:gd name="connsiteX10" fmla="*/ 6096000 w 12192000"/>
              <a:gd name="connsiteY10" fmla="*/ 2709333 h 2709333"/>
              <a:gd name="connsiteX11" fmla="*/ 3048000 w 12192000"/>
              <a:gd name="connsiteY11" fmla="*/ 2709333 h 2709333"/>
              <a:gd name="connsiteX12" fmla="*/ 508000 w 12192000"/>
              <a:gd name="connsiteY12" fmla="*/ 2709333 h 2709333"/>
              <a:gd name="connsiteX13" fmla="*/ 0 w 12192000"/>
              <a:gd name="connsiteY13" fmla="*/ 2709333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709333">
                <a:moveTo>
                  <a:pt x="0" y="1083733"/>
                </a:moveTo>
                <a:lnTo>
                  <a:pt x="508000" y="993140"/>
                </a:lnTo>
                <a:cubicBezTo>
                  <a:pt x="1016000" y="905933"/>
                  <a:pt x="2032000" y="719667"/>
                  <a:pt x="3048000" y="812800"/>
                </a:cubicBezTo>
                <a:cubicBezTo>
                  <a:pt x="4064000" y="905933"/>
                  <a:pt x="5080000" y="1261533"/>
                  <a:pt x="6096000" y="1445260"/>
                </a:cubicBezTo>
                <a:cubicBezTo>
                  <a:pt x="7112000" y="1625600"/>
                  <a:pt x="8128000" y="1625600"/>
                  <a:pt x="9144000" y="1354667"/>
                </a:cubicBezTo>
                <a:cubicBezTo>
                  <a:pt x="10160000" y="1083733"/>
                  <a:pt x="11176000" y="541867"/>
                  <a:pt x="11684000" y="270933"/>
                </a:cubicBezTo>
                <a:lnTo>
                  <a:pt x="12192000" y="0"/>
                </a:lnTo>
                <a:lnTo>
                  <a:pt x="12192000" y="2709333"/>
                </a:lnTo>
                <a:lnTo>
                  <a:pt x="11684000" y="2709333"/>
                </a:lnTo>
                <a:cubicBezTo>
                  <a:pt x="11176000" y="2709333"/>
                  <a:pt x="10160000" y="2709333"/>
                  <a:pt x="9144000" y="2709333"/>
                </a:cubicBezTo>
                <a:cubicBezTo>
                  <a:pt x="8128000" y="2709333"/>
                  <a:pt x="7112000" y="2709333"/>
                  <a:pt x="6096000" y="2709333"/>
                </a:cubicBezTo>
                <a:cubicBezTo>
                  <a:pt x="5080000" y="2709333"/>
                  <a:pt x="4064000" y="2709333"/>
                  <a:pt x="3048000" y="2709333"/>
                </a:cubicBezTo>
                <a:cubicBezTo>
                  <a:pt x="2032000" y="2709333"/>
                  <a:pt x="1016000" y="2709333"/>
                  <a:pt x="508000" y="2709333"/>
                </a:cubicBezTo>
                <a:lnTo>
                  <a:pt x="0" y="2709333"/>
                </a:lnTo>
                <a:close/>
              </a:path>
            </a:pathLst>
          </a:custGeom>
          <a:solidFill>
            <a:schemeClr val="accent1"/>
          </a:solidFill>
          <a:ln w="8467" cap="flat">
            <a:noFill/>
            <a:prstDash val="solid"/>
            <a:miter/>
          </a:ln>
        </p:spPr>
        <p:txBody>
          <a:bodyPr rtlCol="0" anchor="ctr"/>
          <a:lstStyle/>
          <a:p>
            <a:endParaRPr lang="zh-CN" altLang="en-US"/>
          </a:p>
        </p:txBody>
      </p:sp>
      <p:sp>
        <p:nvSpPr>
          <p:cNvPr id="36" name="圆: 空心 35"/>
          <p:cNvSpPr/>
          <p:nvPr/>
        </p:nvSpPr>
        <p:spPr>
          <a:xfrm>
            <a:off x="6977354" y="4805858"/>
            <a:ext cx="805206" cy="805206"/>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圆: 空心 36"/>
          <p:cNvSpPr/>
          <p:nvPr/>
        </p:nvSpPr>
        <p:spPr>
          <a:xfrm>
            <a:off x="5071808" y="1250781"/>
            <a:ext cx="583828" cy="583828"/>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flipH="1">
            <a:off x="821488" y="2063460"/>
            <a:ext cx="1640311" cy="4316069"/>
            <a:chOff x="-1338339" y="7727449"/>
            <a:chExt cx="1355626" cy="3566992"/>
          </a:xfrm>
        </p:grpSpPr>
        <p:sp>
          <p:nvSpPr>
            <p:cNvPr id="4" name="任意多边形: 形状 3"/>
            <p:cNvSpPr/>
            <p:nvPr/>
          </p:nvSpPr>
          <p:spPr>
            <a:xfrm>
              <a:off x="-755332" y="8593074"/>
              <a:ext cx="531883" cy="839305"/>
            </a:xfrm>
            <a:custGeom>
              <a:avLst/>
              <a:gdLst>
                <a:gd name="connsiteX0" fmla="*/ 71118 w 531883"/>
                <a:gd name="connsiteY0" fmla="*/ 642063 h 839305"/>
                <a:gd name="connsiteX1" fmla="*/ 86672 w 531883"/>
                <a:gd name="connsiteY1" fmla="*/ 638744 h 839305"/>
                <a:gd name="connsiteX2" fmla="*/ 296791 w 531883"/>
                <a:gd name="connsiteY2" fmla="*/ 211780 h 839305"/>
                <a:gd name="connsiteX3" fmla="*/ 232646 w 531883"/>
                <a:gd name="connsiteY3" fmla="*/ 115605 h 839305"/>
                <a:gd name="connsiteX4" fmla="*/ 365129 w 531883"/>
                <a:gd name="connsiteY4" fmla="*/ -182 h 839305"/>
                <a:gd name="connsiteX5" fmla="*/ 531685 w 531883"/>
                <a:gd name="connsiteY5" fmla="*/ 203623 h 839305"/>
                <a:gd name="connsiteX6" fmla="*/ 192480 w 531883"/>
                <a:gd name="connsiteY6" fmla="*/ 697294 h 839305"/>
                <a:gd name="connsiteX7" fmla="*/ 141635 w 531883"/>
                <a:gd name="connsiteY7" fmla="*/ 830334 h 839305"/>
                <a:gd name="connsiteX8" fmla="*/ 8595 w 531883"/>
                <a:gd name="connsiteY8" fmla="*/ 779478 h 839305"/>
                <a:gd name="connsiteX9" fmla="*/ 59441 w 531883"/>
                <a:gd name="connsiteY9" fmla="*/ 646439 h 839305"/>
                <a:gd name="connsiteX10" fmla="*/ 71118 w 531883"/>
                <a:gd name="connsiteY10" fmla="*/ 642063 h 83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883" h="839305">
                  <a:moveTo>
                    <a:pt x="71118" y="642063"/>
                  </a:moveTo>
                  <a:cubicBezTo>
                    <a:pt x="76204" y="640547"/>
                    <a:pt x="81404" y="639434"/>
                    <a:pt x="86672" y="638744"/>
                  </a:cubicBezTo>
                  <a:lnTo>
                    <a:pt x="296791" y="211780"/>
                  </a:lnTo>
                  <a:lnTo>
                    <a:pt x="232646" y="115605"/>
                  </a:lnTo>
                  <a:lnTo>
                    <a:pt x="365129" y="-182"/>
                  </a:lnTo>
                  <a:lnTo>
                    <a:pt x="531685" y="203623"/>
                  </a:lnTo>
                  <a:lnTo>
                    <a:pt x="192480" y="697294"/>
                  </a:lnTo>
                  <a:cubicBezTo>
                    <a:pt x="215173" y="748073"/>
                    <a:pt x="192413" y="807631"/>
                    <a:pt x="141635" y="830334"/>
                  </a:cubicBezTo>
                  <a:cubicBezTo>
                    <a:pt x="90856" y="853027"/>
                    <a:pt x="31288" y="830266"/>
                    <a:pt x="8595" y="779478"/>
                  </a:cubicBezTo>
                  <a:cubicBezTo>
                    <a:pt x="-14107" y="728700"/>
                    <a:pt x="8662" y="669142"/>
                    <a:pt x="59441" y="646439"/>
                  </a:cubicBezTo>
                  <a:cubicBezTo>
                    <a:pt x="63241" y="644741"/>
                    <a:pt x="67136" y="643282"/>
                    <a:pt x="71118" y="642063"/>
                  </a:cubicBezTo>
                  <a:close/>
                </a:path>
              </a:pathLst>
            </a:custGeom>
            <a:solidFill>
              <a:srgbClr val="A0616A"/>
            </a:solidFill>
            <a:ln w="9584" cap="flat">
              <a:noFill/>
              <a:prstDash val="solid"/>
              <a:miter/>
            </a:ln>
          </p:spPr>
          <p:txBody>
            <a:bodyPr rtlCol="0" anchor="ctr"/>
            <a:lstStyle/>
            <a:p>
              <a:endParaRPr lang="zh-CN" altLang="en-US"/>
            </a:p>
          </p:txBody>
        </p:sp>
        <p:sp>
          <p:nvSpPr>
            <p:cNvPr id="52" name="任意多边形: 形状 51"/>
            <p:cNvSpPr/>
            <p:nvPr/>
          </p:nvSpPr>
          <p:spPr>
            <a:xfrm>
              <a:off x="-719515" y="8392294"/>
              <a:ext cx="405978" cy="397921"/>
            </a:xfrm>
            <a:custGeom>
              <a:avLst/>
              <a:gdLst>
                <a:gd name="connsiteX0" fmla="*/ 394005 w 405978"/>
                <a:gd name="connsiteY0" fmla="*/ 259591 h 397921"/>
                <a:gd name="connsiteX1" fmla="*/ 384246 w 405978"/>
                <a:gd name="connsiteY1" fmla="*/ 267277 h 397921"/>
                <a:gd name="connsiteX2" fmla="*/ 169263 w 405978"/>
                <a:gd name="connsiteY2" fmla="*/ 391911 h 397921"/>
                <a:gd name="connsiteX3" fmla="*/ 110251 w 405978"/>
                <a:gd name="connsiteY3" fmla="*/ 376222 h 397921"/>
                <a:gd name="connsiteX4" fmla="*/ 108581 w 405978"/>
                <a:gd name="connsiteY4" fmla="*/ 373027 h 397921"/>
                <a:gd name="connsiteX5" fmla="*/ 4012 w 405978"/>
                <a:gd name="connsiteY5" fmla="*/ 152114 h 397921"/>
                <a:gd name="connsiteX6" fmla="*/ 18769 w 405978"/>
                <a:gd name="connsiteY6" fmla="*/ 97948 h 397921"/>
                <a:gd name="connsiteX7" fmla="*/ 152039 w 405978"/>
                <a:gd name="connsiteY7" fmla="*/ 7291 h 397921"/>
                <a:gd name="connsiteX8" fmla="*/ 206905 w 405978"/>
                <a:gd name="connsiteY8" fmla="*/ 12511 h 397921"/>
                <a:gd name="connsiteX9" fmla="*/ 393179 w 405978"/>
                <a:gd name="connsiteY9" fmla="*/ 199438 h 397921"/>
                <a:gd name="connsiteX10" fmla="*/ 394005 w 405978"/>
                <a:gd name="connsiteY10" fmla="*/ 259591 h 39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978" h="397921">
                  <a:moveTo>
                    <a:pt x="394005" y="259591"/>
                  </a:moveTo>
                  <a:cubicBezTo>
                    <a:pt x="391135" y="262613"/>
                    <a:pt x="387854" y="265195"/>
                    <a:pt x="384246" y="267277"/>
                  </a:cubicBezTo>
                  <a:lnTo>
                    <a:pt x="169263" y="391911"/>
                  </a:lnTo>
                  <a:cubicBezTo>
                    <a:pt x="148632" y="403867"/>
                    <a:pt x="122216" y="396843"/>
                    <a:pt x="110251" y="376222"/>
                  </a:cubicBezTo>
                  <a:cubicBezTo>
                    <a:pt x="109656" y="375177"/>
                    <a:pt x="109090" y="374112"/>
                    <a:pt x="108581" y="373027"/>
                  </a:cubicBezTo>
                  <a:lnTo>
                    <a:pt x="4012" y="152114"/>
                  </a:lnTo>
                  <a:cubicBezTo>
                    <a:pt x="-5181" y="132904"/>
                    <a:pt x="1095" y="109846"/>
                    <a:pt x="18769" y="97948"/>
                  </a:cubicBezTo>
                  <a:lnTo>
                    <a:pt x="152039" y="7291"/>
                  </a:lnTo>
                  <a:cubicBezTo>
                    <a:pt x="169205" y="-4377"/>
                    <a:pt x="192244" y="-2189"/>
                    <a:pt x="206905" y="12511"/>
                  </a:cubicBezTo>
                  <a:lnTo>
                    <a:pt x="393179" y="199438"/>
                  </a:lnTo>
                  <a:cubicBezTo>
                    <a:pt x="409654" y="215980"/>
                    <a:pt x="410019" y="242607"/>
                    <a:pt x="394005" y="259591"/>
                  </a:cubicBezTo>
                  <a:close/>
                </a:path>
              </a:pathLst>
            </a:custGeom>
            <a:solidFill>
              <a:srgbClr val="CCCCCC"/>
            </a:solidFill>
            <a:ln w="9584" cap="flat">
              <a:noFill/>
              <a:prstDash val="solid"/>
              <a:miter/>
            </a:ln>
          </p:spPr>
          <p:txBody>
            <a:bodyPr rtlCol="0" anchor="ctr"/>
            <a:lstStyle/>
            <a:p>
              <a:endParaRPr lang="zh-CN" altLang="en-US"/>
            </a:p>
          </p:txBody>
        </p:sp>
        <p:sp>
          <p:nvSpPr>
            <p:cNvPr id="53" name="任意多边形: 形状 52"/>
            <p:cNvSpPr/>
            <p:nvPr/>
          </p:nvSpPr>
          <p:spPr>
            <a:xfrm>
              <a:off x="-310103" y="10660774"/>
              <a:ext cx="286660" cy="468713"/>
            </a:xfrm>
            <a:custGeom>
              <a:avLst/>
              <a:gdLst>
                <a:gd name="connsiteX0" fmla="*/ 286661 w 286660"/>
                <a:gd name="connsiteY0" fmla="*/ 437826 h 468713"/>
                <a:gd name="connsiteX1" fmla="*/ 173148 w 286660"/>
                <a:gd name="connsiteY1" fmla="*/ 468713 h 468713"/>
                <a:gd name="connsiteX2" fmla="*/ 0 w 286660"/>
                <a:gd name="connsiteY2" fmla="*/ 45588 h 468713"/>
                <a:gd name="connsiteX3" fmla="*/ 167535 w 286660"/>
                <a:gd name="connsiteY3" fmla="*/ 0 h 468713"/>
                <a:gd name="connsiteX4" fmla="*/ 286661 w 286660"/>
                <a:gd name="connsiteY4" fmla="*/ 437826 h 4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60" h="468713">
                  <a:moveTo>
                    <a:pt x="286661" y="437826"/>
                  </a:moveTo>
                  <a:lnTo>
                    <a:pt x="173148" y="468713"/>
                  </a:lnTo>
                  <a:lnTo>
                    <a:pt x="0" y="45588"/>
                  </a:lnTo>
                  <a:lnTo>
                    <a:pt x="167535" y="0"/>
                  </a:lnTo>
                  <a:lnTo>
                    <a:pt x="286661" y="437826"/>
                  </a:lnTo>
                  <a:close/>
                </a:path>
              </a:pathLst>
            </a:custGeom>
            <a:solidFill>
              <a:srgbClr val="A0616A"/>
            </a:solidFill>
            <a:ln w="9584" cap="flat">
              <a:noFill/>
              <a:prstDash val="solid"/>
              <a:miter/>
            </a:ln>
          </p:spPr>
          <p:txBody>
            <a:bodyPr rtlCol="0" anchor="ctr"/>
            <a:lstStyle/>
            <a:p>
              <a:endParaRPr lang="zh-CN" altLang="en-US"/>
            </a:p>
          </p:txBody>
        </p:sp>
        <p:sp>
          <p:nvSpPr>
            <p:cNvPr id="54" name="任意多边形: 形状 53"/>
            <p:cNvSpPr/>
            <p:nvPr/>
          </p:nvSpPr>
          <p:spPr>
            <a:xfrm rot="20686761">
              <a:off x="-352421" y="11105589"/>
              <a:ext cx="369708" cy="142836"/>
            </a:xfrm>
            <a:custGeom>
              <a:avLst/>
              <a:gdLst>
                <a:gd name="connsiteX0" fmla="*/ 142646 w 369708"/>
                <a:gd name="connsiteY0" fmla="*/ -181 h 142836"/>
                <a:gd name="connsiteX1" fmla="*/ 369509 w 369708"/>
                <a:gd name="connsiteY1" fmla="*/ -181 h 142836"/>
                <a:gd name="connsiteX2" fmla="*/ 369509 w 369708"/>
                <a:gd name="connsiteY2" fmla="*/ -181 h 142836"/>
                <a:gd name="connsiteX3" fmla="*/ 369509 w 369708"/>
                <a:gd name="connsiteY3" fmla="*/ 142655 h 142836"/>
                <a:gd name="connsiteX4" fmla="*/ 369509 w 369708"/>
                <a:gd name="connsiteY4" fmla="*/ 142655 h 142836"/>
                <a:gd name="connsiteX5" fmla="*/ -199 w 369708"/>
                <a:gd name="connsiteY5" fmla="*/ 142655 h 142836"/>
                <a:gd name="connsiteX6" fmla="*/ -199 w 369708"/>
                <a:gd name="connsiteY6" fmla="*/ 142655 h 142836"/>
                <a:gd name="connsiteX7" fmla="*/ -199 w 369708"/>
                <a:gd name="connsiteY7" fmla="*/ 142655 h 142836"/>
                <a:gd name="connsiteX8" fmla="*/ 142646 w 369708"/>
                <a:gd name="connsiteY8" fmla="*/ -181 h 14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08" h="142836">
                  <a:moveTo>
                    <a:pt x="142646" y="-181"/>
                  </a:moveTo>
                  <a:lnTo>
                    <a:pt x="369509" y="-181"/>
                  </a:lnTo>
                  <a:lnTo>
                    <a:pt x="369509" y="-181"/>
                  </a:lnTo>
                  <a:lnTo>
                    <a:pt x="369509" y="142655"/>
                  </a:lnTo>
                  <a:lnTo>
                    <a:pt x="369509" y="142655"/>
                  </a:lnTo>
                  <a:lnTo>
                    <a:pt x="-199" y="142655"/>
                  </a:lnTo>
                  <a:lnTo>
                    <a:pt x="-199" y="142655"/>
                  </a:lnTo>
                  <a:lnTo>
                    <a:pt x="-199" y="142655"/>
                  </a:lnTo>
                  <a:cubicBezTo>
                    <a:pt x="-199" y="63771"/>
                    <a:pt x="63754" y="-181"/>
                    <a:pt x="142646" y="-181"/>
                  </a:cubicBezTo>
                  <a:close/>
                </a:path>
              </a:pathLst>
            </a:custGeom>
            <a:solidFill>
              <a:srgbClr val="2F2E41"/>
            </a:solidFill>
            <a:ln w="9584" cap="flat">
              <a:noFill/>
              <a:prstDash val="solid"/>
              <a:miter/>
            </a:ln>
          </p:spPr>
          <p:txBody>
            <a:bodyPr rtlCol="0" anchor="ctr"/>
            <a:lstStyle/>
            <a:p>
              <a:endParaRPr lang="zh-CN" altLang="en-US"/>
            </a:p>
          </p:txBody>
        </p:sp>
        <p:sp>
          <p:nvSpPr>
            <p:cNvPr id="55" name="任意多边形: 形状 54"/>
            <p:cNvSpPr/>
            <p:nvPr/>
          </p:nvSpPr>
          <p:spPr>
            <a:xfrm>
              <a:off x="-1167427" y="10731463"/>
              <a:ext cx="173618" cy="453754"/>
            </a:xfrm>
            <a:custGeom>
              <a:avLst/>
              <a:gdLst>
                <a:gd name="connsiteX0" fmla="*/ 173599 w 173618"/>
                <a:gd name="connsiteY0" fmla="*/ 453754 h 453754"/>
                <a:gd name="connsiteX1" fmla="*/ 55970 w 173618"/>
                <a:gd name="connsiteY1" fmla="*/ 453745 h 453754"/>
                <a:gd name="connsiteX2" fmla="*/ 0 w 173618"/>
                <a:gd name="connsiteY2" fmla="*/ 0 h 453754"/>
                <a:gd name="connsiteX3" fmla="*/ 173618 w 173618"/>
                <a:gd name="connsiteY3" fmla="*/ 10 h 453754"/>
                <a:gd name="connsiteX4" fmla="*/ 173599 w 173618"/>
                <a:gd name="connsiteY4" fmla="*/ 453754 h 4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 h="453754">
                  <a:moveTo>
                    <a:pt x="173599" y="453754"/>
                  </a:moveTo>
                  <a:lnTo>
                    <a:pt x="55970" y="453745"/>
                  </a:lnTo>
                  <a:lnTo>
                    <a:pt x="0" y="0"/>
                  </a:lnTo>
                  <a:lnTo>
                    <a:pt x="173618" y="10"/>
                  </a:lnTo>
                  <a:lnTo>
                    <a:pt x="173599" y="453754"/>
                  </a:lnTo>
                  <a:close/>
                </a:path>
              </a:pathLst>
            </a:custGeom>
            <a:solidFill>
              <a:srgbClr val="A0616A"/>
            </a:solidFill>
            <a:ln w="9584" cap="flat">
              <a:noFill/>
              <a:prstDash val="solid"/>
              <a:miter/>
            </a:ln>
          </p:spPr>
          <p:txBody>
            <a:bodyPr rtlCol="0" anchor="ctr"/>
            <a:lstStyle/>
            <a:p>
              <a:endParaRPr lang="zh-CN" altLang="en-US"/>
            </a:p>
          </p:txBody>
        </p:sp>
        <p:sp>
          <p:nvSpPr>
            <p:cNvPr id="56" name="任意多边形: 形状 55"/>
            <p:cNvSpPr/>
            <p:nvPr/>
          </p:nvSpPr>
          <p:spPr>
            <a:xfrm>
              <a:off x="-1338339" y="11151595"/>
              <a:ext cx="369718" cy="142846"/>
            </a:xfrm>
            <a:custGeom>
              <a:avLst/>
              <a:gdLst>
                <a:gd name="connsiteX0" fmla="*/ 142845 w 369718"/>
                <a:gd name="connsiteY0" fmla="*/ 0 h 142846"/>
                <a:gd name="connsiteX1" fmla="*/ 369718 w 369718"/>
                <a:gd name="connsiteY1" fmla="*/ 0 h 142846"/>
                <a:gd name="connsiteX2" fmla="*/ 369718 w 369718"/>
                <a:gd name="connsiteY2" fmla="*/ 0 h 142846"/>
                <a:gd name="connsiteX3" fmla="*/ 369718 w 369718"/>
                <a:gd name="connsiteY3" fmla="*/ 142846 h 142846"/>
                <a:gd name="connsiteX4" fmla="*/ 369718 w 369718"/>
                <a:gd name="connsiteY4" fmla="*/ 142846 h 142846"/>
                <a:gd name="connsiteX5" fmla="*/ 0 w 369718"/>
                <a:gd name="connsiteY5" fmla="*/ 142846 h 142846"/>
                <a:gd name="connsiteX6" fmla="*/ 0 w 369718"/>
                <a:gd name="connsiteY6" fmla="*/ 142846 h 142846"/>
                <a:gd name="connsiteX7" fmla="*/ 0 w 369718"/>
                <a:gd name="connsiteY7" fmla="*/ 142846 h 142846"/>
                <a:gd name="connsiteX8" fmla="*/ 142845 w 369718"/>
                <a:gd name="connsiteY8" fmla="*/ 0 h 14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18" h="142846">
                  <a:moveTo>
                    <a:pt x="142845" y="0"/>
                  </a:moveTo>
                  <a:lnTo>
                    <a:pt x="369718" y="0"/>
                  </a:lnTo>
                  <a:lnTo>
                    <a:pt x="369718" y="0"/>
                  </a:lnTo>
                  <a:lnTo>
                    <a:pt x="369718" y="142846"/>
                  </a:lnTo>
                  <a:lnTo>
                    <a:pt x="369718" y="142846"/>
                  </a:lnTo>
                  <a:lnTo>
                    <a:pt x="0" y="142846"/>
                  </a:lnTo>
                  <a:lnTo>
                    <a:pt x="0" y="142846"/>
                  </a:lnTo>
                  <a:lnTo>
                    <a:pt x="0" y="142846"/>
                  </a:lnTo>
                  <a:cubicBezTo>
                    <a:pt x="0" y="63953"/>
                    <a:pt x="63963" y="0"/>
                    <a:pt x="142845" y="0"/>
                  </a:cubicBezTo>
                  <a:close/>
                </a:path>
              </a:pathLst>
            </a:custGeom>
            <a:solidFill>
              <a:srgbClr val="2F2E41"/>
            </a:solidFill>
            <a:ln w="9584" cap="flat">
              <a:noFill/>
              <a:prstDash val="solid"/>
              <a:miter/>
            </a:ln>
          </p:spPr>
          <p:txBody>
            <a:bodyPr rtlCol="0" anchor="ctr"/>
            <a:lstStyle/>
            <a:p>
              <a:endParaRPr lang="zh-CN" altLang="en-US"/>
            </a:p>
          </p:txBody>
        </p:sp>
        <p:sp>
          <p:nvSpPr>
            <p:cNvPr id="57" name="任意多边形: 形状 56"/>
            <p:cNvSpPr/>
            <p:nvPr/>
          </p:nvSpPr>
          <p:spPr>
            <a:xfrm>
              <a:off x="-1105557" y="7777797"/>
              <a:ext cx="471342" cy="471342"/>
            </a:xfrm>
            <a:custGeom>
              <a:avLst/>
              <a:gdLst>
                <a:gd name="connsiteX0" fmla="*/ 471343 w 471342"/>
                <a:gd name="connsiteY0" fmla="*/ 235671 h 471342"/>
                <a:gd name="connsiteX1" fmla="*/ 235672 w 471342"/>
                <a:gd name="connsiteY1" fmla="*/ 471342 h 471342"/>
                <a:gd name="connsiteX2" fmla="*/ 1 w 471342"/>
                <a:gd name="connsiteY2" fmla="*/ 235671 h 471342"/>
                <a:gd name="connsiteX3" fmla="*/ 235672 w 471342"/>
                <a:gd name="connsiteY3" fmla="*/ 0 h 471342"/>
                <a:gd name="connsiteX4" fmla="*/ 471343 w 471342"/>
                <a:gd name="connsiteY4" fmla="*/ 235671 h 47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342" h="471342">
                  <a:moveTo>
                    <a:pt x="471343" y="235671"/>
                  </a:moveTo>
                  <a:cubicBezTo>
                    <a:pt x="471343" y="365829"/>
                    <a:pt x="365829" y="471342"/>
                    <a:pt x="235672" y="471342"/>
                  </a:cubicBezTo>
                  <a:cubicBezTo>
                    <a:pt x="105514" y="471342"/>
                    <a:pt x="1" y="365829"/>
                    <a:pt x="1" y="235671"/>
                  </a:cubicBezTo>
                  <a:cubicBezTo>
                    <a:pt x="1" y="105514"/>
                    <a:pt x="105514" y="0"/>
                    <a:pt x="235672" y="0"/>
                  </a:cubicBezTo>
                  <a:cubicBezTo>
                    <a:pt x="365829" y="0"/>
                    <a:pt x="471343" y="105514"/>
                    <a:pt x="471343" y="235671"/>
                  </a:cubicBezTo>
                  <a:close/>
                </a:path>
              </a:pathLst>
            </a:custGeom>
            <a:solidFill>
              <a:srgbClr val="A0616A"/>
            </a:solidFill>
            <a:ln w="9584" cap="flat">
              <a:noFill/>
              <a:prstDash val="solid"/>
              <a:miter/>
            </a:ln>
          </p:spPr>
          <p:txBody>
            <a:bodyPr rtlCol="0" anchor="ctr"/>
            <a:lstStyle/>
            <a:p>
              <a:endParaRPr lang="zh-CN" altLang="en-US"/>
            </a:p>
          </p:txBody>
        </p:sp>
        <p:sp>
          <p:nvSpPr>
            <p:cNvPr id="58" name="任意多边形: 形状 57"/>
            <p:cNvSpPr/>
            <p:nvPr/>
          </p:nvSpPr>
          <p:spPr>
            <a:xfrm>
              <a:off x="-1227465" y="9048181"/>
              <a:ext cx="1167676" cy="1813519"/>
            </a:xfrm>
            <a:custGeom>
              <a:avLst/>
              <a:gdLst>
                <a:gd name="connsiteX0" fmla="*/ 226231 w 1167676"/>
                <a:gd name="connsiteY0" fmla="*/ 1813338 h 1813519"/>
                <a:gd name="connsiteX1" fmla="*/ 65480 w 1167676"/>
                <a:gd name="connsiteY1" fmla="*/ 1813338 h 1813519"/>
                <a:gd name="connsiteX2" fmla="*/ 22340 w 1167676"/>
                <a:gd name="connsiteY2" fmla="*/ 1772817 h 1813519"/>
                <a:gd name="connsiteX3" fmla="*/ 110521 w 1167676"/>
                <a:gd name="connsiteY3" fmla="*/ 53783 h 1813519"/>
                <a:gd name="connsiteX4" fmla="*/ 112267 w 1167676"/>
                <a:gd name="connsiteY4" fmla="*/ 48486 h 1813519"/>
                <a:gd name="connsiteX5" fmla="*/ 120874 w 1167676"/>
                <a:gd name="connsiteY5" fmla="*/ 26964 h 1813519"/>
                <a:gd name="connsiteX6" fmla="*/ 160973 w 1167676"/>
                <a:gd name="connsiteY6" fmla="*/ -181 h 1813519"/>
                <a:gd name="connsiteX7" fmla="*/ 491552 w 1167676"/>
                <a:gd name="connsiteY7" fmla="*/ -181 h 1813519"/>
                <a:gd name="connsiteX8" fmla="*/ 524330 w 1167676"/>
                <a:gd name="connsiteY8" fmla="*/ 14893 h 1813519"/>
                <a:gd name="connsiteX9" fmla="*/ 569236 w 1167676"/>
                <a:gd name="connsiteY9" fmla="*/ 67284 h 1813519"/>
                <a:gd name="connsiteX10" fmla="*/ 571721 w 1167676"/>
                <a:gd name="connsiteY10" fmla="*/ 70440 h 1813519"/>
                <a:gd name="connsiteX11" fmla="*/ 1165787 w 1167676"/>
                <a:gd name="connsiteY11" fmla="*/ 1646753 h 1813519"/>
                <a:gd name="connsiteX12" fmla="*/ 1137404 w 1167676"/>
                <a:gd name="connsiteY12" fmla="*/ 1699682 h 1813519"/>
                <a:gd name="connsiteX13" fmla="*/ 964641 w 1167676"/>
                <a:gd name="connsiteY13" fmla="*/ 1754970 h 1813519"/>
                <a:gd name="connsiteX14" fmla="*/ 912585 w 1167676"/>
                <a:gd name="connsiteY14" fmla="*/ 1732594 h 1813519"/>
                <a:gd name="connsiteX15" fmla="*/ 464263 w 1167676"/>
                <a:gd name="connsiteY15" fmla="*/ 802737 h 1813519"/>
                <a:gd name="connsiteX16" fmla="*/ 419423 w 1167676"/>
                <a:gd name="connsiteY16" fmla="*/ 787078 h 1813519"/>
                <a:gd name="connsiteX17" fmla="*/ 400742 w 1167676"/>
                <a:gd name="connsiteY17" fmla="*/ 812774 h 1813519"/>
                <a:gd name="connsiteX18" fmla="*/ 269017 w 1167676"/>
                <a:gd name="connsiteY18" fmla="*/ 1776003 h 1813519"/>
                <a:gd name="connsiteX19" fmla="*/ 226231 w 1167676"/>
                <a:gd name="connsiteY19" fmla="*/ 1813338 h 18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7676" h="1813519">
                  <a:moveTo>
                    <a:pt x="226231" y="1813338"/>
                  </a:moveTo>
                  <a:lnTo>
                    <a:pt x="65480" y="1813338"/>
                  </a:lnTo>
                  <a:cubicBezTo>
                    <a:pt x="42672" y="1813300"/>
                    <a:pt x="23808" y="1795577"/>
                    <a:pt x="22340" y="1772817"/>
                  </a:cubicBezTo>
                  <a:cubicBezTo>
                    <a:pt x="-25560" y="1011321"/>
                    <a:pt x="2458" y="465077"/>
                    <a:pt x="110521" y="53783"/>
                  </a:cubicBezTo>
                  <a:cubicBezTo>
                    <a:pt x="110991" y="51979"/>
                    <a:pt x="111576" y="50214"/>
                    <a:pt x="112267" y="48486"/>
                  </a:cubicBezTo>
                  <a:lnTo>
                    <a:pt x="120874" y="26964"/>
                  </a:lnTo>
                  <a:cubicBezTo>
                    <a:pt x="127389" y="10537"/>
                    <a:pt x="143299" y="-239"/>
                    <a:pt x="160973" y="-181"/>
                  </a:cubicBezTo>
                  <a:lnTo>
                    <a:pt x="491552" y="-181"/>
                  </a:lnTo>
                  <a:cubicBezTo>
                    <a:pt x="504150" y="-191"/>
                    <a:pt x="516135" y="5317"/>
                    <a:pt x="524330" y="14893"/>
                  </a:cubicBezTo>
                  <a:lnTo>
                    <a:pt x="569236" y="67284"/>
                  </a:lnTo>
                  <a:cubicBezTo>
                    <a:pt x="570109" y="68310"/>
                    <a:pt x="570934" y="69347"/>
                    <a:pt x="571721" y="70440"/>
                  </a:cubicBezTo>
                  <a:cubicBezTo>
                    <a:pt x="774192" y="352793"/>
                    <a:pt x="955640" y="904803"/>
                    <a:pt x="1165787" y="1646753"/>
                  </a:cubicBezTo>
                  <a:cubicBezTo>
                    <a:pt x="1172245" y="1669178"/>
                    <a:pt x="1159647" y="1692657"/>
                    <a:pt x="1137404" y="1699682"/>
                  </a:cubicBezTo>
                  <a:lnTo>
                    <a:pt x="964641" y="1754970"/>
                  </a:lnTo>
                  <a:cubicBezTo>
                    <a:pt x="944135" y="1761428"/>
                    <a:pt x="922008" y="1751909"/>
                    <a:pt x="912585" y="1732594"/>
                  </a:cubicBezTo>
                  <a:lnTo>
                    <a:pt x="464263" y="802737"/>
                  </a:lnTo>
                  <a:cubicBezTo>
                    <a:pt x="456202" y="786032"/>
                    <a:pt x="436129" y="779018"/>
                    <a:pt x="419423" y="787078"/>
                  </a:cubicBezTo>
                  <a:cubicBezTo>
                    <a:pt x="409281" y="791972"/>
                    <a:pt x="402267" y="801615"/>
                    <a:pt x="400742" y="812774"/>
                  </a:cubicBezTo>
                  <a:lnTo>
                    <a:pt x="269017" y="1776003"/>
                  </a:lnTo>
                  <a:cubicBezTo>
                    <a:pt x="266023" y="1797362"/>
                    <a:pt x="247792" y="1813271"/>
                    <a:pt x="226231" y="1813338"/>
                  </a:cubicBezTo>
                  <a:close/>
                </a:path>
              </a:pathLst>
            </a:custGeom>
            <a:solidFill>
              <a:srgbClr val="2F2E41"/>
            </a:solidFill>
            <a:ln w="9584" cap="flat">
              <a:noFill/>
              <a:prstDash val="solid"/>
              <a:miter/>
            </a:ln>
          </p:spPr>
          <p:txBody>
            <a:bodyPr rtlCol="0" anchor="ctr"/>
            <a:lstStyle/>
            <a:p>
              <a:endParaRPr lang="zh-CN" altLang="en-US"/>
            </a:p>
          </p:txBody>
        </p:sp>
        <p:sp>
          <p:nvSpPr>
            <p:cNvPr id="59" name="任意多边形: 形状 58"/>
            <p:cNvSpPr/>
            <p:nvPr/>
          </p:nvSpPr>
          <p:spPr>
            <a:xfrm>
              <a:off x="-1131544" y="8246744"/>
              <a:ext cx="646514" cy="872740"/>
            </a:xfrm>
            <a:custGeom>
              <a:avLst/>
              <a:gdLst>
                <a:gd name="connsiteX0" fmla="*/ 455189 w 646514"/>
                <a:gd name="connsiteY0" fmla="*/ 872559 h 872740"/>
                <a:gd name="connsiteX1" fmla="*/ 453836 w 646514"/>
                <a:gd name="connsiteY1" fmla="*/ 872540 h 872740"/>
                <a:gd name="connsiteX2" fmla="*/ 52281 w 646514"/>
                <a:gd name="connsiteY2" fmla="*/ 859855 h 872740"/>
                <a:gd name="connsiteX3" fmla="*/ 10752 w 646514"/>
                <a:gd name="connsiteY3" fmla="*/ 821915 h 872740"/>
                <a:gd name="connsiteX4" fmla="*/ 161831 w 646514"/>
                <a:gd name="connsiteY4" fmla="*/ 271171 h 872740"/>
                <a:gd name="connsiteX5" fmla="*/ 181146 w 646514"/>
                <a:gd name="connsiteY5" fmla="*/ 244851 h 872740"/>
                <a:gd name="connsiteX6" fmla="*/ 186539 w 646514"/>
                <a:gd name="connsiteY6" fmla="*/ 201663 h 872740"/>
                <a:gd name="connsiteX7" fmla="*/ 195069 w 646514"/>
                <a:gd name="connsiteY7" fmla="*/ 180687 h 872740"/>
                <a:gd name="connsiteX8" fmla="*/ 497351 w 646514"/>
                <a:gd name="connsiteY8" fmla="*/ 506 h 872740"/>
                <a:gd name="connsiteX9" fmla="*/ 547410 w 646514"/>
                <a:gd name="connsiteY9" fmla="*/ 35308 h 872740"/>
                <a:gd name="connsiteX10" fmla="*/ 547736 w 646514"/>
                <a:gd name="connsiteY10" fmla="*/ 37438 h 872740"/>
                <a:gd name="connsiteX11" fmla="*/ 555825 w 646514"/>
                <a:gd name="connsiteY11" fmla="*/ 99453 h 872740"/>
                <a:gd name="connsiteX12" fmla="*/ 562667 w 646514"/>
                <a:gd name="connsiteY12" fmla="*/ 115688 h 872740"/>
                <a:gd name="connsiteX13" fmla="*/ 491776 w 646514"/>
                <a:gd name="connsiteY13" fmla="*/ 852323 h 872740"/>
                <a:gd name="connsiteX14" fmla="*/ 491776 w 646514"/>
                <a:gd name="connsiteY14" fmla="*/ 852323 h 872740"/>
                <a:gd name="connsiteX15" fmla="*/ 455189 w 646514"/>
                <a:gd name="connsiteY15" fmla="*/ 872559 h 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514" h="872740">
                  <a:moveTo>
                    <a:pt x="455189" y="872559"/>
                  </a:moveTo>
                  <a:cubicBezTo>
                    <a:pt x="454738" y="872559"/>
                    <a:pt x="454287" y="872550"/>
                    <a:pt x="453836" y="872540"/>
                  </a:cubicBezTo>
                  <a:lnTo>
                    <a:pt x="52281" y="859855"/>
                  </a:lnTo>
                  <a:cubicBezTo>
                    <a:pt x="30951" y="859260"/>
                    <a:pt x="13266" y="843111"/>
                    <a:pt x="10752" y="821915"/>
                  </a:cubicBezTo>
                  <a:cubicBezTo>
                    <a:pt x="-40151" y="409882"/>
                    <a:pt x="99452" y="299497"/>
                    <a:pt x="161831" y="271171"/>
                  </a:cubicBezTo>
                  <a:cubicBezTo>
                    <a:pt x="172434" y="266383"/>
                    <a:pt x="179765" y="256394"/>
                    <a:pt x="181146" y="244851"/>
                  </a:cubicBezTo>
                  <a:lnTo>
                    <a:pt x="186539" y="201663"/>
                  </a:lnTo>
                  <a:cubicBezTo>
                    <a:pt x="187460" y="194034"/>
                    <a:pt x="190406" y="186790"/>
                    <a:pt x="195069" y="180687"/>
                  </a:cubicBezTo>
                  <a:cubicBezTo>
                    <a:pt x="292884" y="53981"/>
                    <a:pt x="426442" y="13412"/>
                    <a:pt x="497351" y="506"/>
                  </a:cubicBezTo>
                  <a:cubicBezTo>
                    <a:pt x="520783" y="-3706"/>
                    <a:pt x="543197" y="11876"/>
                    <a:pt x="547410" y="35308"/>
                  </a:cubicBezTo>
                  <a:cubicBezTo>
                    <a:pt x="547535" y="36018"/>
                    <a:pt x="547650" y="36728"/>
                    <a:pt x="547736" y="37438"/>
                  </a:cubicBezTo>
                  <a:lnTo>
                    <a:pt x="555825" y="99453"/>
                  </a:lnTo>
                  <a:cubicBezTo>
                    <a:pt x="556650" y="105373"/>
                    <a:pt x="559011" y="110967"/>
                    <a:pt x="562667" y="115688"/>
                  </a:cubicBezTo>
                  <a:cubicBezTo>
                    <a:pt x="766654" y="382362"/>
                    <a:pt x="539408" y="776107"/>
                    <a:pt x="491776" y="852323"/>
                  </a:cubicBezTo>
                  <a:lnTo>
                    <a:pt x="491776" y="852323"/>
                  </a:lnTo>
                  <a:cubicBezTo>
                    <a:pt x="483870" y="864902"/>
                    <a:pt x="470052" y="872540"/>
                    <a:pt x="455189" y="872559"/>
                  </a:cubicBezTo>
                  <a:close/>
                </a:path>
              </a:pathLst>
            </a:custGeom>
            <a:solidFill>
              <a:srgbClr val="CCCCCC"/>
            </a:solidFill>
            <a:ln w="9584" cap="flat">
              <a:noFill/>
              <a:prstDash val="solid"/>
              <a:miter/>
            </a:ln>
          </p:spPr>
          <p:txBody>
            <a:bodyPr rtlCol="0" anchor="ctr"/>
            <a:lstStyle/>
            <a:p>
              <a:endParaRPr lang="zh-CN" altLang="en-US"/>
            </a:p>
          </p:txBody>
        </p:sp>
        <p:sp>
          <p:nvSpPr>
            <p:cNvPr id="60" name="任意多边形: 形状 59"/>
            <p:cNvSpPr/>
            <p:nvPr/>
          </p:nvSpPr>
          <p:spPr>
            <a:xfrm>
              <a:off x="-1136590" y="7727449"/>
              <a:ext cx="755206" cy="535389"/>
            </a:xfrm>
            <a:custGeom>
              <a:avLst/>
              <a:gdLst>
                <a:gd name="connsiteX0" fmla="*/ 741983 w 755206"/>
                <a:gd name="connsiteY0" fmla="*/ 312369 h 535389"/>
                <a:gd name="connsiteX1" fmla="*/ 554826 w 755206"/>
                <a:gd name="connsiteY1" fmla="*/ 116432 h 535389"/>
                <a:gd name="connsiteX2" fmla="*/ 356107 w 755206"/>
                <a:gd name="connsiteY2" fmla="*/ 11305 h 535389"/>
                <a:gd name="connsiteX3" fmla="*/ 135769 w 755206"/>
                <a:gd name="connsiteY3" fmla="*/ 30966 h 535389"/>
                <a:gd name="connsiteX4" fmla="*/ -197 w 755206"/>
                <a:gd name="connsiteY4" fmla="*/ 212213 h 535389"/>
                <a:gd name="connsiteX5" fmla="*/ 29712 w 755206"/>
                <a:gd name="connsiteY5" fmla="*/ 265064 h 535389"/>
                <a:gd name="connsiteX6" fmla="*/ 36620 w 755206"/>
                <a:gd name="connsiteY6" fmla="*/ 265985 h 535389"/>
                <a:gd name="connsiteX7" fmla="*/ 209403 w 755206"/>
                <a:gd name="connsiteY7" fmla="*/ 231077 h 535389"/>
                <a:gd name="connsiteX8" fmla="*/ 282990 w 755206"/>
                <a:gd name="connsiteY8" fmla="*/ 486467 h 535389"/>
                <a:gd name="connsiteX9" fmla="*/ 312131 w 755206"/>
                <a:gd name="connsiteY9" fmla="*/ 532121 h 535389"/>
                <a:gd name="connsiteX10" fmla="*/ 362948 w 755206"/>
                <a:gd name="connsiteY10" fmla="*/ 525769 h 535389"/>
                <a:gd name="connsiteX11" fmla="*/ 388548 w 755206"/>
                <a:gd name="connsiteY11" fmla="*/ 473167 h 535389"/>
                <a:gd name="connsiteX12" fmla="*/ 400821 w 755206"/>
                <a:gd name="connsiteY12" fmla="*/ 467362 h 535389"/>
                <a:gd name="connsiteX13" fmla="*/ 405081 w 755206"/>
                <a:gd name="connsiteY13" fmla="*/ 470404 h 535389"/>
                <a:gd name="connsiteX14" fmla="*/ 418706 w 755206"/>
                <a:gd name="connsiteY14" fmla="*/ 487426 h 535389"/>
                <a:gd name="connsiteX15" fmla="*/ 441083 w 755206"/>
                <a:gd name="connsiteY15" fmla="*/ 493145 h 535389"/>
                <a:gd name="connsiteX16" fmla="*/ 722859 w 755206"/>
                <a:gd name="connsiteY16" fmla="*/ 375525 h 535389"/>
                <a:gd name="connsiteX17" fmla="*/ 754112 w 755206"/>
                <a:gd name="connsiteY17" fmla="*/ 349474 h 535389"/>
                <a:gd name="connsiteX18" fmla="*/ 741983 w 755206"/>
                <a:gd name="connsiteY18" fmla="*/ 312369 h 53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06" h="535389">
                  <a:moveTo>
                    <a:pt x="741983" y="312369"/>
                  </a:moveTo>
                  <a:cubicBezTo>
                    <a:pt x="689410" y="238341"/>
                    <a:pt x="626360" y="172344"/>
                    <a:pt x="554826" y="116432"/>
                  </a:cubicBezTo>
                  <a:cubicBezTo>
                    <a:pt x="495344" y="69981"/>
                    <a:pt x="429146" y="30285"/>
                    <a:pt x="356107" y="11305"/>
                  </a:cubicBezTo>
                  <a:cubicBezTo>
                    <a:pt x="283067" y="-7684"/>
                    <a:pt x="202399" y="-4450"/>
                    <a:pt x="135769" y="30966"/>
                  </a:cubicBezTo>
                  <a:cubicBezTo>
                    <a:pt x="69120" y="66383"/>
                    <a:pt x="225" y="136745"/>
                    <a:pt x="-197" y="212213"/>
                  </a:cubicBezTo>
                  <a:cubicBezTo>
                    <a:pt x="-322" y="236460"/>
                    <a:pt x="5839" y="269257"/>
                    <a:pt x="29712" y="265064"/>
                  </a:cubicBezTo>
                  <a:lnTo>
                    <a:pt x="36620" y="265985"/>
                  </a:lnTo>
                  <a:cubicBezTo>
                    <a:pt x="94221" y="254346"/>
                    <a:pt x="151812" y="242716"/>
                    <a:pt x="209403" y="231077"/>
                  </a:cubicBezTo>
                  <a:cubicBezTo>
                    <a:pt x="233939" y="316207"/>
                    <a:pt x="258465" y="401337"/>
                    <a:pt x="282990" y="486467"/>
                  </a:cubicBezTo>
                  <a:cubicBezTo>
                    <a:pt x="288162" y="504410"/>
                    <a:pt x="295100" y="524474"/>
                    <a:pt x="312131" y="532121"/>
                  </a:cubicBezTo>
                  <a:cubicBezTo>
                    <a:pt x="328174" y="539327"/>
                    <a:pt x="346723" y="532544"/>
                    <a:pt x="362948" y="525769"/>
                  </a:cubicBezTo>
                  <a:cubicBezTo>
                    <a:pt x="365616" y="524647"/>
                    <a:pt x="388548" y="473167"/>
                    <a:pt x="388548" y="473167"/>
                  </a:cubicBezTo>
                  <a:cubicBezTo>
                    <a:pt x="390333" y="468178"/>
                    <a:pt x="395822" y="465578"/>
                    <a:pt x="400821" y="467362"/>
                  </a:cubicBezTo>
                  <a:cubicBezTo>
                    <a:pt x="402490" y="467957"/>
                    <a:pt x="403968" y="469013"/>
                    <a:pt x="405081" y="470404"/>
                  </a:cubicBezTo>
                  <a:lnTo>
                    <a:pt x="418706" y="487426"/>
                  </a:lnTo>
                  <a:cubicBezTo>
                    <a:pt x="424051" y="494114"/>
                    <a:pt x="433186" y="496446"/>
                    <a:pt x="441083" y="493145"/>
                  </a:cubicBezTo>
                  <a:cubicBezTo>
                    <a:pt x="535002" y="453938"/>
                    <a:pt x="628931" y="414732"/>
                    <a:pt x="722859" y="375525"/>
                  </a:cubicBezTo>
                  <a:cubicBezTo>
                    <a:pt x="735833" y="370104"/>
                    <a:pt x="750341" y="363032"/>
                    <a:pt x="754112" y="349474"/>
                  </a:cubicBezTo>
                  <a:cubicBezTo>
                    <a:pt x="757719" y="336491"/>
                    <a:pt x="749775" y="323365"/>
                    <a:pt x="741983" y="312369"/>
                  </a:cubicBezTo>
                  <a:close/>
                </a:path>
              </a:pathLst>
            </a:custGeom>
            <a:solidFill>
              <a:srgbClr val="2F2E41"/>
            </a:solidFill>
            <a:ln w="9584" cap="flat">
              <a:noFill/>
              <a:prstDash val="solid"/>
              <a:miter/>
            </a:ln>
          </p:spPr>
          <p:txBody>
            <a:bodyPr rtlCol="0" anchor="ctr"/>
            <a:lstStyle/>
            <a:p>
              <a:endParaRPr lang="zh-CN" altLang="en-US"/>
            </a:p>
          </p:txBody>
        </p:sp>
        <p:sp>
          <p:nvSpPr>
            <p:cNvPr id="62" name="任意多边形: 形状 61"/>
            <p:cNvSpPr/>
            <p:nvPr/>
          </p:nvSpPr>
          <p:spPr>
            <a:xfrm>
              <a:off x="-1105843" y="9517375"/>
              <a:ext cx="302060" cy="290411"/>
            </a:xfrm>
            <a:custGeom>
              <a:avLst/>
              <a:gdLst>
                <a:gd name="connsiteX0" fmla="*/ 225118 w 302060"/>
                <a:gd name="connsiteY0" fmla="*/ 290230 h 290411"/>
                <a:gd name="connsiteX1" fmla="*/ 206992 w 302060"/>
                <a:gd name="connsiteY1" fmla="*/ 284233 h 290411"/>
                <a:gd name="connsiteX2" fmla="*/ 163314 w 302060"/>
                <a:gd name="connsiteY2" fmla="*/ 252492 h 290411"/>
                <a:gd name="connsiteX3" fmla="*/ 138347 w 302060"/>
                <a:gd name="connsiteY3" fmla="*/ 252492 h 290411"/>
                <a:gd name="connsiteX4" fmla="*/ 94669 w 302060"/>
                <a:gd name="connsiteY4" fmla="*/ 284233 h 290411"/>
                <a:gd name="connsiteX5" fmla="*/ 51605 w 302060"/>
                <a:gd name="connsiteY5" fmla="*/ 277411 h 290411"/>
                <a:gd name="connsiteX6" fmla="*/ 47220 w 302060"/>
                <a:gd name="connsiteY6" fmla="*/ 249757 h 290411"/>
                <a:gd name="connsiteX7" fmla="*/ 63906 w 302060"/>
                <a:gd name="connsiteY7" fmla="*/ 198412 h 290411"/>
                <a:gd name="connsiteX8" fmla="*/ 56192 w 302060"/>
                <a:gd name="connsiteY8" fmla="*/ 174673 h 290411"/>
                <a:gd name="connsiteX9" fmla="*/ 12514 w 302060"/>
                <a:gd name="connsiteY9" fmla="*/ 142932 h 290411"/>
                <a:gd name="connsiteX10" fmla="*/ 5691 w 302060"/>
                <a:gd name="connsiteY10" fmla="*/ 99858 h 290411"/>
                <a:gd name="connsiteX11" fmla="*/ 30640 w 302060"/>
                <a:gd name="connsiteY11" fmla="*/ 87154 h 290411"/>
                <a:gd name="connsiteX12" fmla="*/ 84623 w 302060"/>
                <a:gd name="connsiteY12" fmla="*/ 87154 h 290411"/>
                <a:gd name="connsiteX13" fmla="*/ 104831 w 302060"/>
                <a:gd name="connsiteY13" fmla="*/ 72483 h 290411"/>
                <a:gd name="connsiteX14" fmla="*/ 121507 w 302060"/>
                <a:gd name="connsiteY14" fmla="*/ 21138 h 290411"/>
                <a:gd name="connsiteX15" fmla="*/ 160359 w 302060"/>
                <a:gd name="connsiteY15" fmla="*/ 1334 h 290411"/>
                <a:gd name="connsiteX16" fmla="*/ 180154 w 302060"/>
                <a:gd name="connsiteY16" fmla="*/ 21138 h 290411"/>
                <a:gd name="connsiteX17" fmla="*/ 196840 w 302060"/>
                <a:gd name="connsiteY17" fmla="*/ 72483 h 290411"/>
                <a:gd name="connsiteX18" fmla="*/ 217038 w 302060"/>
                <a:gd name="connsiteY18" fmla="*/ 87154 h 290411"/>
                <a:gd name="connsiteX19" fmla="*/ 271031 w 302060"/>
                <a:gd name="connsiteY19" fmla="*/ 87154 h 290411"/>
                <a:gd name="connsiteX20" fmla="*/ 301861 w 302060"/>
                <a:gd name="connsiteY20" fmla="*/ 117994 h 290411"/>
                <a:gd name="connsiteX21" fmla="*/ 289147 w 302060"/>
                <a:gd name="connsiteY21" fmla="*/ 142932 h 290411"/>
                <a:gd name="connsiteX22" fmla="*/ 245469 w 302060"/>
                <a:gd name="connsiteY22" fmla="*/ 174664 h 290411"/>
                <a:gd name="connsiteX23" fmla="*/ 237755 w 302060"/>
                <a:gd name="connsiteY23" fmla="*/ 198412 h 290411"/>
                <a:gd name="connsiteX24" fmla="*/ 254441 w 302060"/>
                <a:gd name="connsiteY24" fmla="*/ 249757 h 290411"/>
                <a:gd name="connsiteX25" fmla="*/ 243243 w 302060"/>
                <a:gd name="connsiteY25" fmla="*/ 284233 h 290411"/>
                <a:gd name="connsiteX26" fmla="*/ 225118 w 302060"/>
                <a:gd name="connsiteY26" fmla="*/ 290230 h 29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2060" h="290411">
                  <a:moveTo>
                    <a:pt x="225118" y="290230"/>
                  </a:moveTo>
                  <a:cubicBezTo>
                    <a:pt x="218593" y="290201"/>
                    <a:pt x="212251" y="288100"/>
                    <a:pt x="206992" y="284233"/>
                  </a:cubicBezTo>
                  <a:lnTo>
                    <a:pt x="163314" y="252492"/>
                  </a:lnTo>
                  <a:cubicBezTo>
                    <a:pt x="155878" y="247070"/>
                    <a:pt x="145784" y="247070"/>
                    <a:pt x="138347" y="252492"/>
                  </a:cubicBezTo>
                  <a:lnTo>
                    <a:pt x="94669" y="284233"/>
                  </a:lnTo>
                  <a:cubicBezTo>
                    <a:pt x="80900" y="294241"/>
                    <a:pt x="61613" y="291180"/>
                    <a:pt x="51605" y="277411"/>
                  </a:cubicBezTo>
                  <a:cubicBezTo>
                    <a:pt x="45800" y="269427"/>
                    <a:pt x="44178" y="259141"/>
                    <a:pt x="47220" y="249757"/>
                  </a:cubicBezTo>
                  <a:lnTo>
                    <a:pt x="63906" y="198412"/>
                  </a:lnTo>
                  <a:cubicBezTo>
                    <a:pt x="66766" y="189661"/>
                    <a:pt x="63648" y="180066"/>
                    <a:pt x="56192" y="174673"/>
                  </a:cubicBezTo>
                  <a:lnTo>
                    <a:pt x="12514" y="142932"/>
                  </a:lnTo>
                  <a:cubicBezTo>
                    <a:pt x="-1265" y="132924"/>
                    <a:pt x="-4316" y="113638"/>
                    <a:pt x="5691" y="99858"/>
                  </a:cubicBezTo>
                  <a:cubicBezTo>
                    <a:pt x="11497" y="91875"/>
                    <a:pt x="20765" y="87154"/>
                    <a:pt x="30640" y="87154"/>
                  </a:cubicBezTo>
                  <a:lnTo>
                    <a:pt x="84623" y="87154"/>
                  </a:lnTo>
                  <a:cubicBezTo>
                    <a:pt x="93834" y="87174"/>
                    <a:pt x="102000" y="81243"/>
                    <a:pt x="104831" y="72483"/>
                  </a:cubicBezTo>
                  <a:lnTo>
                    <a:pt x="121507" y="21138"/>
                  </a:lnTo>
                  <a:cubicBezTo>
                    <a:pt x="126766" y="4941"/>
                    <a:pt x="144162" y="-3925"/>
                    <a:pt x="160359" y="1334"/>
                  </a:cubicBezTo>
                  <a:cubicBezTo>
                    <a:pt x="169743" y="4385"/>
                    <a:pt x="177112" y="11744"/>
                    <a:pt x="180154" y="21138"/>
                  </a:cubicBezTo>
                  <a:lnTo>
                    <a:pt x="196840" y="72483"/>
                  </a:lnTo>
                  <a:cubicBezTo>
                    <a:pt x="199671" y="81243"/>
                    <a:pt x="207837" y="87174"/>
                    <a:pt x="217038" y="87154"/>
                  </a:cubicBezTo>
                  <a:lnTo>
                    <a:pt x="271031" y="87154"/>
                  </a:lnTo>
                  <a:cubicBezTo>
                    <a:pt x="288053" y="87154"/>
                    <a:pt x="301861" y="100962"/>
                    <a:pt x="301861" y="117994"/>
                  </a:cubicBezTo>
                  <a:cubicBezTo>
                    <a:pt x="301861" y="127858"/>
                    <a:pt x="297140" y="137127"/>
                    <a:pt x="289147" y="142932"/>
                  </a:cubicBezTo>
                  <a:lnTo>
                    <a:pt x="245469" y="174664"/>
                  </a:lnTo>
                  <a:cubicBezTo>
                    <a:pt x="238014" y="180066"/>
                    <a:pt x="234895" y="189661"/>
                    <a:pt x="237755" y="198412"/>
                  </a:cubicBezTo>
                  <a:lnTo>
                    <a:pt x="254441" y="249757"/>
                  </a:lnTo>
                  <a:cubicBezTo>
                    <a:pt x="258730" y="262461"/>
                    <a:pt x="254172" y="276470"/>
                    <a:pt x="243243" y="284233"/>
                  </a:cubicBezTo>
                  <a:cubicBezTo>
                    <a:pt x="237995" y="288100"/>
                    <a:pt x="231643" y="290201"/>
                    <a:pt x="225118" y="290230"/>
                  </a:cubicBezTo>
                  <a:close/>
                </a:path>
              </a:pathLst>
            </a:custGeom>
            <a:solidFill>
              <a:srgbClr val="6C63FF"/>
            </a:solidFill>
            <a:ln w="9584" cap="flat">
              <a:noFill/>
              <a:prstDash val="solid"/>
              <a:miter/>
            </a:ln>
          </p:spPr>
          <p:txBody>
            <a:bodyPr rtlCol="0" anchor="ctr"/>
            <a:lstStyle/>
            <a:p>
              <a:endParaRPr lang="zh-CN" altLang="en-US"/>
            </a:p>
          </p:txBody>
        </p:sp>
        <p:sp>
          <p:nvSpPr>
            <p:cNvPr id="63" name="任意多边形: 形状 62"/>
            <p:cNvSpPr/>
            <p:nvPr/>
          </p:nvSpPr>
          <p:spPr>
            <a:xfrm>
              <a:off x="-877306" y="8646924"/>
              <a:ext cx="251785" cy="1077386"/>
            </a:xfrm>
            <a:custGeom>
              <a:avLst/>
              <a:gdLst>
                <a:gd name="connsiteX0" fmla="*/ 163501 w 251785"/>
                <a:gd name="connsiteY0" fmla="*/ 1058031 h 1077386"/>
                <a:gd name="connsiteX1" fmla="*/ 188698 w 251785"/>
                <a:gd name="connsiteY1" fmla="*/ 914446 h 1077386"/>
                <a:gd name="connsiteX2" fmla="*/ 176991 w 251785"/>
                <a:gd name="connsiteY2" fmla="*/ 900552 h 1077386"/>
                <a:gd name="connsiteX3" fmla="*/ 251586 w 251785"/>
                <a:gd name="connsiteY3" fmla="*/ -182 h 1077386"/>
                <a:gd name="connsiteX4" fmla="*/ 29502 w 251785"/>
                <a:gd name="connsiteY4" fmla="*/ 30370 h 1077386"/>
                <a:gd name="connsiteX5" fmla="*/ 25280 w 251785"/>
                <a:gd name="connsiteY5" fmla="*/ 905513 h 1077386"/>
                <a:gd name="connsiteX6" fmla="*/ 35383 w 251785"/>
                <a:gd name="connsiteY6" fmla="*/ 1051727 h 1077386"/>
                <a:gd name="connsiteX7" fmla="*/ 163501 w 251785"/>
                <a:gd name="connsiteY7" fmla="*/ 1058031 h 107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785" h="1077386">
                  <a:moveTo>
                    <a:pt x="163501" y="1058031"/>
                  </a:moveTo>
                  <a:cubicBezTo>
                    <a:pt x="210105" y="1025340"/>
                    <a:pt x="221389" y="961060"/>
                    <a:pt x="188698" y="914446"/>
                  </a:cubicBezTo>
                  <a:cubicBezTo>
                    <a:pt x="185215" y="909476"/>
                    <a:pt x="181300" y="904832"/>
                    <a:pt x="176991" y="900552"/>
                  </a:cubicBezTo>
                  <a:lnTo>
                    <a:pt x="251586" y="-182"/>
                  </a:lnTo>
                  <a:lnTo>
                    <a:pt x="29502" y="30370"/>
                  </a:lnTo>
                  <a:lnTo>
                    <a:pt x="25280" y="905513"/>
                  </a:lnTo>
                  <a:cubicBezTo>
                    <a:pt x="-12305" y="948673"/>
                    <a:pt x="-7786" y="1014142"/>
                    <a:pt x="35383" y="1051727"/>
                  </a:cubicBezTo>
                  <a:cubicBezTo>
                    <a:pt x="71501" y="1083180"/>
                    <a:pt x="124467" y="1085781"/>
                    <a:pt x="163501" y="1058031"/>
                  </a:cubicBezTo>
                  <a:close/>
                </a:path>
              </a:pathLst>
            </a:custGeom>
            <a:solidFill>
              <a:srgbClr val="A0616A"/>
            </a:solidFill>
            <a:ln w="9584" cap="flat">
              <a:noFill/>
              <a:prstDash val="solid"/>
              <a:miter/>
            </a:ln>
          </p:spPr>
          <p:txBody>
            <a:bodyPr rtlCol="0" anchor="ctr"/>
            <a:lstStyle/>
            <a:p>
              <a:endParaRPr lang="zh-CN" altLang="en-US"/>
            </a:p>
          </p:txBody>
        </p:sp>
        <p:sp>
          <p:nvSpPr>
            <p:cNvPr id="64" name="任意多边形: 形状 63"/>
            <p:cNvSpPr/>
            <p:nvPr/>
          </p:nvSpPr>
          <p:spPr>
            <a:xfrm>
              <a:off x="-892712" y="8392167"/>
              <a:ext cx="332101" cy="384456"/>
            </a:xfrm>
            <a:custGeom>
              <a:avLst/>
              <a:gdLst>
                <a:gd name="connsiteX0" fmla="*/ 281500 w 332101"/>
                <a:gd name="connsiteY0" fmla="*/ 384275 h 384456"/>
                <a:gd name="connsiteX1" fmla="*/ 269209 w 332101"/>
                <a:gd name="connsiteY1" fmla="*/ 382500 h 384456"/>
                <a:gd name="connsiteX2" fmla="*/ 30803 w 332101"/>
                <a:gd name="connsiteY2" fmla="*/ 312377 h 384456"/>
                <a:gd name="connsiteX3" fmla="*/ 1566 w 332101"/>
                <a:gd name="connsiteY3" fmla="*/ 258787 h 384456"/>
                <a:gd name="connsiteX4" fmla="*/ 2727 w 332101"/>
                <a:gd name="connsiteY4" fmla="*/ 255371 h 384456"/>
                <a:gd name="connsiteX5" fmla="*/ 90947 w 332101"/>
                <a:gd name="connsiteY5" fmla="*/ 27443 h 384456"/>
                <a:gd name="connsiteX6" fmla="*/ 140391 w 332101"/>
                <a:gd name="connsiteY6" fmla="*/ 845 h 384456"/>
                <a:gd name="connsiteX7" fmla="*/ 297899 w 332101"/>
                <a:gd name="connsiteY7" fmla="*/ 35091 h 384456"/>
                <a:gd name="connsiteX8" fmla="*/ 331886 w 332101"/>
                <a:gd name="connsiteY8" fmla="*/ 78471 h 384456"/>
                <a:gd name="connsiteX9" fmla="*/ 324555 w 332101"/>
                <a:gd name="connsiteY9" fmla="*/ 342267 h 384456"/>
                <a:gd name="connsiteX10" fmla="*/ 281500 w 332101"/>
                <a:gd name="connsiteY10" fmla="*/ 384275 h 38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101" h="384456">
                  <a:moveTo>
                    <a:pt x="281500" y="384275"/>
                  </a:moveTo>
                  <a:cubicBezTo>
                    <a:pt x="277336" y="384275"/>
                    <a:pt x="273201" y="383680"/>
                    <a:pt x="269209" y="382500"/>
                  </a:cubicBezTo>
                  <a:lnTo>
                    <a:pt x="30803" y="312377"/>
                  </a:lnTo>
                  <a:cubicBezTo>
                    <a:pt x="7928" y="305651"/>
                    <a:pt x="-5160" y="281662"/>
                    <a:pt x="1566" y="258787"/>
                  </a:cubicBezTo>
                  <a:cubicBezTo>
                    <a:pt x="1902" y="257626"/>
                    <a:pt x="2286" y="256494"/>
                    <a:pt x="2727" y="255371"/>
                  </a:cubicBezTo>
                  <a:lnTo>
                    <a:pt x="90947" y="27443"/>
                  </a:lnTo>
                  <a:cubicBezTo>
                    <a:pt x="98556" y="7543"/>
                    <a:pt x="119598" y="-3770"/>
                    <a:pt x="140391" y="845"/>
                  </a:cubicBezTo>
                  <a:lnTo>
                    <a:pt x="297899" y="35091"/>
                  </a:lnTo>
                  <a:cubicBezTo>
                    <a:pt x="318183" y="39505"/>
                    <a:pt x="332452" y="57726"/>
                    <a:pt x="331886" y="78471"/>
                  </a:cubicBezTo>
                  <a:lnTo>
                    <a:pt x="324555" y="342267"/>
                  </a:lnTo>
                  <a:cubicBezTo>
                    <a:pt x="323902" y="365602"/>
                    <a:pt x="304846" y="384198"/>
                    <a:pt x="281500" y="384275"/>
                  </a:cubicBezTo>
                  <a:close/>
                </a:path>
              </a:pathLst>
            </a:custGeom>
            <a:solidFill>
              <a:srgbClr val="CCCCCC"/>
            </a:solidFill>
            <a:ln w="9584" cap="flat">
              <a:noFill/>
              <a:prstDash val="solid"/>
              <a:miter/>
            </a:ln>
          </p:spPr>
          <p:txBody>
            <a:bodyPr rtlCol="0" anchor="ctr"/>
            <a:lstStyle/>
            <a:p>
              <a:endParaRPr lang="zh-CN" altLang="en-US"/>
            </a:p>
          </p:txBody>
        </p:sp>
      </p:grpSp>
      <p:grpSp>
        <p:nvGrpSpPr>
          <p:cNvPr id="93" name="组合 92"/>
          <p:cNvGrpSpPr/>
          <p:nvPr/>
        </p:nvGrpSpPr>
        <p:grpSpPr>
          <a:xfrm>
            <a:off x="3213780" y="1013962"/>
            <a:ext cx="2542631" cy="363220"/>
            <a:chOff x="-5424506" y="10055790"/>
            <a:chExt cx="2542631" cy="363220"/>
          </a:xfrm>
        </p:grpSpPr>
        <p:sp>
          <p:nvSpPr>
            <p:cNvPr id="66" name="任意多边形: 形状 65"/>
            <p:cNvSpPr/>
            <p:nvPr/>
          </p:nvSpPr>
          <p:spPr>
            <a:xfrm>
              <a:off x="-5424506" y="10059508"/>
              <a:ext cx="370045" cy="355769"/>
            </a:xfrm>
            <a:custGeom>
              <a:avLst/>
              <a:gdLst>
                <a:gd name="connsiteX0" fmla="*/ 275831 w 370045"/>
                <a:gd name="connsiteY0" fmla="*/ 355588 h 355769"/>
                <a:gd name="connsiteX1" fmla="*/ 253628 w 370045"/>
                <a:gd name="connsiteY1" fmla="*/ 348238 h 355769"/>
                <a:gd name="connsiteX2" fmla="*/ 200115 w 370045"/>
                <a:gd name="connsiteY2" fmla="*/ 309367 h 355769"/>
                <a:gd name="connsiteX3" fmla="*/ 169534 w 370045"/>
                <a:gd name="connsiteY3" fmla="*/ 309367 h 355769"/>
                <a:gd name="connsiteX4" fmla="*/ 116031 w 370045"/>
                <a:gd name="connsiteY4" fmla="*/ 348238 h 355769"/>
                <a:gd name="connsiteX5" fmla="*/ 63266 w 370045"/>
                <a:gd name="connsiteY5" fmla="*/ 339880 h 355769"/>
                <a:gd name="connsiteX6" fmla="*/ 57902 w 370045"/>
                <a:gd name="connsiteY6" fmla="*/ 306009 h 355769"/>
                <a:gd name="connsiteX7" fmla="*/ 78340 w 370045"/>
                <a:gd name="connsiteY7" fmla="*/ 243111 h 355769"/>
                <a:gd name="connsiteX8" fmla="*/ 68889 w 370045"/>
                <a:gd name="connsiteY8" fmla="*/ 214018 h 355769"/>
                <a:gd name="connsiteX9" fmla="*/ 15376 w 370045"/>
                <a:gd name="connsiteY9" fmla="*/ 175138 h 355769"/>
                <a:gd name="connsiteX10" fmla="*/ 7018 w 370045"/>
                <a:gd name="connsiteY10" fmla="*/ 122383 h 355769"/>
                <a:gd name="connsiteX11" fmla="*/ 37579 w 370045"/>
                <a:gd name="connsiteY11" fmla="*/ 106809 h 355769"/>
                <a:gd name="connsiteX12" fmla="*/ 103720 w 370045"/>
                <a:gd name="connsiteY12" fmla="*/ 106809 h 355769"/>
                <a:gd name="connsiteX13" fmla="*/ 128466 w 370045"/>
                <a:gd name="connsiteY13" fmla="*/ 88837 h 355769"/>
                <a:gd name="connsiteX14" fmla="*/ 148904 w 370045"/>
                <a:gd name="connsiteY14" fmla="*/ 25930 h 355769"/>
                <a:gd name="connsiteX15" fmla="*/ 196497 w 370045"/>
                <a:gd name="connsiteY15" fmla="*/ 1673 h 355769"/>
                <a:gd name="connsiteX16" fmla="*/ 220754 w 370045"/>
                <a:gd name="connsiteY16" fmla="*/ 25930 h 355769"/>
                <a:gd name="connsiteX17" fmla="*/ 241183 w 370045"/>
                <a:gd name="connsiteY17" fmla="*/ 88837 h 355769"/>
                <a:gd name="connsiteX18" fmla="*/ 265929 w 370045"/>
                <a:gd name="connsiteY18" fmla="*/ 106809 h 355769"/>
                <a:gd name="connsiteX19" fmla="*/ 332069 w 370045"/>
                <a:gd name="connsiteY19" fmla="*/ 106809 h 355769"/>
                <a:gd name="connsiteX20" fmla="*/ 369846 w 370045"/>
                <a:gd name="connsiteY20" fmla="*/ 144586 h 355769"/>
                <a:gd name="connsiteX21" fmla="*/ 354273 w 370045"/>
                <a:gd name="connsiteY21" fmla="*/ 175138 h 355769"/>
                <a:gd name="connsiteX22" fmla="*/ 300760 w 370045"/>
                <a:gd name="connsiteY22" fmla="*/ 214018 h 355769"/>
                <a:gd name="connsiteX23" fmla="*/ 291318 w 370045"/>
                <a:gd name="connsiteY23" fmla="*/ 243111 h 355769"/>
                <a:gd name="connsiteX24" fmla="*/ 311756 w 370045"/>
                <a:gd name="connsiteY24" fmla="*/ 306009 h 355769"/>
                <a:gd name="connsiteX25" fmla="*/ 298025 w 370045"/>
                <a:gd name="connsiteY25" fmla="*/ 348238 h 355769"/>
                <a:gd name="connsiteX26" fmla="*/ 275831 w 370045"/>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45" h="355769">
                  <a:moveTo>
                    <a:pt x="275831" y="355588"/>
                  </a:moveTo>
                  <a:cubicBezTo>
                    <a:pt x="267838" y="355559"/>
                    <a:pt x="260057" y="352987"/>
                    <a:pt x="253628" y="348238"/>
                  </a:cubicBezTo>
                  <a:lnTo>
                    <a:pt x="200115" y="309367"/>
                  </a:lnTo>
                  <a:cubicBezTo>
                    <a:pt x="191009" y="302708"/>
                    <a:pt x="178640" y="302708"/>
                    <a:pt x="169534" y="309367"/>
                  </a:cubicBezTo>
                  <a:lnTo>
                    <a:pt x="116031" y="348238"/>
                  </a:lnTo>
                  <a:cubicBezTo>
                    <a:pt x="99152" y="360501"/>
                    <a:pt x="75529" y="356758"/>
                    <a:pt x="63266" y="339880"/>
                  </a:cubicBezTo>
                  <a:cubicBezTo>
                    <a:pt x="56156" y="330102"/>
                    <a:pt x="54160" y="317514"/>
                    <a:pt x="57902" y="306009"/>
                  </a:cubicBezTo>
                  <a:lnTo>
                    <a:pt x="78340" y="243111"/>
                  </a:lnTo>
                  <a:cubicBezTo>
                    <a:pt x="81842" y="232393"/>
                    <a:pt x="78023" y="220629"/>
                    <a:pt x="68889" y="214018"/>
                  </a:cubicBezTo>
                  <a:lnTo>
                    <a:pt x="15376" y="175138"/>
                  </a:lnTo>
                  <a:cubicBezTo>
                    <a:pt x="-1503" y="162885"/>
                    <a:pt x="-5245" y="139261"/>
                    <a:pt x="7018" y="122383"/>
                  </a:cubicBezTo>
                  <a:cubicBezTo>
                    <a:pt x="14128" y="112595"/>
                    <a:pt x="25489" y="106809"/>
                    <a:pt x="37579" y="106809"/>
                  </a:cubicBezTo>
                  <a:lnTo>
                    <a:pt x="103720" y="106809"/>
                  </a:lnTo>
                  <a:cubicBezTo>
                    <a:pt x="114994" y="106828"/>
                    <a:pt x="125002" y="99565"/>
                    <a:pt x="128466" y="88837"/>
                  </a:cubicBezTo>
                  <a:lnTo>
                    <a:pt x="148904" y="25930"/>
                  </a:lnTo>
                  <a:cubicBezTo>
                    <a:pt x="155343" y="6097"/>
                    <a:pt x="176654" y="-4765"/>
                    <a:pt x="196497" y="1673"/>
                  </a:cubicBezTo>
                  <a:cubicBezTo>
                    <a:pt x="208002" y="5416"/>
                    <a:pt x="217012" y="14435"/>
                    <a:pt x="220754" y="25930"/>
                  </a:cubicBezTo>
                  <a:lnTo>
                    <a:pt x="241183" y="88837"/>
                  </a:lnTo>
                  <a:cubicBezTo>
                    <a:pt x="244656" y="99565"/>
                    <a:pt x="254654" y="106828"/>
                    <a:pt x="265929" y="106809"/>
                  </a:cubicBezTo>
                  <a:lnTo>
                    <a:pt x="332069" y="106809"/>
                  </a:lnTo>
                  <a:cubicBezTo>
                    <a:pt x="352930" y="106809"/>
                    <a:pt x="369846" y="123726"/>
                    <a:pt x="369846" y="144586"/>
                  </a:cubicBezTo>
                  <a:cubicBezTo>
                    <a:pt x="369837" y="156676"/>
                    <a:pt x="364051" y="168037"/>
                    <a:pt x="354273" y="175138"/>
                  </a:cubicBezTo>
                  <a:lnTo>
                    <a:pt x="300760" y="214018"/>
                  </a:lnTo>
                  <a:cubicBezTo>
                    <a:pt x="291625" y="220629"/>
                    <a:pt x="287806" y="232393"/>
                    <a:pt x="291318" y="243111"/>
                  </a:cubicBezTo>
                  <a:lnTo>
                    <a:pt x="311756" y="306009"/>
                  </a:lnTo>
                  <a:cubicBezTo>
                    <a:pt x="316995" y="321572"/>
                    <a:pt x="311421" y="338729"/>
                    <a:pt x="298025" y="348238"/>
                  </a:cubicBezTo>
                  <a:cubicBezTo>
                    <a:pt x="291596" y="352978"/>
                    <a:pt x="283824" y="355559"/>
                    <a:pt x="275831" y="355588"/>
                  </a:cubicBezTo>
                  <a:close/>
                </a:path>
              </a:pathLst>
            </a:custGeom>
            <a:solidFill>
              <a:srgbClr val="6C63FF"/>
            </a:solidFill>
            <a:ln w="9584" cap="flat">
              <a:noFill/>
              <a:prstDash val="solid"/>
              <a:miter/>
            </a:ln>
          </p:spPr>
          <p:txBody>
            <a:bodyPr rtlCol="0" anchor="ctr"/>
            <a:lstStyle/>
            <a:p>
              <a:endParaRPr lang="zh-CN" altLang="en-US"/>
            </a:p>
          </p:txBody>
        </p:sp>
        <p:sp>
          <p:nvSpPr>
            <p:cNvPr id="67" name="任意多边形: 形状 66"/>
            <p:cNvSpPr/>
            <p:nvPr/>
          </p:nvSpPr>
          <p:spPr>
            <a:xfrm>
              <a:off x="-4882283" y="10059508"/>
              <a:ext cx="370035" cy="355769"/>
            </a:xfrm>
            <a:custGeom>
              <a:avLst/>
              <a:gdLst>
                <a:gd name="connsiteX0" fmla="*/ 275822 w 370035"/>
                <a:gd name="connsiteY0" fmla="*/ 355588 h 355769"/>
                <a:gd name="connsiteX1" fmla="*/ 253618 w 370035"/>
                <a:gd name="connsiteY1" fmla="*/ 348238 h 355769"/>
                <a:gd name="connsiteX2" fmla="*/ 200115 w 370035"/>
                <a:gd name="connsiteY2" fmla="*/ 309367 h 355769"/>
                <a:gd name="connsiteX3" fmla="*/ 169524 w 370035"/>
                <a:gd name="connsiteY3" fmla="*/ 309367 h 355769"/>
                <a:gd name="connsiteX4" fmla="*/ 116021 w 370035"/>
                <a:gd name="connsiteY4" fmla="*/ 348238 h 355769"/>
                <a:gd name="connsiteX5" fmla="*/ 63256 w 370035"/>
                <a:gd name="connsiteY5" fmla="*/ 339880 h 355769"/>
                <a:gd name="connsiteX6" fmla="*/ 57893 w 370035"/>
                <a:gd name="connsiteY6" fmla="*/ 306009 h 355769"/>
                <a:gd name="connsiteX7" fmla="*/ 78330 w 370035"/>
                <a:gd name="connsiteY7" fmla="*/ 243111 h 355769"/>
                <a:gd name="connsiteX8" fmla="*/ 68879 w 370035"/>
                <a:gd name="connsiteY8" fmla="*/ 214018 h 355769"/>
                <a:gd name="connsiteX9" fmla="*/ 15376 w 370035"/>
                <a:gd name="connsiteY9" fmla="*/ 175138 h 355769"/>
                <a:gd name="connsiteX10" fmla="*/ 7018 w 370035"/>
                <a:gd name="connsiteY10" fmla="*/ 122383 h 355769"/>
                <a:gd name="connsiteX11" fmla="*/ 37579 w 370035"/>
                <a:gd name="connsiteY11" fmla="*/ 106809 h 355769"/>
                <a:gd name="connsiteX12" fmla="*/ 103710 w 370035"/>
                <a:gd name="connsiteY12" fmla="*/ 106809 h 355769"/>
                <a:gd name="connsiteX13" fmla="*/ 128456 w 370035"/>
                <a:gd name="connsiteY13" fmla="*/ 88837 h 355769"/>
                <a:gd name="connsiteX14" fmla="*/ 148894 w 370035"/>
                <a:gd name="connsiteY14" fmla="*/ 25930 h 355769"/>
                <a:gd name="connsiteX15" fmla="*/ 196488 w 370035"/>
                <a:gd name="connsiteY15" fmla="*/ 1673 h 355769"/>
                <a:gd name="connsiteX16" fmla="*/ 220744 w 370035"/>
                <a:gd name="connsiteY16" fmla="*/ 25930 h 355769"/>
                <a:gd name="connsiteX17" fmla="*/ 241183 w 370035"/>
                <a:gd name="connsiteY17" fmla="*/ 88837 h 355769"/>
                <a:gd name="connsiteX18" fmla="*/ 265929 w 370035"/>
                <a:gd name="connsiteY18" fmla="*/ 106809 h 355769"/>
                <a:gd name="connsiteX19" fmla="*/ 332069 w 370035"/>
                <a:gd name="connsiteY19" fmla="*/ 106809 h 355769"/>
                <a:gd name="connsiteX20" fmla="*/ 369837 w 370035"/>
                <a:gd name="connsiteY20" fmla="*/ 144586 h 355769"/>
                <a:gd name="connsiteX21" fmla="*/ 354273 w 370035"/>
                <a:gd name="connsiteY21" fmla="*/ 175138 h 355769"/>
                <a:gd name="connsiteX22" fmla="*/ 300760 w 370035"/>
                <a:gd name="connsiteY22" fmla="*/ 214018 h 355769"/>
                <a:gd name="connsiteX23" fmla="*/ 291309 w 370035"/>
                <a:gd name="connsiteY23" fmla="*/ 243111 h 355769"/>
                <a:gd name="connsiteX24" fmla="*/ 311747 w 370035"/>
                <a:gd name="connsiteY24" fmla="*/ 306009 h 355769"/>
                <a:gd name="connsiteX25" fmla="*/ 298025 w 370035"/>
                <a:gd name="connsiteY25" fmla="*/ 348238 h 355769"/>
                <a:gd name="connsiteX26" fmla="*/ 275822 w 370035"/>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35" h="355769">
                  <a:moveTo>
                    <a:pt x="275822" y="355588"/>
                  </a:moveTo>
                  <a:cubicBezTo>
                    <a:pt x="267829" y="355559"/>
                    <a:pt x="260057" y="352987"/>
                    <a:pt x="253618" y="348238"/>
                  </a:cubicBezTo>
                  <a:lnTo>
                    <a:pt x="200115" y="309367"/>
                  </a:lnTo>
                  <a:cubicBezTo>
                    <a:pt x="190999" y="302708"/>
                    <a:pt x="178640" y="302708"/>
                    <a:pt x="169524" y="309367"/>
                  </a:cubicBezTo>
                  <a:lnTo>
                    <a:pt x="116021" y="348238"/>
                  </a:lnTo>
                  <a:cubicBezTo>
                    <a:pt x="99143" y="360501"/>
                    <a:pt x="75519" y="356758"/>
                    <a:pt x="63256" y="339880"/>
                  </a:cubicBezTo>
                  <a:cubicBezTo>
                    <a:pt x="56156" y="330102"/>
                    <a:pt x="54160" y="317514"/>
                    <a:pt x="57893" y="306009"/>
                  </a:cubicBezTo>
                  <a:lnTo>
                    <a:pt x="78330" y="243111"/>
                  </a:lnTo>
                  <a:cubicBezTo>
                    <a:pt x="81833" y="232393"/>
                    <a:pt x="78014" y="220629"/>
                    <a:pt x="68879" y="214018"/>
                  </a:cubicBezTo>
                  <a:lnTo>
                    <a:pt x="15376" y="175138"/>
                  </a:lnTo>
                  <a:cubicBezTo>
                    <a:pt x="-1503" y="162875"/>
                    <a:pt x="-5245" y="139251"/>
                    <a:pt x="7018" y="122383"/>
                  </a:cubicBezTo>
                  <a:cubicBezTo>
                    <a:pt x="14128" y="112595"/>
                    <a:pt x="25489" y="106809"/>
                    <a:pt x="37579" y="106809"/>
                  </a:cubicBezTo>
                  <a:lnTo>
                    <a:pt x="103710" y="106809"/>
                  </a:lnTo>
                  <a:cubicBezTo>
                    <a:pt x="114994" y="106828"/>
                    <a:pt x="124993" y="99565"/>
                    <a:pt x="128456" y="88837"/>
                  </a:cubicBezTo>
                  <a:lnTo>
                    <a:pt x="148894" y="25930"/>
                  </a:lnTo>
                  <a:cubicBezTo>
                    <a:pt x="155343" y="6097"/>
                    <a:pt x="176644" y="-4765"/>
                    <a:pt x="196488" y="1673"/>
                  </a:cubicBezTo>
                  <a:cubicBezTo>
                    <a:pt x="207992" y="5416"/>
                    <a:pt x="217012" y="14435"/>
                    <a:pt x="220744" y="25930"/>
                  </a:cubicBezTo>
                  <a:lnTo>
                    <a:pt x="241183" y="88837"/>
                  </a:lnTo>
                  <a:cubicBezTo>
                    <a:pt x="244646" y="99565"/>
                    <a:pt x="254645" y="106828"/>
                    <a:pt x="265929" y="106809"/>
                  </a:cubicBezTo>
                  <a:lnTo>
                    <a:pt x="332069" y="106809"/>
                  </a:lnTo>
                  <a:cubicBezTo>
                    <a:pt x="352930" y="106809"/>
                    <a:pt x="369837" y="123726"/>
                    <a:pt x="369837" y="144586"/>
                  </a:cubicBezTo>
                  <a:cubicBezTo>
                    <a:pt x="369837" y="156676"/>
                    <a:pt x="364051" y="168037"/>
                    <a:pt x="354273" y="175138"/>
                  </a:cubicBezTo>
                  <a:lnTo>
                    <a:pt x="300760" y="214018"/>
                  </a:lnTo>
                  <a:cubicBezTo>
                    <a:pt x="291625" y="220629"/>
                    <a:pt x="287806" y="232384"/>
                    <a:pt x="291309" y="243111"/>
                  </a:cubicBezTo>
                  <a:lnTo>
                    <a:pt x="311747" y="306009"/>
                  </a:lnTo>
                  <a:cubicBezTo>
                    <a:pt x="316995" y="321572"/>
                    <a:pt x="311421" y="338729"/>
                    <a:pt x="298025" y="348238"/>
                  </a:cubicBezTo>
                  <a:cubicBezTo>
                    <a:pt x="291587" y="352978"/>
                    <a:pt x="283815" y="355559"/>
                    <a:pt x="275822" y="355588"/>
                  </a:cubicBezTo>
                  <a:close/>
                </a:path>
              </a:pathLst>
            </a:custGeom>
            <a:solidFill>
              <a:srgbClr val="6C63FF"/>
            </a:solidFill>
            <a:ln w="9584" cap="flat">
              <a:noFill/>
              <a:prstDash val="solid"/>
              <a:miter/>
            </a:ln>
          </p:spPr>
          <p:txBody>
            <a:bodyPr rtlCol="0" anchor="ctr"/>
            <a:lstStyle/>
            <a:p>
              <a:endParaRPr lang="zh-CN" altLang="en-US"/>
            </a:p>
          </p:txBody>
        </p:sp>
        <p:sp>
          <p:nvSpPr>
            <p:cNvPr id="68" name="任意多边形: 形状 67"/>
            <p:cNvSpPr/>
            <p:nvPr/>
          </p:nvSpPr>
          <p:spPr>
            <a:xfrm>
              <a:off x="-4340064" y="10059508"/>
              <a:ext cx="370029" cy="355769"/>
            </a:xfrm>
            <a:custGeom>
              <a:avLst/>
              <a:gdLst>
                <a:gd name="connsiteX0" fmla="*/ 275825 w 370029"/>
                <a:gd name="connsiteY0" fmla="*/ 355588 h 355769"/>
                <a:gd name="connsiteX1" fmla="*/ 253621 w 370029"/>
                <a:gd name="connsiteY1" fmla="*/ 348238 h 355769"/>
                <a:gd name="connsiteX2" fmla="*/ 200108 w 370029"/>
                <a:gd name="connsiteY2" fmla="*/ 309367 h 355769"/>
                <a:gd name="connsiteX3" fmla="*/ 169528 w 370029"/>
                <a:gd name="connsiteY3" fmla="*/ 309367 h 355769"/>
                <a:gd name="connsiteX4" fmla="*/ 116015 w 370029"/>
                <a:gd name="connsiteY4" fmla="*/ 348238 h 355769"/>
                <a:gd name="connsiteX5" fmla="*/ 63260 w 370029"/>
                <a:gd name="connsiteY5" fmla="*/ 339880 h 355769"/>
                <a:gd name="connsiteX6" fmla="*/ 57896 w 370029"/>
                <a:gd name="connsiteY6" fmla="*/ 306009 h 355769"/>
                <a:gd name="connsiteX7" fmla="*/ 78324 w 370029"/>
                <a:gd name="connsiteY7" fmla="*/ 243111 h 355769"/>
                <a:gd name="connsiteX8" fmla="*/ 68882 w 370029"/>
                <a:gd name="connsiteY8" fmla="*/ 214018 h 355769"/>
                <a:gd name="connsiteX9" fmla="*/ 15369 w 370029"/>
                <a:gd name="connsiteY9" fmla="*/ 175138 h 355769"/>
                <a:gd name="connsiteX10" fmla="*/ 7021 w 370029"/>
                <a:gd name="connsiteY10" fmla="*/ 122383 h 355769"/>
                <a:gd name="connsiteX11" fmla="*/ 37573 w 370029"/>
                <a:gd name="connsiteY11" fmla="*/ 106809 h 355769"/>
                <a:gd name="connsiteX12" fmla="*/ 103714 w 370029"/>
                <a:gd name="connsiteY12" fmla="*/ 106809 h 355769"/>
                <a:gd name="connsiteX13" fmla="*/ 128460 w 370029"/>
                <a:gd name="connsiteY13" fmla="*/ 88837 h 355769"/>
                <a:gd name="connsiteX14" fmla="*/ 148898 w 370029"/>
                <a:gd name="connsiteY14" fmla="*/ 25930 h 355769"/>
                <a:gd name="connsiteX15" fmla="*/ 196491 w 370029"/>
                <a:gd name="connsiteY15" fmla="*/ 1673 h 355769"/>
                <a:gd name="connsiteX16" fmla="*/ 220738 w 370029"/>
                <a:gd name="connsiteY16" fmla="*/ 25930 h 355769"/>
                <a:gd name="connsiteX17" fmla="*/ 241186 w 370029"/>
                <a:gd name="connsiteY17" fmla="*/ 88837 h 355769"/>
                <a:gd name="connsiteX18" fmla="*/ 265923 w 370029"/>
                <a:gd name="connsiteY18" fmla="*/ 106809 h 355769"/>
                <a:gd name="connsiteX19" fmla="*/ 332063 w 370029"/>
                <a:gd name="connsiteY19" fmla="*/ 106809 h 355769"/>
                <a:gd name="connsiteX20" fmla="*/ 369830 w 370029"/>
                <a:gd name="connsiteY20" fmla="*/ 144586 h 355769"/>
                <a:gd name="connsiteX21" fmla="*/ 354267 w 370029"/>
                <a:gd name="connsiteY21" fmla="*/ 175138 h 355769"/>
                <a:gd name="connsiteX22" fmla="*/ 300763 w 370029"/>
                <a:gd name="connsiteY22" fmla="*/ 214018 h 355769"/>
                <a:gd name="connsiteX23" fmla="*/ 291312 w 370029"/>
                <a:gd name="connsiteY23" fmla="*/ 243111 h 355769"/>
                <a:gd name="connsiteX24" fmla="*/ 311740 w 370029"/>
                <a:gd name="connsiteY24" fmla="*/ 306009 h 355769"/>
                <a:gd name="connsiteX25" fmla="*/ 298029 w 370029"/>
                <a:gd name="connsiteY25" fmla="*/ 348238 h 355769"/>
                <a:gd name="connsiteX26" fmla="*/ 275825 w 370029"/>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29" h="355769">
                  <a:moveTo>
                    <a:pt x="275825" y="355588"/>
                  </a:moveTo>
                  <a:cubicBezTo>
                    <a:pt x="267832" y="355559"/>
                    <a:pt x="260050" y="352978"/>
                    <a:pt x="253621" y="348238"/>
                  </a:cubicBezTo>
                  <a:lnTo>
                    <a:pt x="200108" y="309367"/>
                  </a:lnTo>
                  <a:cubicBezTo>
                    <a:pt x="190993" y="302727"/>
                    <a:pt x="178643" y="302727"/>
                    <a:pt x="169528" y="309367"/>
                  </a:cubicBezTo>
                  <a:lnTo>
                    <a:pt x="116015" y="348238"/>
                  </a:lnTo>
                  <a:cubicBezTo>
                    <a:pt x="99146" y="360501"/>
                    <a:pt x="75522" y="356758"/>
                    <a:pt x="63260" y="339880"/>
                  </a:cubicBezTo>
                  <a:cubicBezTo>
                    <a:pt x="56149" y="330102"/>
                    <a:pt x="54154" y="317514"/>
                    <a:pt x="57896" y="306009"/>
                  </a:cubicBezTo>
                  <a:lnTo>
                    <a:pt x="78324" y="243111"/>
                  </a:lnTo>
                  <a:cubicBezTo>
                    <a:pt x="81836" y="232393"/>
                    <a:pt x="78017" y="220629"/>
                    <a:pt x="68882" y="214018"/>
                  </a:cubicBezTo>
                  <a:lnTo>
                    <a:pt x="15369" y="175138"/>
                  </a:lnTo>
                  <a:cubicBezTo>
                    <a:pt x="-1509" y="162875"/>
                    <a:pt x="-5242" y="139251"/>
                    <a:pt x="7021" y="122383"/>
                  </a:cubicBezTo>
                  <a:cubicBezTo>
                    <a:pt x="14122" y="112595"/>
                    <a:pt x="25483" y="106809"/>
                    <a:pt x="37573" y="106809"/>
                  </a:cubicBezTo>
                  <a:lnTo>
                    <a:pt x="103714" y="106809"/>
                  </a:lnTo>
                  <a:cubicBezTo>
                    <a:pt x="114988" y="106828"/>
                    <a:pt x="124986" y="99565"/>
                    <a:pt x="128460" y="88837"/>
                  </a:cubicBezTo>
                  <a:lnTo>
                    <a:pt x="148898" y="25930"/>
                  </a:lnTo>
                  <a:cubicBezTo>
                    <a:pt x="155337" y="6097"/>
                    <a:pt x="176648" y="-4765"/>
                    <a:pt x="196491" y="1673"/>
                  </a:cubicBezTo>
                  <a:cubicBezTo>
                    <a:pt x="207986" y="5416"/>
                    <a:pt x="217006" y="14435"/>
                    <a:pt x="220738" y="25930"/>
                  </a:cubicBezTo>
                  <a:lnTo>
                    <a:pt x="241186" y="88837"/>
                  </a:lnTo>
                  <a:cubicBezTo>
                    <a:pt x="244650" y="99565"/>
                    <a:pt x="254648" y="106828"/>
                    <a:pt x="265923" y="106809"/>
                  </a:cubicBezTo>
                  <a:lnTo>
                    <a:pt x="332063" y="106809"/>
                  </a:lnTo>
                  <a:cubicBezTo>
                    <a:pt x="352924" y="106809"/>
                    <a:pt x="369840" y="123726"/>
                    <a:pt x="369830" y="144586"/>
                  </a:cubicBezTo>
                  <a:cubicBezTo>
                    <a:pt x="369830" y="156676"/>
                    <a:pt x="364045" y="168037"/>
                    <a:pt x="354267" y="175138"/>
                  </a:cubicBezTo>
                  <a:lnTo>
                    <a:pt x="300763" y="214018"/>
                  </a:lnTo>
                  <a:cubicBezTo>
                    <a:pt x="291619" y="220629"/>
                    <a:pt x="287800" y="232393"/>
                    <a:pt x="291312" y="243111"/>
                  </a:cubicBezTo>
                  <a:lnTo>
                    <a:pt x="311740" y="306009"/>
                  </a:lnTo>
                  <a:cubicBezTo>
                    <a:pt x="316989" y="321572"/>
                    <a:pt x="311414" y="338729"/>
                    <a:pt x="298029" y="348238"/>
                  </a:cubicBezTo>
                  <a:cubicBezTo>
                    <a:pt x="291590" y="352978"/>
                    <a:pt x="283818" y="355559"/>
                    <a:pt x="275825" y="355588"/>
                  </a:cubicBezTo>
                  <a:close/>
                </a:path>
              </a:pathLst>
            </a:custGeom>
            <a:solidFill>
              <a:srgbClr val="6C63FF"/>
            </a:solidFill>
            <a:ln w="9584" cap="flat">
              <a:noFill/>
              <a:prstDash val="solid"/>
              <a:miter/>
            </a:ln>
          </p:spPr>
          <p:txBody>
            <a:bodyPr rtlCol="0" anchor="ctr"/>
            <a:lstStyle/>
            <a:p>
              <a:endParaRPr lang="zh-CN" altLang="en-US"/>
            </a:p>
          </p:txBody>
        </p:sp>
        <p:sp>
          <p:nvSpPr>
            <p:cNvPr id="69" name="任意多边形: 形状 68"/>
            <p:cNvSpPr/>
            <p:nvPr/>
          </p:nvSpPr>
          <p:spPr>
            <a:xfrm>
              <a:off x="-3797847" y="10059508"/>
              <a:ext cx="370036" cy="355769"/>
            </a:xfrm>
            <a:custGeom>
              <a:avLst/>
              <a:gdLst>
                <a:gd name="connsiteX0" fmla="*/ 275822 w 370036"/>
                <a:gd name="connsiteY0" fmla="*/ 355588 h 355769"/>
                <a:gd name="connsiteX1" fmla="*/ 253619 w 370036"/>
                <a:gd name="connsiteY1" fmla="*/ 348238 h 355769"/>
                <a:gd name="connsiteX2" fmla="*/ 200115 w 370036"/>
                <a:gd name="connsiteY2" fmla="*/ 309367 h 355769"/>
                <a:gd name="connsiteX3" fmla="*/ 169535 w 370036"/>
                <a:gd name="connsiteY3" fmla="*/ 309367 h 355769"/>
                <a:gd name="connsiteX4" fmla="*/ 116022 w 370036"/>
                <a:gd name="connsiteY4" fmla="*/ 348238 h 355769"/>
                <a:gd name="connsiteX5" fmla="*/ 63257 w 370036"/>
                <a:gd name="connsiteY5" fmla="*/ 339880 h 355769"/>
                <a:gd name="connsiteX6" fmla="*/ 57893 w 370036"/>
                <a:gd name="connsiteY6" fmla="*/ 306009 h 355769"/>
                <a:gd name="connsiteX7" fmla="*/ 78331 w 370036"/>
                <a:gd name="connsiteY7" fmla="*/ 243111 h 355769"/>
                <a:gd name="connsiteX8" fmla="*/ 68879 w 370036"/>
                <a:gd name="connsiteY8" fmla="*/ 214018 h 355769"/>
                <a:gd name="connsiteX9" fmla="*/ 15367 w 370036"/>
                <a:gd name="connsiteY9" fmla="*/ 175138 h 355769"/>
                <a:gd name="connsiteX10" fmla="*/ 7019 w 370036"/>
                <a:gd name="connsiteY10" fmla="*/ 122383 h 355769"/>
                <a:gd name="connsiteX11" fmla="*/ 37570 w 370036"/>
                <a:gd name="connsiteY11" fmla="*/ 106809 h 355769"/>
                <a:gd name="connsiteX12" fmla="*/ 103711 w 370036"/>
                <a:gd name="connsiteY12" fmla="*/ 106809 h 355769"/>
                <a:gd name="connsiteX13" fmla="*/ 128457 w 370036"/>
                <a:gd name="connsiteY13" fmla="*/ 88837 h 355769"/>
                <a:gd name="connsiteX14" fmla="*/ 148895 w 370036"/>
                <a:gd name="connsiteY14" fmla="*/ 25930 h 355769"/>
                <a:gd name="connsiteX15" fmla="*/ 196488 w 370036"/>
                <a:gd name="connsiteY15" fmla="*/ 1673 h 355769"/>
                <a:gd name="connsiteX16" fmla="*/ 220745 w 370036"/>
                <a:gd name="connsiteY16" fmla="*/ 25930 h 355769"/>
                <a:gd name="connsiteX17" fmla="*/ 241183 w 370036"/>
                <a:gd name="connsiteY17" fmla="*/ 88837 h 355769"/>
                <a:gd name="connsiteX18" fmla="*/ 265929 w 370036"/>
                <a:gd name="connsiteY18" fmla="*/ 106809 h 355769"/>
                <a:gd name="connsiteX19" fmla="*/ 332061 w 370036"/>
                <a:gd name="connsiteY19" fmla="*/ 106809 h 355769"/>
                <a:gd name="connsiteX20" fmla="*/ 369838 w 370036"/>
                <a:gd name="connsiteY20" fmla="*/ 144586 h 355769"/>
                <a:gd name="connsiteX21" fmla="*/ 354264 w 370036"/>
                <a:gd name="connsiteY21" fmla="*/ 175138 h 355769"/>
                <a:gd name="connsiteX22" fmla="*/ 300761 w 370036"/>
                <a:gd name="connsiteY22" fmla="*/ 214018 h 355769"/>
                <a:gd name="connsiteX23" fmla="*/ 291309 w 370036"/>
                <a:gd name="connsiteY23" fmla="*/ 243111 h 355769"/>
                <a:gd name="connsiteX24" fmla="*/ 311747 w 370036"/>
                <a:gd name="connsiteY24" fmla="*/ 306009 h 355769"/>
                <a:gd name="connsiteX25" fmla="*/ 298026 w 370036"/>
                <a:gd name="connsiteY25" fmla="*/ 348238 h 355769"/>
                <a:gd name="connsiteX26" fmla="*/ 275822 w 370036"/>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36" h="355769">
                  <a:moveTo>
                    <a:pt x="275822" y="355588"/>
                  </a:moveTo>
                  <a:cubicBezTo>
                    <a:pt x="267829" y="355559"/>
                    <a:pt x="260057" y="352987"/>
                    <a:pt x="253619" y="348238"/>
                  </a:cubicBezTo>
                  <a:lnTo>
                    <a:pt x="200115" y="309367"/>
                  </a:lnTo>
                  <a:cubicBezTo>
                    <a:pt x="191009" y="302708"/>
                    <a:pt x="178641" y="302708"/>
                    <a:pt x="169535" y="309367"/>
                  </a:cubicBezTo>
                  <a:lnTo>
                    <a:pt x="116022" y="348238"/>
                  </a:lnTo>
                  <a:cubicBezTo>
                    <a:pt x="99144" y="360501"/>
                    <a:pt x="75520" y="356758"/>
                    <a:pt x="63257" y="339880"/>
                  </a:cubicBezTo>
                  <a:cubicBezTo>
                    <a:pt x="56156" y="330102"/>
                    <a:pt x="54160" y="317514"/>
                    <a:pt x="57893" y="306009"/>
                  </a:cubicBezTo>
                  <a:lnTo>
                    <a:pt x="78331" y="243111"/>
                  </a:lnTo>
                  <a:cubicBezTo>
                    <a:pt x="81843" y="232393"/>
                    <a:pt x="78014" y="220629"/>
                    <a:pt x="68879" y="214018"/>
                  </a:cubicBezTo>
                  <a:lnTo>
                    <a:pt x="15367" y="175138"/>
                  </a:lnTo>
                  <a:cubicBezTo>
                    <a:pt x="-1502" y="162875"/>
                    <a:pt x="-5244" y="139261"/>
                    <a:pt x="7019" y="122383"/>
                  </a:cubicBezTo>
                  <a:cubicBezTo>
                    <a:pt x="14128" y="112595"/>
                    <a:pt x="25480" y="106809"/>
                    <a:pt x="37570" y="106809"/>
                  </a:cubicBezTo>
                  <a:lnTo>
                    <a:pt x="103711" y="106809"/>
                  </a:lnTo>
                  <a:cubicBezTo>
                    <a:pt x="114995" y="106828"/>
                    <a:pt x="124993" y="99565"/>
                    <a:pt x="128457" y="88837"/>
                  </a:cubicBezTo>
                  <a:lnTo>
                    <a:pt x="148895" y="25930"/>
                  </a:lnTo>
                  <a:cubicBezTo>
                    <a:pt x="155343" y="6097"/>
                    <a:pt x="176645" y="-4765"/>
                    <a:pt x="196488" y="1673"/>
                  </a:cubicBezTo>
                  <a:cubicBezTo>
                    <a:pt x="207993" y="5416"/>
                    <a:pt x="217003" y="14435"/>
                    <a:pt x="220745" y="25930"/>
                  </a:cubicBezTo>
                  <a:lnTo>
                    <a:pt x="241183" y="88837"/>
                  </a:lnTo>
                  <a:cubicBezTo>
                    <a:pt x="244647" y="99565"/>
                    <a:pt x="254646" y="106828"/>
                    <a:pt x="265929" y="106809"/>
                  </a:cubicBezTo>
                  <a:lnTo>
                    <a:pt x="332061" y="106809"/>
                  </a:lnTo>
                  <a:cubicBezTo>
                    <a:pt x="352921" y="106809"/>
                    <a:pt x="369838" y="123726"/>
                    <a:pt x="369838" y="144586"/>
                  </a:cubicBezTo>
                  <a:cubicBezTo>
                    <a:pt x="369838" y="156676"/>
                    <a:pt x="364051" y="168037"/>
                    <a:pt x="354264" y="175138"/>
                  </a:cubicBezTo>
                  <a:lnTo>
                    <a:pt x="300761" y="214018"/>
                  </a:lnTo>
                  <a:cubicBezTo>
                    <a:pt x="291626" y="220629"/>
                    <a:pt x="287807" y="232393"/>
                    <a:pt x="291309" y="243111"/>
                  </a:cubicBezTo>
                  <a:lnTo>
                    <a:pt x="311747" y="306009"/>
                  </a:lnTo>
                  <a:cubicBezTo>
                    <a:pt x="316996" y="321572"/>
                    <a:pt x="311421" y="338738"/>
                    <a:pt x="298026" y="348238"/>
                  </a:cubicBezTo>
                  <a:cubicBezTo>
                    <a:pt x="291597" y="352987"/>
                    <a:pt x="283815" y="355559"/>
                    <a:pt x="275822" y="355588"/>
                  </a:cubicBezTo>
                  <a:close/>
                </a:path>
              </a:pathLst>
            </a:custGeom>
            <a:solidFill>
              <a:srgbClr val="6C63FF"/>
            </a:solidFill>
            <a:ln w="9584" cap="flat">
              <a:noFill/>
              <a:prstDash val="solid"/>
              <a:miter/>
            </a:ln>
          </p:spPr>
          <p:txBody>
            <a:bodyPr rtlCol="0" anchor="ctr"/>
            <a:lstStyle/>
            <a:p>
              <a:endParaRPr lang="zh-CN" altLang="en-US"/>
            </a:p>
          </p:txBody>
        </p:sp>
        <p:sp>
          <p:nvSpPr>
            <p:cNvPr id="70" name="任意多边形: 形状 69"/>
            <p:cNvSpPr/>
            <p:nvPr/>
          </p:nvSpPr>
          <p:spPr>
            <a:xfrm>
              <a:off x="-3259350" y="10055790"/>
              <a:ext cx="377475" cy="363220"/>
            </a:xfrm>
            <a:custGeom>
              <a:avLst/>
              <a:gdLst>
                <a:gd name="connsiteX0" fmla="*/ 97543 w 377475"/>
                <a:gd name="connsiteY0" fmla="*/ 363039 h 363220"/>
                <a:gd name="connsiteX1" fmla="*/ 73152 w 377475"/>
                <a:gd name="connsiteY1" fmla="*/ 354969 h 363220"/>
                <a:gd name="connsiteX2" fmla="*/ 58078 w 377475"/>
                <a:gd name="connsiteY2" fmla="*/ 308575 h 363220"/>
                <a:gd name="connsiteX3" fmla="*/ 78516 w 377475"/>
                <a:gd name="connsiteY3" fmla="*/ 245678 h 363220"/>
                <a:gd name="connsiteX4" fmla="*/ 70417 w 377475"/>
                <a:gd name="connsiteY4" fmla="*/ 220749 h 363220"/>
                <a:gd name="connsiteX5" fmla="*/ 16904 w 377475"/>
                <a:gd name="connsiteY5" fmla="*/ 181869 h 363220"/>
                <a:gd name="connsiteX6" fmla="*/ 7731 w 377475"/>
                <a:gd name="connsiteY6" fmla="*/ 123913 h 363220"/>
                <a:gd name="connsiteX7" fmla="*/ 41296 w 377475"/>
                <a:gd name="connsiteY7" fmla="*/ 106814 h 363220"/>
                <a:gd name="connsiteX8" fmla="*/ 107436 w 377475"/>
                <a:gd name="connsiteY8" fmla="*/ 106814 h 363220"/>
                <a:gd name="connsiteX9" fmla="*/ 128642 w 377475"/>
                <a:gd name="connsiteY9" fmla="*/ 91404 h 363220"/>
                <a:gd name="connsiteX10" fmla="*/ 149080 w 377475"/>
                <a:gd name="connsiteY10" fmla="*/ 28497 h 363220"/>
                <a:gd name="connsiteX11" fmla="*/ 201365 w 377475"/>
                <a:gd name="connsiteY11" fmla="*/ 1861 h 363220"/>
                <a:gd name="connsiteX12" fmla="*/ 228002 w 377475"/>
                <a:gd name="connsiteY12" fmla="*/ 28497 h 363220"/>
                <a:gd name="connsiteX13" fmla="*/ 248440 w 377475"/>
                <a:gd name="connsiteY13" fmla="*/ 91404 h 363220"/>
                <a:gd name="connsiteX14" fmla="*/ 269645 w 377475"/>
                <a:gd name="connsiteY14" fmla="*/ 106814 h 363220"/>
                <a:gd name="connsiteX15" fmla="*/ 335786 w 377475"/>
                <a:gd name="connsiteY15" fmla="*/ 106814 h 363220"/>
                <a:gd name="connsiteX16" fmla="*/ 377277 w 377475"/>
                <a:gd name="connsiteY16" fmla="*/ 148304 h 363220"/>
                <a:gd name="connsiteX17" fmla="*/ 360177 w 377475"/>
                <a:gd name="connsiteY17" fmla="*/ 181869 h 363220"/>
                <a:gd name="connsiteX18" fmla="*/ 306664 w 377475"/>
                <a:gd name="connsiteY18" fmla="*/ 220749 h 363220"/>
                <a:gd name="connsiteX19" fmla="*/ 298566 w 377475"/>
                <a:gd name="connsiteY19" fmla="*/ 245678 h 363220"/>
                <a:gd name="connsiteX20" fmla="*/ 319004 w 377475"/>
                <a:gd name="connsiteY20" fmla="*/ 308575 h 363220"/>
                <a:gd name="connsiteX21" fmla="*/ 292357 w 377475"/>
                <a:gd name="connsiteY21" fmla="*/ 360861 h 363220"/>
                <a:gd name="connsiteX22" fmla="*/ 255157 w 377475"/>
                <a:gd name="connsiteY22" fmla="*/ 354959 h 363220"/>
                <a:gd name="connsiteX23" fmla="*/ 201653 w 377475"/>
                <a:gd name="connsiteY23" fmla="*/ 316089 h 363220"/>
                <a:gd name="connsiteX24" fmla="*/ 175429 w 377475"/>
                <a:gd name="connsiteY24" fmla="*/ 316089 h 363220"/>
                <a:gd name="connsiteX25" fmla="*/ 121925 w 377475"/>
                <a:gd name="connsiteY25" fmla="*/ 354959 h 363220"/>
                <a:gd name="connsiteX26" fmla="*/ 97543 w 377475"/>
                <a:gd name="connsiteY26" fmla="*/ 363039 h 363220"/>
                <a:gd name="connsiteX27" fmla="*/ 188546 w 377475"/>
                <a:gd name="connsiteY27" fmla="*/ 292619 h 363220"/>
                <a:gd name="connsiteX28" fmla="*/ 212928 w 377475"/>
                <a:gd name="connsiteY28" fmla="*/ 300564 h 363220"/>
                <a:gd name="connsiteX29" fmla="*/ 266431 w 377475"/>
                <a:gd name="connsiteY29" fmla="*/ 339434 h 363220"/>
                <a:gd name="connsiteX30" fmla="*/ 297577 w 377475"/>
                <a:gd name="connsiteY30" fmla="*/ 334512 h 363220"/>
                <a:gd name="connsiteX31" fmla="*/ 300753 w 377475"/>
                <a:gd name="connsiteY31" fmla="*/ 314506 h 363220"/>
                <a:gd name="connsiteX32" fmla="*/ 280315 w 377475"/>
                <a:gd name="connsiteY32" fmla="*/ 251608 h 363220"/>
                <a:gd name="connsiteX33" fmla="*/ 295390 w 377475"/>
                <a:gd name="connsiteY33" fmla="*/ 205224 h 363220"/>
                <a:gd name="connsiteX34" fmla="*/ 348893 w 377475"/>
                <a:gd name="connsiteY34" fmla="*/ 166344 h 363220"/>
                <a:gd name="connsiteX35" fmla="*/ 353825 w 377475"/>
                <a:gd name="connsiteY35" fmla="*/ 135197 h 363220"/>
                <a:gd name="connsiteX36" fmla="*/ 335786 w 377475"/>
                <a:gd name="connsiteY36" fmla="*/ 126005 h 363220"/>
                <a:gd name="connsiteX37" fmla="*/ 269645 w 377475"/>
                <a:gd name="connsiteY37" fmla="*/ 126005 h 363220"/>
                <a:gd name="connsiteX38" fmla="*/ 230189 w 377475"/>
                <a:gd name="connsiteY38" fmla="*/ 97334 h 363220"/>
                <a:gd name="connsiteX39" fmla="*/ 209751 w 377475"/>
                <a:gd name="connsiteY39" fmla="*/ 34436 h 363220"/>
                <a:gd name="connsiteX40" fmla="*/ 181656 w 377475"/>
                <a:gd name="connsiteY40" fmla="*/ 20111 h 363220"/>
                <a:gd name="connsiteX41" fmla="*/ 167330 w 377475"/>
                <a:gd name="connsiteY41" fmla="*/ 34436 h 363220"/>
                <a:gd name="connsiteX42" fmla="*/ 146892 w 377475"/>
                <a:gd name="connsiteY42" fmla="*/ 97334 h 363220"/>
                <a:gd name="connsiteX43" fmla="*/ 107436 w 377475"/>
                <a:gd name="connsiteY43" fmla="*/ 126005 h 363220"/>
                <a:gd name="connsiteX44" fmla="*/ 41296 w 377475"/>
                <a:gd name="connsiteY44" fmla="*/ 126005 h 363220"/>
                <a:gd name="connsiteX45" fmla="*/ 18996 w 377475"/>
                <a:gd name="connsiteY45" fmla="*/ 148295 h 363220"/>
                <a:gd name="connsiteX46" fmla="*/ 28188 w 377475"/>
                <a:gd name="connsiteY46" fmla="*/ 166344 h 363220"/>
                <a:gd name="connsiteX47" fmla="*/ 81702 w 377475"/>
                <a:gd name="connsiteY47" fmla="*/ 205224 h 363220"/>
                <a:gd name="connsiteX48" fmla="*/ 96766 w 377475"/>
                <a:gd name="connsiteY48" fmla="*/ 251608 h 363220"/>
                <a:gd name="connsiteX49" fmla="*/ 76328 w 377475"/>
                <a:gd name="connsiteY49" fmla="*/ 314506 h 363220"/>
                <a:gd name="connsiteX50" fmla="*/ 90644 w 377475"/>
                <a:gd name="connsiteY50" fmla="*/ 342601 h 363220"/>
                <a:gd name="connsiteX51" fmla="*/ 110641 w 377475"/>
                <a:gd name="connsiteY51" fmla="*/ 339434 h 363220"/>
                <a:gd name="connsiteX52" fmla="*/ 164154 w 377475"/>
                <a:gd name="connsiteY52" fmla="*/ 300564 h 363220"/>
                <a:gd name="connsiteX53" fmla="*/ 188546 w 377475"/>
                <a:gd name="connsiteY53" fmla="*/ 292619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7475" h="363220">
                  <a:moveTo>
                    <a:pt x="97543" y="363039"/>
                  </a:moveTo>
                  <a:cubicBezTo>
                    <a:pt x="88764" y="363000"/>
                    <a:pt x="80224" y="360179"/>
                    <a:pt x="73152" y="354969"/>
                  </a:cubicBezTo>
                  <a:cubicBezTo>
                    <a:pt x="58442" y="344529"/>
                    <a:pt x="52311" y="325674"/>
                    <a:pt x="58078" y="308575"/>
                  </a:cubicBezTo>
                  <a:lnTo>
                    <a:pt x="78516" y="245678"/>
                  </a:lnTo>
                  <a:cubicBezTo>
                    <a:pt x="81519" y="236486"/>
                    <a:pt x="78247" y="226411"/>
                    <a:pt x="70417" y="220749"/>
                  </a:cubicBezTo>
                  <a:lnTo>
                    <a:pt x="16904" y="181869"/>
                  </a:lnTo>
                  <a:cubicBezTo>
                    <a:pt x="-1634" y="168397"/>
                    <a:pt x="-5741" y="142451"/>
                    <a:pt x="7731" y="123913"/>
                  </a:cubicBezTo>
                  <a:cubicBezTo>
                    <a:pt x="15532" y="113166"/>
                    <a:pt x="28015" y="106814"/>
                    <a:pt x="41296" y="106814"/>
                  </a:cubicBezTo>
                  <a:lnTo>
                    <a:pt x="107436" y="106814"/>
                  </a:lnTo>
                  <a:cubicBezTo>
                    <a:pt x="117099" y="106824"/>
                    <a:pt x="125677" y="100597"/>
                    <a:pt x="128642" y="91404"/>
                  </a:cubicBezTo>
                  <a:lnTo>
                    <a:pt x="149080" y="28497"/>
                  </a:lnTo>
                  <a:cubicBezTo>
                    <a:pt x="156161" y="6706"/>
                    <a:pt x="179574" y="-5221"/>
                    <a:pt x="201365" y="1861"/>
                  </a:cubicBezTo>
                  <a:cubicBezTo>
                    <a:pt x="213992" y="5967"/>
                    <a:pt x="223895" y="15869"/>
                    <a:pt x="228002" y="28497"/>
                  </a:cubicBezTo>
                  <a:lnTo>
                    <a:pt x="248440" y="91404"/>
                  </a:lnTo>
                  <a:cubicBezTo>
                    <a:pt x="251414" y="100597"/>
                    <a:pt x="259983" y="106824"/>
                    <a:pt x="269645" y="106814"/>
                  </a:cubicBezTo>
                  <a:lnTo>
                    <a:pt x="335786" y="106814"/>
                  </a:lnTo>
                  <a:cubicBezTo>
                    <a:pt x="358700" y="106814"/>
                    <a:pt x="377277" y="125391"/>
                    <a:pt x="377277" y="148304"/>
                  </a:cubicBezTo>
                  <a:cubicBezTo>
                    <a:pt x="377277" y="161585"/>
                    <a:pt x="370925" y="174059"/>
                    <a:pt x="360177" y="181869"/>
                  </a:cubicBezTo>
                  <a:lnTo>
                    <a:pt x="306664" y="220749"/>
                  </a:lnTo>
                  <a:cubicBezTo>
                    <a:pt x="298835" y="226411"/>
                    <a:pt x="295563" y="236486"/>
                    <a:pt x="298566" y="245678"/>
                  </a:cubicBezTo>
                  <a:lnTo>
                    <a:pt x="319004" y="308575"/>
                  </a:lnTo>
                  <a:cubicBezTo>
                    <a:pt x="326085" y="330366"/>
                    <a:pt x="314158" y="353779"/>
                    <a:pt x="292357" y="360861"/>
                  </a:cubicBezTo>
                  <a:cubicBezTo>
                    <a:pt x="279730" y="364958"/>
                    <a:pt x="265903" y="362770"/>
                    <a:pt x="255157" y="354959"/>
                  </a:cubicBezTo>
                  <a:lnTo>
                    <a:pt x="201653" y="316089"/>
                  </a:lnTo>
                  <a:cubicBezTo>
                    <a:pt x="193842" y="310389"/>
                    <a:pt x="183239" y="310389"/>
                    <a:pt x="175429" y="316089"/>
                  </a:cubicBezTo>
                  <a:lnTo>
                    <a:pt x="121925" y="354959"/>
                  </a:lnTo>
                  <a:cubicBezTo>
                    <a:pt x="114863" y="360179"/>
                    <a:pt x="106323" y="363000"/>
                    <a:pt x="97543" y="363039"/>
                  </a:cubicBezTo>
                  <a:close/>
                  <a:moveTo>
                    <a:pt x="188546" y="292619"/>
                  </a:moveTo>
                  <a:cubicBezTo>
                    <a:pt x="197306" y="292619"/>
                    <a:pt x="205846" y="295401"/>
                    <a:pt x="212928" y="300564"/>
                  </a:cubicBezTo>
                  <a:lnTo>
                    <a:pt x="266431" y="339434"/>
                  </a:lnTo>
                  <a:cubicBezTo>
                    <a:pt x="276391" y="346679"/>
                    <a:pt x="290343" y="344472"/>
                    <a:pt x="297577" y="334512"/>
                  </a:cubicBezTo>
                  <a:cubicBezTo>
                    <a:pt x="301780" y="328735"/>
                    <a:pt x="302961" y="321299"/>
                    <a:pt x="300753" y="314506"/>
                  </a:cubicBezTo>
                  <a:lnTo>
                    <a:pt x="280315" y="251608"/>
                  </a:lnTo>
                  <a:cubicBezTo>
                    <a:pt x="274722" y="234509"/>
                    <a:pt x="280814" y="215760"/>
                    <a:pt x="295390" y="205224"/>
                  </a:cubicBezTo>
                  <a:lnTo>
                    <a:pt x="348893" y="166344"/>
                  </a:lnTo>
                  <a:cubicBezTo>
                    <a:pt x="358853" y="159099"/>
                    <a:pt x="361070" y="145157"/>
                    <a:pt x="353825" y="135197"/>
                  </a:cubicBezTo>
                  <a:cubicBezTo>
                    <a:pt x="349632" y="129421"/>
                    <a:pt x="342925" y="126005"/>
                    <a:pt x="335786" y="126005"/>
                  </a:cubicBezTo>
                  <a:lnTo>
                    <a:pt x="269645" y="126005"/>
                  </a:lnTo>
                  <a:cubicBezTo>
                    <a:pt x="251664" y="126034"/>
                    <a:pt x="235717" y="114452"/>
                    <a:pt x="230189" y="97334"/>
                  </a:cubicBezTo>
                  <a:lnTo>
                    <a:pt x="209751" y="34436"/>
                  </a:lnTo>
                  <a:cubicBezTo>
                    <a:pt x="205942" y="22720"/>
                    <a:pt x="193363" y="16311"/>
                    <a:pt x="181656" y="20111"/>
                  </a:cubicBezTo>
                  <a:cubicBezTo>
                    <a:pt x="174863" y="22318"/>
                    <a:pt x="169537" y="27643"/>
                    <a:pt x="167330" y="34436"/>
                  </a:cubicBezTo>
                  <a:lnTo>
                    <a:pt x="146892" y="97334"/>
                  </a:lnTo>
                  <a:cubicBezTo>
                    <a:pt x="141366" y="114452"/>
                    <a:pt x="125418" y="126034"/>
                    <a:pt x="107436" y="126005"/>
                  </a:cubicBezTo>
                  <a:lnTo>
                    <a:pt x="41296" y="126005"/>
                  </a:lnTo>
                  <a:cubicBezTo>
                    <a:pt x="28985" y="126005"/>
                    <a:pt x="18996" y="135984"/>
                    <a:pt x="18996" y="148295"/>
                  </a:cubicBezTo>
                  <a:cubicBezTo>
                    <a:pt x="18996" y="155434"/>
                    <a:pt x="22412" y="162141"/>
                    <a:pt x="28188" y="166344"/>
                  </a:cubicBezTo>
                  <a:lnTo>
                    <a:pt x="81702" y="205224"/>
                  </a:lnTo>
                  <a:cubicBezTo>
                    <a:pt x="96267" y="215769"/>
                    <a:pt x="102360" y="234509"/>
                    <a:pt x="96766" y="251608"/>
                  </a:cubicBezTo>
                  <a:lnTo>
                    <a:pt x="76328" y="314506"/>
                  </a:lnTo>
                  <a:cubicBezTo>
                    <a:pt x="72519" y="326221"/>
                    <a:pt x="78928" y="338801"/>
                    <a:pt x="90644" y="342601"/>
                  </a:cubicBezTo>
                  <a:cubicBezTo>
                    <a:pt x="97438" y="344807"/>
                    <a:pt x="104874" y="343637"/>
                    <a:pt x="110641" y="339434"/>
                  </a:cubicBezTo>
                  <a:lnTo>
                    <a:pt x="164154" y="300564"/>
                  </a:lnTo>
                  <a:cubicBezTo>
                    <a:pt x="171236" y="295401"/>
                    <a:pt x="179776" y="292619"/>
                    <a:pt x="188546" y="292619"/>
                  </a:cubicBezTo>
                  <a:close/>
                </a:path>
              </a:pathLst>
            </a:custGeom>
            <a:solidFill>
              <a:srgbClr val="3F3D56"/>
            </a:solidFill>
            <a:ln w="9584" cap="flat">
              <a:noFill/>
              <a:prstDash val="solid"/>
              <a:miter/>
            </a:ln>
          </p:spPr>
          <p:txBody>
            <a:bodyPr rtlCol="0" anchor="ctr"/>
            <a:lstStyle/>
            <a:p>
              <a:endParaRPr lang="zh-CN" altLang="en-US"/>
            </a:p>
          </p:txBody>
        </p:sp>
      </p:grpSp>
      <p:sp>
        <p:nvSpPr>
          <p:cNvPr id="77" name="任意多边形: 形状 76"/>
          <p:cNvSpPr/>
          <p:nvPr/>
        </p:nvSpPr>
        <p:spPr>
          <a:xfrm>
            <a:off x="3213780" y="1476115"/>
            <a:ext cx="8281035" cy="1676691"/>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3F3D56"/>
          </a:solidFill>
          <a:ln w="9584" cap="flat">
            <a:noFill/>
            <a:prstDash val="solid"/>
            <a:miter/>
          </a:ln>
        </p:spPr>
        <p:txBody>
          <a:bodyPr rtlCol="0" anchor="ctr"/>
          <a:lstStyle/>
          <a:p>
            <a:endParaRPr lang="zh-CN" altLang="en-US"/>
          </a:p>
        </p:txBody>
      </p:sp>
      <p:grpSp>
        <p:nvGrpSpPr>
          <p:cNvPr id="91" name="组合 90"/>
          <p:cNvGrpSpPr/>
          <p:nvPr/>
        </p:nvGrpSpPr>
        <p:grpSpPr>
          <a:xfrm>
            <a:off x="3213780" y="3676125"/>
            <a:ext cx="2542631" cy="364756"/>
            <a:chOff x="-5424506" y="7655419"/>
            <a:chExt cx="2542631" cy="364756"/>
          </a:xfrm>
        </p:grpSpPr>
        <p:sp>
          <p:nvSpPr>
            <p:cNvPr id="78" name="任意多边形: 形状 77"/>
            <p:cNvSpPr/>
            <p:nvPr/>
          </p:nvSpPr>
          <p:spPr>
            <a:xfrm>
              <a:off x="-5424506" y="7660673"/>
              <a:ext cx="370045" cy="355769"/>
            </a:xfrm>
            <a:custGeom>
              <a:avLst/>
              <a:gdLst>
                <a:gd name="connsiteX0" fmla="*/ 275831 w 370045"/>
                <a:gd name="connsiteY0" fmla="*/ 355588 h 355769"/>
                <a:gd name="connsiteX1" fmla="*/ 253628 w 370045"/>
                <a:gd name="connsiteY1" fmla="*/ 348238 h 355769"/>
                <a:gd name="connsiteX2" fmla="*/ 200115 w 370045"/>
                <a:gd name="connsiteY2" fmla="*/ 309367 h 355769"/>
                <a:gd name="connsiteX3" fmla="*/ 169534 w 370045"/>
                <a:gd name="connsiteY3" fmla="*/ 309367 h 355769"/>
                <a:gd name="connsiteX4" fmla="*/ 116031 w 370045"/>
                <a:gd name="connsiteY4" fmla="*/ 348238 h 355769"/>
                <a:gd name="connsiteX5" fmla="*/ 63266 w 370045"/>
                <a:gd name="connsiteY5" fmla="*/ 339880 h 355769"/>
                <a:gd name="connsiteX6" fmla="*/ 57902 w 370045"/>
                <a:gd name="connsiteY6" fmla="*/ 306009 h 355769"/>
                <a:gd name="connsiteX7" fmla="*/ 78340 w 370045"/>
                <a:gd name="connsiteY7" fmla="*/ 243111 h 355769"/>
                <a:gd name="connsiteX8" fmla="*/ 68889 w 370045"/>
                <a:gd name="connsiteY8" fmla="*/ 214018 h 355769"/>
                <a:gd name="connsiteX9" fmla="*/ 15376 w 370045"/>
                <a:gd name="connsiteY9" fmla="*/ 175138 h 355769"/>
                <a:gd name="connsiteX10" fmla="*/ 7018 w 370045"/>
                <a:gd name="connsiteY10" fmla="*/ 122382 h 355769"/>
                <a:gd name="connsiteX11" fmla="*/ 37579 w 370045"/>
                <a:gd name="connsiteY11" fmla="*/ 106809 h 355769"/>
                <a:gd name="connsiteX12" fmla="*/ 103720 w 370045"/>
                <a:gd name="connsiteY12" fmla="*/ 106809 h 355769"/>
                <a:gd name="connsiteX13" fmla="*/ 128466 w 370045"/>
                <a:gd name="connsiteY13" fmla="*/ 88837 h 355769"/>
                <a:gd name="connsiteX14" fmla="*/ 148904 w 370045"/>
                <a:gd name="connsiteY14" fmla="*/ 25930 h 355769"/>
                <a:gd name="connsiteX15" fmla="*/ 196497 w 370045"/>
                <a:gd name="connsiteY15" fmla="*/ 1673 h 355769"/>
                <a:gd name="connsiteX16" fmla="*/ 220754 w 370045"/>
                <a:gd name="connsiteY16" fmla="*/ 25930 h 355769"/>
                <a:gd name="connsiteX17" fmla="*/ 241183 w 370045"/>
                <a:gd name="connsiteY17" fmla="*/ 88837 h 355769"/>
                <a:gd name="connsiteX18" fmla="*/ 265929 w 370045"/>
                <a:gd name="connsiteY18" fmla="*/ 106809 h 355769"/>
                <a:gd name="connsiteX19" fmla="*/ 332069 w 370045"/>
                <a:gd name="connsiteY19" fmla="*/ 106809 h 355769"/>
                <a:gd name="connsiteX20" fmla="*/ 369846 w 370045"/>
                <a:gd name="connsiteY20" fmla="*/ 144586 h 355769"/>
                <a:gd name="connsiteX21" fmla="*/ 354273 w 370045"/>
                <a:gd name="connsiteY21" fmla="*/ 175138 h 355769"/>
                <a:gd name="connsiteX22" fmla="*/ 300760 w 370045"/>
                <a:gd name="connsiteY22" fmla="*/ 214018 h 355769"/>
                <a:gd name="connsiteX23" fmla="*/ 291318 w 370045"/>
                <a:gd name="connsiteY23" fmla="*/ 243111 h 355769"/>
                <a:gd name="connsiteX24" fmla="*/ 311756 w 370045"/>
                <a:gd name="connsiteY24" fmla="*/ 306009 h 355769"/>
                <a:gd name="connsiteX25" fmla="*/ 298025 w 370045"/>
                <a:gd name="connsiteY25" fmla="*/ 348238 h 355769"/>
                <a:gd name="connsiteX26" fmla="*/ 275831 w 370045"/>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45" h="355769">
                  <a:moveTo>
                    <a:pt x="275831" y="355588"/>
                  </a:moveTo>
                  <a:cubicBezTo>
                    <a:pt x="267838" y="355559"/>
                    <a:pt x="260057" y="352987"/>
                    <a:pt x="253628" y="348238"/>
                  </a:cubicBezTo>
                  <a:lnTo>
                    <a:pt x="200115" y="309367"/>
                  </a:lnTo>
                  <a:cubicBezTo>
                    <a:pt x="191009" y="302708"/>
                    <a:pt x="178640" y="302708"/>
                    <a:pt x="169534" y="309367"/>
                  </a:cubicBezTo>
                  <a:lnTo>
                    <a:pt x="116031" y="348238"/>
                  </a:lnTo>
                  <a:cubicBezTo>
                    <a:pt x="99152" y="360501"/>
                    <a:pt x="75529" y="356758"/>
                    <a:pt x="63266" y="339880"/>
                  </a:cubicBezTo>
                  <a:cubicBezTo>
                    <a:pt x="56156" y="330102"/>
                    <a:pt x="54160" y="317513"/>
                    <a:pt x="57902" y="306009"/>
                  </a:cubicBezTo>
                  <a:lnTo>
                    <a:pt x="78340" y="243111"/>
                  </a:lnTo>
                  <a:cubicBezTo>
                    <a:pt x="81842" y="232393"/>
                    <a:pt x="78023" y="220629"/>
                    <a:pt x="68889" y="214018"/>
                  </a:cubicBezTo>
                  <a:lnTo>
                    <a:pt x="15376" y="175138"/>
                  </a:lnTo>
                  <a:cubicBezTo>
                    <a:pt x="-1503" y="162884"/>
                    <a:pt x="-5245" y="139261"/>
                    <a:pt x="7018" y="122382"/>
                  </a:cubicBezTo>
                  <a:cubicBezTo>
                    <a:pt x="14128" y="112595"/>
                    <a:pt x="25489" y="106809"/>
                    <a:pt x="37579" y="106809"/>
                  </a:cubicBezTo>
                  <a:lnTo>
                    <a:pt x="103720" y="106809"/>
                  </a:lnTo>
                  <a:cubicBezTo>
                    <a:pt x="114994" y="106828"/>
                    <a:pt x="125002" y="99565"/>
                    <a:pt x="128466" y="88837"/>
                  </a:cubicBezTo>
                  <a:lnTo>
                    <a:pt x="148904" y="25930"/>
                  </a:lnTo>
                  <a:cubicBezTo>
                    <a:pt x="155343" y="6097"/>
                    <a:pt x="176654" y="-4765"/>
                    <a:pt x="196497" y="1673"/>
                  </a:cubicBezTo>
                  <a:cubicBezTo>
                    <a:pt x="208002" y="5415"/>
                    <a:pt x="217012" y="14435"/>
                    <a:pt x="220754" y="25930"/>
                  </a:cubicBezTo>
                  <a:lnTo>
                    <a:pt x="241183" y="88837"/>
                  </a:lnTo>
                  <a:cubicBezTo>
                    <a:pt x="244656" y="99565"/>
                    <a:pt x="254654" y="106828"/>
                    <a:pt x="265929" y="106809"/>
                  </a:cubicBezTo>
                  <a:lnTo>
                    <a:pt x="332069" y="106809"/>
                  </a:lnTo>
                  <a:cubicBezTo>
                    <a:pt x="352930" y="106809"/>
                    <a:pt x="369846" y="123726"/>
                    <a:pt x="369846" y="144586"/>
                  </a:cubicBezTo>
                  <a:cubicBezTo>
                    <a:pt x="369837" y="156676"/>
                    <a:pt x="364051" y="168037"/>
                    <a:pt x="354273" y="175138"/>
                  </a:cubicBezTo>
                  <a:lnTo>
                    <a:pt x="300760" y="214018"/>
                  </a:lnTo>
                  <a:cubicBezTo>
                    <a:pt x="291625" y="220629"/>
                    <a:pt x="287806" y="232393"/>
                    <a:pt x="291318" y="243111"/>
                  </a:cubicBezTo>
                  <a:lnTo>
                    <a:pt x="311756" y="306009"/>
                  </a:lnTo>
                  <a:cubicBezTo>
                    <a:pt x="316995" y="321572"/>
                    <a:pt x="311421" y="338729"/>
                    <a:pt x="298025" y="348238"/>
                  </a:cubicBezTo>
                  <a:cubicBezTo>
                    <a:pt x="291596" y="352978"/>
                    <a:pt x="283824" y="355559"/>
                    <a:pt x="275831" y="355588"/>
                  </a:cubicBezTo>
                  <a:close/>
                </a:path>
              </a:pathLst>
            </a:custGeom>
            <a:solidFill>
              <a:srgbClr val="6C63FF"/>
            </a:solidFill>
            <a:ln w="9584" cap="flat">
              <a:noFill/>
              <a:prstDash val="solid"/>
              <a:miter/>
            </a:ln>
          </p:spPr>
          <p:txBody>
            <a:bodyPr rtlCol="0" anchor="ctr"/>
            <a:lstStyle/>
            <a:p>
              <a:endParaRPr lang="zh-CN" altLang="en-US"/>
            </a:p>
          </p:txBody>
        </p:sp>
        <p:sp>
          <p:nvSpPr>
            <p:cNvPr id="79" name="任意多边形: 形状 78"/>
            <p:cNvSpPr/>
            <p:nvPr/>
          </p:nvSpPr>
          <p:spPr>
            <a:xfrm>
              <a:off x="-4882283" y="7660673"/>
              <a:ext cx="370035" cy="355769"/>
            </a:xfrm>
            <a:custGeom>
              <a:avLst/>
              <a:gdLst>
                <a:gd name="connsiteX0" fmla="*/ 275822 w 370035"/>
                <a:gd name="connsiteY0" fmla="*/ 355588 h 355769"/>
                <a:gd name="connsiteX1" fmla="*/ 253618 w 370035"/>
                <a:gd name="connsiteY1" fmla="*/ 348238 h 355769"/>
                <a:gd name="connsiteX2" fmla="*/ 200115 w 370035"/>
                <a:gd name="connsiteY2" fmla="*/ 309367 h 355769"/>
                <a:gd name="connsiteX3" fmla="*/ 169524 w 370035"/>
                <a:gd name="connsiteY3" fmla="*/ 309367 h 355769"/>
                <a:gd name="connsiteX4" fmla="*/ 116021 w 370035"/>
                <a:gd name="connsiteY4" fmla="*/ 348238 h 355769"/>
                <a:gd name="connsiteX5" fmla="*/ 63256 w 370035"/>
                <a:gd name="connsiteY5" fmla="*/ 339880 h 355769"/>
                <a:gd name="connsiteX6" fmla="*/ 57893 w 370035"/>
                <a:gd name="connsiteY6" fmla="*/ 306009 h 355769"/>
                <a:gd name="connsiteX7" fmla="*/ 78330 w 370035"/>
                <a:gd name="connsiteY7" fmla="*/ 243111 h 355769"/>
                <a:gd name="connsiteX8" fmla="*/ 68879 w 370035"/>
                <a:gd name="connsiteY8" fmla="*/ 214018 h 355769"/>
                <a:gd name="connsiteX9" fmla="*/ 15376 w 370035"/>
                <a:gd name="connsiteY9" fmla="*/ 175138 h 355769"/>
                <a:gd name="connsiteX10" fmla="*/ 7018 w 370035"/>
                <a:gd name="connsiteY10" fmla="*/ 122382 h 355769"/>
                <a:gd name="connsiteX11" fmla="*/ 37579 w 370035"/>
                <a:gd name="connsiteY11" fmla="*/ 106809 h 355769"/>
                <a:gd name="connsiteX12" fmla="*/ 103710 w 370035"/>
                <a:gd name="connsiteY12" fmla="*/ 106809 h 355769"/>
                <a:gd name="connsiteX13" fmla="*/ 128456 w 370035"/>
                <a:gd name="connsiteY13" fmla="*/ 88837 h 355769"/>
                <a:gd name="connsiteX14" fmla="*/ 148894 w 370035"/>
                <a:gd name="connsiteY14" fmla="*/ 25930 h 355769"/>
                <a:gd name="connsiteX15" fmla="*/ 196488 w 370035"/>
                <a:gd name="connsiteY15" fmla="*/ 1673 h 355769"/>
                <a:gd name="connsiteX16" fmla="*/ 220744 w 370035"/>
                <a:gd name="connsiteY16" fmla="*/ 25930 h 355769"/>
                <a:gd name="connsiteX17" fmla="*/ 241183 w 370035"/>
                <a:gd name="connsiteY17" fmla="*/ 88837 h 355769"/>
                <a:gd name="connsiteX18" fmla="*/ 265929 w 370035"/>
                <a:gd name="connsiteY18" fmla="*/ 106809 h 355769"/>
                <a:gd name="connsiteX19" fmla="*/ 332069 w 370035"/>
                <a:gd name="connsiteY19" fmla="*/ 106809 h 355769"/>
                <a:gd name="connsiteX20" fmla="*/ 369837 w 370035"/>
                <a:gd name="connsiteY20" fmla="*/ 144586 h 355769"/>
                <a:gd name="connsiteX21" fmla="*/ 354273 w 370035"/>
                <a:gd name="connsiteY21" fmla="*/ 175138 h 355769"/>
                <a:gd name="connsiteX22" fmla="*/ 300760 w 370035"/>
                <a:gd name="connsiteY22" fmla="*/ 214018 h 355769"/>
                <a:gd name="connsiteX23" fmla="*/ 291309 w 370035"/>
                <a:gd name="connsiteY23" fmla="*/ 243111 h 355769"/>
                <a:gd name="connsiteX24" fmla="*/ 311747 w 370035"/>
                <a:gd name="connsiteY24" fmla="*/ 306009 h 355769"/>
                <a:gd name="connsiteX25" fmla="*/ 298025 w 370035"/>
                <a:gd name="connsiteY25" fmla="*/ 348238 h 355769"/>
                <a:gd name="connsiteX26" fmla="*/ 275822 w 370035"/>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35" h="355769">
                  <a:moveTo>
                    <a:pt x="275822" y="355588"/>
                  </a:moveTo>
                  <a:cubicBezTo>
                    <a:pt x="267829" y="355559"/>
                    <a:pt x="260057" y="352987"/>
                    <a:pt x="253618" y="348238"/>
                  </a:cubicBezTo>
                  <a:lnTo>
                    <a:pt x="200115" y="309367"/>
                  </a:lnTo>
                  <a:cubicBezTo>
                    <a:pt x="190999" y="302708"/>
                    <a:pt x="178640" y="302708"/>
                    <a:pt x="169524" y="309367"/>
                  </a:cubicBezTo>
                  <a:lnTo>
                    <a:pt x="116021" y="348238"/>
                  </a:lnTo>
                  <a:cubicBezTo>
                    <a:pt x="99143" y="360501"/>
                    <a:pt x="75519" y="356758"/>
                    <a:pt x="63256" y="339880"/>
                  </a:cubicBezTo>
                  <a:cubicBezTo>
                    <a:pt x="56156" y="330102"/>
                    <a:pt x="54160" y="317513"/>
                    <a:pt x="57893" y="306009"/>
                  </a:cubicBezTo>
                  <a:lnTo>
                    <a:pt x="78330" y="243111"/>
                  </a:lnTo>
                  <a:cubicBezTo>
                    <a:pt x="81833" y="232393"/>
                    <a:pt x="78014" y="220629"/>
                    <a:pt x="68879" y="214018"/>
                  </a:cubicBezTo>
                  <a:lnTo>
                    <a:pt x="15376" y="175138"/>
                  </a:lnTo>
                  <a:cubicBezTo>
                    <a:pt x="-1503" y="162875"/>
                    <a:pt x="-5245" y="139261"/>
                    <a:pt x="7018" y="122382"/>
                  </a:cubicBezTo>
                  <a:cubicBezTo>
                    <a:pt x="14128" y="112595"/>
                    <a:pt x="25489" y="106809"/>
                    <a:pt x="37579" y="106809"/>
                  </a:cubicBezTo>
                  <a:lnTo>
                    <a:pt x="103710" y="106809"/>
                  </a:lnTo>
                  <a:cubicBezTo>
                    <a:pt x="114994" y="106828"/>
                    <a:pt x="124993" y="99565"/>
                    <a:pt x="128456" y="88837"/>
                  </a:cubicBezTo>
                  <a:lnTo>
                    <a:pt x="148894" y="25930"/>
                  </a:lnTo>
                  <a:cubicBezTo>
                    <a:pt x="155343" y="6097"/>
                    <a:pt x="176644" y="-4765"/>
                    <a:pt x="196488" y="1673"/>
                  </a:cubicBezTo>
                  <a:cubicBezTo>
                    <a:pt x="207992" y="5415"/>
                    <a:pt x="217012" y="14435"/>
                    <a:pt x="220744" y="25930"/>
                  </a:cubicBezTo>
                  <a:lnTo>
                    <a:pt x="241183" y="88837"/>
                  </a:lnTo>
                  <a:cubicBezTo>
                    <a:pt x="244646" y="99565"/>
                    <a:pt x="254645" y="106828"/>
                    <a:pt x="265929" y="106809"/>
                  </a:cubicBezTo>
                  <a:lnTo>
                    <a:pt x="332069" y="106809"/>
                  </a:lnTo>
                  <a:cubicBezTo>
                    <a:pt x="352930" y="106809"/>
                    <a:pt x="369837" y="123726"/>
                    <a:pt x="369837" y="144586"/>
                  </a:cubicBezTo>
                  <a:cubicBezTo>
                    <a:pt x="369837" y="156676"/>
                    <a:pt x="364051" y="168037"/>
                    <a:pt x="354273" y="175138"/>
                  </a:cubicBezTo>
                  <a:lnTo>
                    <a:pt x="300760" y="214018"/>
                  </a:lnTo>
                  <a:cubicBezTo>
                    <a:pt x="291625" y="220629"/>
                    <a:pt x="287806" y="232384"/>
                    <a:pt x="291309" y="243111"/>
                  </a:cubicBezTo>
                  <a:lnTo>
                    <a:pt x="311747" y="306009"/>
                  </a:lnTo>
                  <a:cubicBezTo>
                    <a:pt x="316995" y="321572"/>
                    <a:pt x="311421" y="338729"/>
                    <a:pt x="298025" y="348238"/>
                  </a:cubicBezTo>
                  <a:cubicBezTo>
                    <a:pt x="291587" y="352978"/>
                    <a:pt x="283815" y="355559"/>
                    <a:pt x="275822" y="355588"/>
                  </a:cubicBezTo>
                  <a:close/>
                </a:path>
              </a:pathLst>
            </a:custGeom>
            <a:solidFill>
              <a:srgbClr val="6C63FF"/>
            </a:solidFill>
            <a:ln w="9584" cap="flat">
              <a:noFill/>
              <a:prstDash val="solid"/>
              <a:miter/>
            </a:ln>
          </p:spPr>
          <p:txBody>
            <a:bodyPr rtlCol="0" anchor="ctr"/>
            <a:lstStyle/>
            <a:p>
              <a:endParaRPr lang="zh-CN" altLang="en-US"/>
            </a:p>
          </p:txBody>
        </p:sp>
        <p:sp>
          <p:nvSpPr>
            <p:cNvPr id="80" name="任意多边形: 形状 79"/>
            <p:cNvSpPr/>
            <p:nvPr/>
          </p:nvSpPr>
          <p:spPr>
            <a:xfrm>
              <a:off x="-4340064" y="7660673"/>
              <a:ext cx="370029" cy="355769"/>
            </a:xfrm>
            <a:custGeom>
              <a:avLst/>
              <a:gdLst>
                <a:gd name="connsiteX0" fmla="*/ 275825 w 370029"/>
                <a:gd name="connsiteY0" fmla="*/ 355588 h 355769"/>
                <a:gd name="connsiteX1" fmla="*/ 253621 w 370029"/>
                <a:gd name="connsiteY1" fmla="*/ 348238 h 355769"/>
                <a:gd name="connsiteX2" fmla="*/ 200108 w 370029"/>
                <a:gd name="connsiteY2" fmla="*/ 309367 h 355769"/>
                <a:gd name="connsiteX3" fmla="*/ 169528 w 370029"/>
                <a:gd name="connsiteY3" fmla="*/ 309367 h 355769"/>
                <a:gd name="connsiteX4" fmla="*/ 116015 w 370029"/>
                <a:gd name="connsiteY4" fmla="*/ 348238 h 355769"/>
                <a:gd name="connsiteX5" fmla="*/ 63260 w 370029"/>
                <a:gd name="connsiteY5" fmla="*/ 339880 h 355769"/>
                <a:gd name="connsiteX6" fmla="*/ 57896 w 370029"/>
                <a:gd name="connsiteY6" fmla="*/ 306009 h 355769"/>
                <a:gd name="connsiteX7" fmla="*/ 78324 w 370029"/>
                <a:gd name="connsiteY7" fmla="*/ 243111 h 355769"/>
                <a:gd name="connsiteX8" fmla="*/ 68882 w 370029"/>
                <a:gd name="connsiteY8" fmla="*/ 214018 h 355769"/>
                <a:gd name="connsiteX9" fmla="*/ 15369 w 370029"/>
                <a:gd name="connsiteY9" fmla="*/ 175138 h 355769"/>
                <a:gd name="connsiteX10" fmla="*/ 7021 w 370029"/>
                <a:gd name="connsiteY10" fmla="*/ 122382 h 355769"/>
                <a:gd name="connsiteX11" fmla="*/ 37573 w 370029"/>
                <a:gd name="connsiteY11" fmla="*/ 106809 h 355769"/>
                <a:gd name="connsiteX12" fmla="*/ 103714 w 370029"/>
                <a:gd name="connsiteY12" fmla="*/ 106809 h 355769"/>
                <a:gd name="connsiteX13" fmla="*/ 128460 w 370029"/>
                <a:gd name="connsiteY13" fmla="*/ 88837 h 355769"/>
                <a:gd name="connsiteX14" fmla="*/ 148898 w 370029"/>
                <a:gd name="connsiteY14" fmla="*/ 25930 h 355769"/>
                <a:gd name="connsiteX15" fmla="*/ 196491 w 370029"/>
                <a:gd name="connsiteY15" fmla="*/ 1673 h 355769"/>
                <a:gd name="connsiteX16" fmla="*/ 220738 w 370029"/>
                <a:gd name="connsiteY16" fmla="*/ 25930 h 355769"/>
                <a:gd name="connsiteX17" fmla="*/ 241186 w 370029"/>
                <a:gd name="connsiteY17" fmla="*/ 88837 h 355769"/>
                <a:gd name="connsiteX18" fmla="*/ 265923 w 370029"/>
                <a:gd name="connsiteY18" fmla="*/ 106809 h 355769"/>
                <a:gd name="connsiteX19" fmla="*/ 332063 w 370029"/>
                <a:gd name="connsiteY19" fmla="*/ 106809 h 355769"/>
                <a:gd name="connsiteX20" fmla="*/ 369830 w 370029"/>
                <a:gd name="connsiteY20" fmla="*/ 144586 h 355769"/>
                <a:gd name="connsiteX21" fmla="*/ 354267 w 370029"/>
                <a:gd name="connsiteY21" fmla="*/ 175138 h 355769"/>
                <a:gd name="connsiteX22" fmla="*/ 300763 w 370029"/>
                <a:gd name="connsiteY22" fmla="*/ 214018 h 355769"/>
                <a:gd name="connsiteX23" fmla="*/ 291312 w 370029"/>
                <a:gd name="connsiteY23" fmla="*/ 243111 h 355769"/>
                <a:gd name="connsiteX24" fmla="*/ 311740 w 370029"/>
                <a:gd name="connsiteY24" fmla="*/ 306009 h 355769"/>
                <a:gd name="connsiteX25" fmla="*/ 298029 w 370029"/>
                <a:gd name="connsiteY25" fmla="*/ 348238 h 355769"/>
                <a:gd name="connsiteX26" fmla="*/ 275825 w 370029"/>
                <a:gd name="connsiteY26" fmla="*/ 355588 h 35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0029" h="355769">
                  <a:moveTo>
                    <a:pt x="275825" y="355588"/>
                  </a:moveTo>
                  <a:cubicBezTo>
                    <a:pt x="267832" y="355559"/>
                    <a:pt x="260050" y="352978"/>
                    <a:pt x="253621" y="348238"/>
                  </a:cubicBezTo>
                  <a:lnTo>
                    <a:pt x="200108" y="309367"/>
                  </a:lnTo>
                  <a:cubicBezTo>
                    <a:pt x="190993" y="302727"/>
                    <a:pt x="178643" y="302727"/>
                    <a:pt x="169528" y="309367"/>
                  </a:cubicBezTo>
                  <a:lnTo>
                    <a:pt x="116015" y="348238"/>
                  </a:lnTo>
                  <a:cubicBezTo>
                    <a:pt x="99146" y="360501"/>
                    <a:pt x="75522" y="356758"/>
                    <a:pt x="63260" y="339880"/>
                  </a:cubicBezTo>
                  <a:cubicBezTo>
                    <a:pt x="56149" y="330102"/>
                    <a:pt x="54154" y="317513"/>
                    <a:pt x="57896" y="306009"/>
                  </a:cubicBezTo>
                  <a:lnTo>
                    <a:pt x="78324" y="243111"/>
                  </a:lnTo>
                  <a:cubicBezTo>
                    <a:pt x="81836" y="232393"/>
                    <a:pt x="78017" y="220629"/>
                    <a:pt x="68882" y="214018"/>
                  </a:cubicBezTo>
                  <a:lnTo>
                    <a:pt x="15369" y="175138"/>
                  </a:lnTo>
                  <a:cubicBezTo>
                    <a:pt x="-1509" y="162875"/>
                    <a:pt x="-5242" y="139261"/>
                    <a:pt x="7021" y="122382"/>
                  </a:cubicBezTo>
                  <a:cubicBezTo>
                    <a:pt x="14122" y="112595"/>
                    <a:pt x="25483" y="106809"/>
                    <a:pt x="37573" y="106809"/>
                  </a:cubicBezTo>
                  <a:lnTo>
                    <a:pt x="103714" y="106809"/>
                  </a:lnTo>
                  <a:cubicBezTo>
                    <a:pt x="114988" y="106828"/>
                    <a:pt x="124986" y="99565"/>
                    <a:pt x="128460" y="88837"/>
                  </a:cubicBezTo>
                  <a:lnTo>
                    <a:pt x="148898" y="25930"/>
                  </a:lnTo>
                  <a:cubicBezTo>
                    <a:pt x="155337" y="6097"/>
                    <a:pt x="176648" y="-4765"/>
                    <a:pt x="196491" y="1673"/>
                  </a:cubicBezTo>
                  <a:cubicBezTo>
                    <a:pt x="207986" y="5415"/>
                    <a:pt x="217006" y="14435"/>
                    <a:pt x="220738" y="25930"/>
                  </a:cubicBezTo>
                  <a:lnTo>
                    <a:pt x="241186" y="88837"/>
                  </a:lnTo>
                  <a:cubicBezTo>
                    <a:pt x="244650" y="99565"/>
                    <a:pt x="254648" y="106828"/>
                    <a:pt x="265923" y="106809"/>
                  </a:cubicBezTo>
                  <a:lnTo>
                    <a:pt x="332063" y="106809"/>
                  </a:lnTo>
                  <a:cubicBezTo>
                    <a:pt x="352924" y="106809"/>
                    <a:pt x="369840" y="123726"/>
                    <a:pt x="369830" y="144586"/>
                  </a:cubicBezTo>
                  <a:cubicBezTo>
                    <a:pt x="369830" y="156676"/>
                    <a:pt x="364045" y="168037"/>
                    <a:pt x="354267" y="175138"/>
                  </a:cubicBezTo>
                  <a:lnTo>
                    <a:pt x="300763" y="214018"/>
                  </a:lnTo>
                  <a:cubicBezTo>
                    <a:pt x="291619" y="220629"/>
                    <a:pt x="287800" y="232393"/>
                    <a:pt x="291312" y="243111"/>
                  </a:cubicBezTo>
                  <a:lnTo>
                    <a:pt x="311740" y="306009"/>
                  </a:lnTo>
                  <a:cubicBezTo>
                    <a:pt x="316989" y="321572"/>
                    <a:pt x="311414" y="338729"/>
                    <a:pt x="298029" y="348238"/>
                  </a:cubicBezTo>
                  <a:cubicBezTo>
                    <a:pt x="291590" y="352978"/>
                    <a:pt x="283818" y="355559"/>
                    <a:pt x="275825" y="355588"/>
                  </a:cubicBezTo>
                  <a:close/>
                </a:path>
              </a:pathLst>
            </a:custGeom>
            <a:solidFill>
              <a:srgbClr val="6C63FF"/>
            </a:solidFill>
            <a:ln w="9584" cap="flat">
              <a:noFill/>
              <a:prstDash val="solid"/>
              <a:miter/>
            </a:ln>
          </p:spPr>
          <p:txBody>
            <a:bodyPr rtlCol="0" anchor="ctr"/>
            <a:lstStyle/>
            <a:p>
              <a:endParaRPr lang="zh-CN" altLang="en-US"/>
            </a:p>
          </p:txBody>
        </p:sp>
        <p:sp>
          <p:nvSpPr>
            <p:cNvPr id="81" name="任意多边形: 形状 80"/>
            <p:cNvSpPr/>
            <p:nvPr/>
          </p:nvSpPr>
          <p:spPr>
            <a:xfrm>
              <a:off x="-3259350" y="7656955"/>
              <a:ext cx="377475" cy="363220"/>
            </a:xfrm>
            <a:custGeom>
              <a:avLst/>
              <a:gdLst>
                <a:gd name="connsiteX0" fmla="*/ 97543 w 377475"/>
                <a:gd name="connsiteY0" fmla="*/ 363039 h 363220"/>
                <a:gd name="connsiteX1" fmla="*/ 73152 w 377475"/>
                <a:gd name="connsiteY1" fmla="*/ 354969 h 363220"/>
                <a:gd name="connsiteX2" fmla="*/ 58078 w 377475"/>
                <a:gd name="connsiteY2" fmla="*/ 308576 h 363220"/>
                <a:gd name="connsiteX3" fmla="*/ 78516 w 377475"/>
                <a:gd name="connsiteY3" fmla="*/ 245678 h 363220"/>
                <a:gd name="connsiteX4" fmla="*/ 70417 w 377475"/>
                <a:gd name="connsiteY4" fmla="*/ 220750 h 363220"/>
                <a:gd name="connsiteX5" fmla="*/ 16904 w 377475"/>
                <a:gd name="connsiteY5" fmla="*/ 181869 h 363220"/>
                <a:gd name="connsiteX6" fmla="*/ 7731 w 377475"/>
                <a:gd name="connsiteY6" fmla="*/ 123913 h 363220"/>
                <a:gd name="connsiteX7" fmla="*/ 41296 w 377475"/>
                <a:gd name="connsiteY7" fmla="*/ 106815 h 363220"/>
                <a:gd name="connsiteX8" fmla="*/ 107436 w 377475"/>
                <a:gd name="connsiteY8" fmla="*/ 106815 h 363220"/>
                <a:gd name="connsiteX9" fmla="*/ 128642 w 377475"/>
                <a:gd name="connsiteY9" fmla="*/ 91404 h 363220"/>
                <a:gd name="connsiteX10" fmla="*/ 149080 w 377475"/>
                <a:gd name="connsiteY10" fmla="*/ 28497 h 363220"/>
                <a:gd name="connsiteX11" fmla="*/ 201365 w 377475"/>
                <a:gd name="connsiteY11" fmla="*/ 1861 h 363220"/>
                <a:gd name="connsiteX12" fmla="*/ 228002 w 377475"/>
                <a:gd name="connsiteY12" fmla="*/ 28497 h 363220"/>
                <a:gd name="connsiteX13" fmla="*/ 248440 w 377475"/>
                <a:gd name="connsiteY13" fmla="*/ 91404 h 363220"/>
                <a:gd name="connsiteX14" fmla="*/ 269645 w 377475"/>
                <a:gd name="connsiteY14" fmla="*/ 106815 h 363220"/>
                <a:gd name="connsiteX15" fmla="*/ 335786 w 377475"/>
                <a:gd name="connsiteY15" fmla="*/ 106815 h 363220"/>
                <a:gd name="connsiteX16" fmla="*/ 377277 w 377475"/>
                <a:gd name="connsiteY16" fmla="*/ 148305 h 363220"/>
                <a:gd name="connsiteX17" fmla="*/ 360177 w 377475"/>
                <a:gd name="connsiteY17" fmla="*/ 181869 h 363220"/>
                <a:gd name="connsiteX18" fmla="*/ 306664 w 377475"/>
                <a:gd name="connsiteY18" fmla="*/ 220750 h 363220"/>
                <a:gd name="connsiteX19" fmla="*/ 298566 w 377475"/>
                <a:gd name="connsiteY19" fmla="*/ 245678 h 363220"/>
                <a:gd name="connsiteX20" fmla="*/ 319004 w 377475"/>
                <a:gd name="connsiteY20" fmla="*/ 308576 h 363220"/>
                <a:gd name="connsiteX21" fmla="*/ 292357 w 377475"/>
                <a:gd name="connsiteY21" fmla="*/ 360861 h 363220"/>
                <a:gd name="connsiteX22" fmla="*/ 255157 w 377475"/>
                <a:gd name="connsiteY22" fmla="*/ 354960 h 363220"/>
                <a:gd name="connsiteX23" fmla="*/ 201653 w 377475"/>
                <a:gd name="connsiteY23" fmla="*/ 316089 h 363220"/>
                <a:gd name="connsiteX24" fmla="*/ 175429 w 377475"/>
                <a:gd name="connsiteY24" fmla="*/ 316089 h 363220"/>
                <a:gd name="connsiteX25" fmla="*/ 121925 w 377475"/>
                <a:gd name="connsiteY25" fmla="*/ 354960 h 363220"/>
                <a:gd name="connsiteX26" fmla="*/ 97543 w 377475"/>
                <a:gd name="connsiteY26" fmla="*/ 363039 h 363220"/>
                <a:gd name="connsiteX27" fmla="*/ 188546 w 377475"/>
                <a:gd name="connsiteY27" fmla="*/ 292619 h 363220"/>
                <a:gd name="connsiteX28" fmla="*/ 212928 w 377475"/>
                <a:gd name="connsiteY28" fmla="*/ 300564 h 363220"/>
                <a:gd name="connsiteX29" fmla="*/ 266431 w 377475"/>
                <a:gd name="connsiteY29" fmla="*/ 339434 h 363220"/>
                <a:gd name="connsiteX30" fmla="*/ 297577 w 377475"/>
                <a:gd name="connsiteY30" fmla="*/ 334512 h 363220"/>
                <a:gd name="connsiteX31" fmla="*/ 300753 w 377475"/>
                <a:gd name="connsiteY31" fmla="*/ 314506 h 363220"/>
                <a:gd name="connsiteX32" fmla="*/ 280315 w 377475"/>
                <a:gd name="connsiteY32" fmla="*/ 251608 h 363220"/>
                <a:gd name="connsiteX33" fmla="*/ 295390 w 377475"/>
                <a:gd name="connsiteY33" fmla="*/ 205224 h 363220"/>
                <a:gd name="connsiteX34" fmla="*/ 348893 w 377475"/>
                <a:gd name="connsiteY34" fmla="*/ 166344 h 363220"/>
                <a:gd name="connsiteX35" fmla="*/ 353825 w 377475"/>
                <a:gd name="connsiteY35" fmla="*/ 135197 h 363220"/>
                <a:gd name="connsiteX36" fmla="*/ 335786 w 377475"/>
                <a:gd name="connsiteY36" fmla="*/ 126005 h 363220"/>
                <a:gd name="connsiteX37" fmla="*/ 269645 w 377475"/>
                <a:gd name="connsiteY37" fmla="*/ 126005 h 363220"/>
                <a:gd name="connsiteX38" fmla="*/ 230189 w 377475"/>
                <a:gd name="connsiteY38" fmla="*/ 97334 h 363220"/>
                <a:gd name="connsiteX39" fmla="*/ 209751 w 377475"/>
                <a:gd name="connsiteY39" fmla="*/ 34437 h 363220"/>
                <a:gd name="connsiteX40" fmla="*/ 181656 w 377475"/>
                <a:gd name="connsiteY40" fmla="*/ 20111 h 363220"/>
                <a:gd name="connsiteX41" fmla="*/ 167330 w 377475"/>
                <a:gd name="connsiteY41" fmla="*/ 34437 h 363220"/>
                <a:gd name="connsiteX42" fmla="*/ 146892 w 377475"/>
                <a:gd name="connsiteY42" fmla="*/ 97334 h 363220"/>
                <a:gd name="connsiteX43" fmla="*/ 107436 w 377475"/>
                <a:gd name="connsiteY43" fmla="*/ 126005 h 363220"/>
                <a:gd name="connsiteX44" fmla="*/ 41296 w 377475"/>
                <a:gd name="connsiteY44" fmla="*/ 126005 h 363220"/>
                <a:gd name="connsiteX45" fmla="*/ 18996 w 377475"/>
                <a:gd name="connsiteY45" fmla="*/ 148295 h 363220"/>
                <a:gd name="connsiteX46" fmla="*/ 28188 w 377475"/>
                <a:gd name="connsiteY46" fmla="*/ 166344 h 363220"/>
                <a:gd name="connsiteX47" fmla="*/ 81702 w 377475"/>
                <a:gd name="connsiteY47" fmla="*/ 205224 h 363220"/>
                <a:gd name="connsiteX48" fmla="*/ 96766 w 377475"/>
                <a:gd name="connsiteY48" fmla="*/ 251608 h 363220"/>
                <a:gd name="connsiteX49" fmla="*/ 76328 w 377475"/>
                <a:gd name="connsiteY49" fmla="*/ 314506 h 363220"/>
                <a:gd name="connsiteX50" fmla="*/ 90644 w 377475"/>
                <a:gd name="connsiteY50" fmla="*/ 342601 h 363220"/>
                <a:gd name="connsiteX51" fmla="*/ 110641 w 377475"/>
                <a:gd name="connsiteY51" fmla="*/ 339434 h 363220"/>
                <a:gd name="connsiteX52" fmla="*/ 164154 w 377475"/>
                <a:gd name="connsiteY52" fmla="*/ 300564 h 363220"/>
                <a:gd name="connsiteX53" fmla="*/ 188546 w 377475"/>
                <a:gd name="connsiteY53" fmla="*/ 292619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7475" h="363220">
                  <a:moveTo>
                    <a:pt x="97543" y="363039"/>
                  </a:moveTo>
                  <a:cubicBezTo>
                    <a:pt x="88764" y="363000"/>
                    <a:pt x="80224" y="360180"/>
                    <a:pt x="73152" y="354969"/>
                  </a:cubicBezTo>
                  <a:cubicBezTo>
                    <a:pt x="58442" y="344529"/>
                    <a:pt x="52311" y="325675"/>
                    <a:pt x="58078" y="308576"/>
                  </a:cubicBezTo>
                  <a:lnTo>
                    <a:pt x="78516" y="245678"/>
                  </a:lnTo>
                  <a:cubicBezTo>
                    <a:pt x="81519" y="236486"/>
                    <a:pt x="78247" y="226411"/>
                    <a:pt x="70417" y="220750"/>
                  </a:cubicBezTo>
                  <a:lnTo>
                    <a:pt x="16904" y="181869"/>
                  </a:lnTo>
                  <a:cubicBezTo>
                    <a:pt x="-1634" y="168397"/>
                    <a:pt x="-5741" y="142452"/>
                    <a:pt x="7731" y="123913"/>
                  </a:cubicBezTo>
                  <a:cubicBezTo>
                    <a:pt x="15532" y="113167"/>
                    <a:pt x="28015" y="106815"/>
                    <a:pt x="41296" y="106815"/>
                  </a:cubicBezTo>
                  <a:lnTo>
                    <a:pt x="107436" y="106815"/>
                  </a:lnTo>
                  <a:cubicBezTo>
                    <a:pt x="117099" y="106834"/>
                    <a:pt x="125677" y="100597"/>
                    <a:pt x="128642" y="91404"/>
                  </a:cubicBezTo>
                  <a:lnTo>
                    <a:pt x="149080" y="28497"/>
                  </a:lnTo>
                  <a:cubicBezTo>
                    <a:pt x="156161" y="6706"/>
                    <a:pt x="179574" y="-5221"/>
                    <a:pt x="201365" y="1861"/>
                  </a:cubicBezTo>
                  <a:cubicBezTo>
                    <a:pt x="213992" y="5967"/>
                    <a:pt x="223895" y="15870"/>
                    <a:pt x="228002" y="28497"/>
                  </a:cubicBezTo>
                  <a:lnTo>
                    <a:pt x="248440" y="91404"/>
                  </a:lnTo>
                  <a:cubicBezTo>
                    <a:pt x="251414" y="100597"/>
                    <a:pt x="259983" y="106824"/>
                    <a:pt x="269645" y="106815"/>
                  </a:cubicBezTo>
                  <a:lnTo>
                    <a:pt x="335786" y="106815"/>
                  </a:lnTo>
                  <a:cubicBezTo>
                    <a:pt x="358700" y="106815"/>
                    <a:pt x="377277" y="125391"/>
                    <a:pt x="377277" y="148305"/>
                  </a:cubicBezTo>
                  <a:cubicBezTo>
                    <a:pt x="377277" y="161585"/>
                    <a:pt x="370925" y="174059"/>
                    <a:pt x="360177" y="181869"/>
                  </a:cubicBezTo>
                  <a:lnTo>
                    <a:pt x="306664" y="220750"/>
                  </a:lnTo>
                  <a:cubicBezTo>
                    <a:pt x="298835" y="226411"/>
                    <a:pt x="295563" y="236486"/>
                    <a:pt x="298566" y="245678"/>
                  </a:cubicBezTo>
                  <a:lnTo>
                    <a:pt x="319004" y="308576"/>
                  </a:lnTo>
                  <a:cubicBezTo>
                    <a:pt x="326085" y="330367"/>
                    <a:pt x="314158" y="353779"/>
                    <a:pt x="292357" y="360861"/>
                  </a:cubicBezTo>
                  <a:cubicBezTo>
                    <a:pt x="279730" y="364958"/>
                    <a:pt x="265903" y="362770"/>
                    <a:pt x="255157" y="354960"/>
                  </a:cubicBezTo>
                  <a:lnTo>
                    <a:pt x="201653" y="316089"/>
                  </a:lnTo>
                  <a:cubicBezTo>
                    <a:pt x="193842" y="310389"/>
                    <a:pt x="183239" y="310389"/>
                    <a:pt x="175429" y="316089"/>
                  </a:cubicBezTo>
                  <a:lnTo>
                    <a:pt x="121925" y="354960"/>
                  </a:lnTo>
                  <a:cubicBezTo>
                    <a:pt x="114863" y="360180"/>
                    <a:pt x="106323" y="363000"/>
                    <a:pt x="97543" y="363039"/>
                  </a:cubicBezTo>
                  <a:close/>
                  <a:moveTo>
                    <a:pt x="188546" y="292619"/>
                  </a:moveTo>
                  <a:cubicBezTo>
                    <a:pt x="197306" y="292619"/>
                    <a:pt x="205846" y="295401"/>
                    <a:pt x="212928" y="300564"/>
                  </a:cubicBezTo>
                  <a:lnTo>
                    <a:pt x="266431" y="339434"/>
                  </a:lnTo>
                  <a:cubicBezTo>
                    <a:pt x="276391" y="346679"/>
                    <a:pt x="290343" y="344472"/>
                    <a:pt x="297577" y="334512"/>
                  </a:cubicBezTo>
                  <a:cubicBezTo>
                    <a:pt x="301780" y="328736"/>
                    <a:pt x="302961" y="321299"/>
                    <a:pt x="300753" y="314506"/>
                  </a:cubicBezTo>
                  <a:lnTo>
                    <a:pt x="280315" y="251608"/>
                  </a:lnTo>
                  <a:cubicBezTo>
                    <a:pt x="274722" y="234509"/>
                    <a:pt x="280814" y="215760"/>
                    <a:pt x="295390" y="205224"/>
                  </a:cubicBezTo>
                  <a:lnTo>
                    <a:pt x="348893" y="166344"/>
                  </a:lnTo>
                  <a:cubicBezTo>
                    <a:pt x="358853" y="159099"/>
                    <a:pt x="361070" y="145158"/>
                    <a:pt x="353825" y="135197"/>
                  </a:cubicBezTo>
                  <a:cubicBezTo>
                    <a:pt x="349632" y="129421"/>
                    <a:pt x="342925" y="126005"/>
                    <a:pt x="335786" y="126005"/>
                  </a:cubicBezTo>
                  <a:lnTo>
                    <a:pt x="269645" y="126005"/>
                  </a:lnTo>
                  <a:cubicBezTo>
                    <a:pt x="251664" y="126034"/>
                    <a:pt x="235717" y="114452"/>
                    <a:pt x="230189" y="97334"/>
                  </a:cubicBezTo>
                  <a:lnTo>
                    <a:pt x="209751" y="34437"/>
                  </a:lnTo>
                  <a:cubicBezTo>
                    <a:pt x="205942" y="22721"/>
                    <a:pt x="193363" y="16311"/>
                    <a:pt x="181656" y="20111"/>
                  </a:cubicBezTo>
                  <a:cubicBezTo>
                    <a:pt x="174863" y="22318"/>
                    <a:pt x="169537" y="27643"/>
                    <a:pt x="167330" y="34437"/>
                  </a:cubicBezTo>
                  <a:lnTo>
                    <a:pt x="146892" y="97334"/>
                  </a:lnTo>
                  <a:cubicBezTo>
                    <a:pt x="141366" y="114452"/>
                    <a:pt x="125418" y="126034"/>
                    <a:pt x="107436" y="126005"/>
                  </a:cubicBezTo>
                  <a:lnTo>
                    <a:pt x="41296" y="126005"/>
                  </a:lnTo>
                  <a:cubicBezTo>
                    <a:pt x="28985" y="126005"/>
                    <a:pt x="18996" y="135984"/>
                    <a:pt x="18996" y="148295"/>
                  </a:cubicBezTo>
                  <a:cubicBezTo>
                    <a:pt x="18996" y="155434"/>
                    <a:pt x="22412" y="162141"/>
                    <a:pt x="28188" y="166344"/>
                  </a:cubicBezTo>
                  <a:lnTo>
                    <a:pt x="81702" y="205224"/>
                  </a:lnTo>
                  <a:cubicBezTo>
                    <a:pt x="96267" y="215769"/>
                    <a:pt x="102360" y="234509"/>
                    <a:pt x="96766" y="251608"/>
                  </a:cubicBezTo>
                  <a:lnTo>
                    <a:pt x="76328" y="314506"/>
                  </a:lnTo>
                  <a:cubicBezTo>
                    <a:pt x="72519" y="326222"/>
                    <a:pt x="78928" y="338801"/>
                    <a:pt x="90644" y="342601"/>
                  </a:cubicBezTo>
                  <a:cubicBezTo>
                    <a:pt x="97438" y="344808"/>
                    <a:pt x="104874" y="343637"/>
                    <a:pt x="110641" y="339434"/>
                  </a:cubicBezTo>
                  <a:lnTo>
                    <a:pt x="164154" y="300564"/>
                  </a:lnTo>
                  <a:cubicBezTo>
                    <a:pt x="171236" y="295401"/>
                    <a:pt x="179776" y="292619"/>
                    <a:pt x="188546" y="292619"/>
                  </a:cubicBezTo>
                  <a:close/>
                </a:path>
              </a:pathLst>
            </a:custGeom>
            <a:solidFill>
              <a:srgbClr val="3F3D56"/>
            </a:solidFill>
            <a:ln w="9584" cap="flat">
              <a:noFill/>
              <a:prstDash val="solid"/>
              <a:miter/>
            </a:ln>
          </p:spPr>
          <p:txBody>
            <a:bodyPr rtlCol="0" anchor="ctr"/>
            <a:lstStyle/>
            <a:p>
              <a:endParaRPr lang="zh-CN" altLang="en-US"/>
            </a:p>
          </p:txBody>
        </p:sp>
        <p:sp>
          <p:nvSpPr>
            <p:cNvPr id="82" name="任意多边形: 形状 81"/>
            <p:cNvSpPr/>
            <p:nvPr/>
          </p:nvSpPr>
          <p:spPr>
            <a:xfrm>
              <a:off x="-3806284" y="7655419"/>
              <a:ext cx="377475" cy="363210"/>
            </a:xfrm>
            <a:custGeom>
              <a:avLst/>
              <a:gdLst>
                <a:gd name="connsiteX0" fmla="*/ 97543 w 377475"/>
                <a:gd name="connsiteY0" fmla="*/ 363029 h 363210"/>
                <a:gd name="connsiteX1" fmla="*/ 73152 w 377475"/>
                <a:gd name="connsiteY1" fmla="*/ 354960 h 363210"/>
                <a:gd name="connsiteX2" fmla="*/ 58078 w 377475"/>
                <a:gd name="connsiteY2" fmla="*/ 308566 h 363210"/>
                <a:gd name="connsiteX3" fmla="*/ 78516 w 377475"/>
                <a:gd name="connsiteY3" fmla="*/ 245668 h 363210"/>
                <a:gd name="connsiteX4" fmla="*/ 70417 w 377475"/>
                <a:gd name="connsiteY4" fmla="*/ 220740 h 363210"/>
                <a:gd name="connsiteX5" fmla="*/ 16904 w 377475"/>
                <a:gd name="connsiteY5" fmla="*/ 181859 h 363210"/>
                <a:gd name="connsiteX6" fmla="*/ 7731 w 377475"/>
                <a:gd name="connsiteY6" fmla="*/ 123904 h 363210"/>
                <a:gd name="connsiteX7" fmla="*/ 41296 w 377475"/>
                <a:gd name="connsiteY7" fmla="*/ 106805 h 363210"/>
                <a:gd name="connsiteX8" fmla="*/ 107436 w 377475"/>
                <a:gd name="connsiteY8" fmla="*/ 106805 h 363210"/>
                <a:gd name="connsiteX9" fmla="*/ 128642 w 377475"/>
                <a:gd name="connsiteY9" fmla="*/ 91395 h 363210"/>
                <a:gd name="connsiteX10" fmla="*/ 149080 w 377475"/>
                <a:gd name="connsiteY10" fmla="*/ 28497 h 363210"/>
                <a:gd name="connsiteX11" fmla="*/ 201365 w 377475"/>
                <a:gd name="connsiteY11" fmla="*/ 1860 h 363210"/>
                <a:gd name="connsiteX12" fmla="*/ 228002 w 377475"/>
                <a:gd name="connsiteY12" fmla="*/ 28497 h 363210"/>
                <a:gd name="connsiteX13" fmla="*/ 248440 w 377475"/>
                <a:gd name="connsiteY13" fmla="*/ 91395 h 363210"/>
                <a:gd name="connsiteX14" fmla="*/ 269645 w 377475"/>
                <a:gd name="connsiteY14" fmla="*/ 106805 h 363210"/>
                <a:gd name="connsiteX15" fmla="*/ 335786 w 377475"/>
                <a:gd name="connsiteY15" fmla="*/ 106805 h 363210"/>
                <a:gd name="connsiteX16" fmla="*/ 377277 w 377475"/>
                <a:gd name="connsiteY16" fmla="*/ 148295 h 363210"/>
                <a:gd name="connsiteX17" fmla="*/ 360177 w 377475"/>
                <a:gd name="connsiteY17" fmla="*/ 181859 h 363210"/>
                <a:gd name="connsiteX18" fmla="*/ 306664 w 377475"/>
                <a:gd name="connsiteY18" fmla="*/ 220740 h 363210"/>
                <a:gd name="connsiteX19" fmla="*/ 298566 w 377475"/>
                <a:gd name="connsiteY19" fmla="*/ 245668 h 363210"/>
                <a:gd name="connsiteX20" fmla="*/ 319004 w 377475"/>
                <a:gd name="connsiteY20" fmla="*/ 308566 h 363210"/>
                <a:gd name="connsiteX21" fmla="*/ 292357 w 377475"/>
                <a:gd name="connsiteY21" fmla="*/ 360851 h 363210"/>
                <a:gd name="connsiteX22" fmla="*/ 255157 w 377475"/>
                <a:gd name="connsiteY22" fmla="*/ 354960 h 363210"/>
                <a:gd name="connsiteX23" fmla="*/ 201653 w 377475"/>
                <a:gd name="connsiteY23" fmla="*/ 316089 h 363210"/>
                <a:gd name="connsiteX24" fmla="*/ 175429 w 377475"/>
                <a:gd name="connsiteY24" fmla="*/ 316089 h 363210"/>
                <a:gd name="connsiteX25" fmla="*/ 121925 w 377475"/>
                <a:gd name="connsiteY25" fmla="*/ 354960 h 363210"/>
                <a:gd name="connsiteX26" fmla="*/ 97543 w 377475"/>
                <a:gd name="connsiteY26" fmla="*/ 363029 h 363210"/>
                <a:gd name="connsiteX27" fmla="*/ 188546 w 377475"/>
                <a:gd name="connsiteY27" fmla="*/ 292609 h 363210"/>
                <a:gd name="connsiteX28" fmla="*/ 212928 w 377475"/>
                <a:gd name="connsiteY28" fmla="*/ 300554 h 363210"/>
                <a:gd name="connsiteX29" fmla="*/ 266431 w 377475"/>
                <a:gd name="connsiteY29" fmla="*/ 339434 h 363210"/>
                <a:gd name="connsiteX30" fmla="*/ 297577 w 377475"/>
                <a:gd name="connsiteY30" fmla="*/ 334502 h 363210"/>
                <a:gd name="connsiteX31" fmla="*/ 300753 w 377475"/>
                <a:gd name="connsiteY31" fmla="*/ 314506 h 363210"/>
                <a:gd name="connsiteX32" fmla="*/ 280315 w 377475"/>
                <a:gd name="connsiteY32" fmla="*/ 251598 h 363210"/>
                <a:gd name="connsiteX33" fmla="*/ 295390 w 377475"/>
                <a:gd name="connsiteY33" fmla="*/ 205215 h 363210"/>
                <a:gd name="connsiteX34" fmla="*/ 348893 w 377475"/>
                <a:gd name="connsiteY34" fmla="*/ 166334 h 363210"/>
                <a:gd name="connsiteX35" fmla="*/ 353825 w 377475"/>
                <a:gd name="connsiteY35" fmla="*/ 135188 h 363210"/>
                <a:gd name="connsiteX36" fmla="*/ 335786 w 377475"/>
                <a:gd name="connsiteY36" fmla="*/ 125995 h 363210"/>
                <a:gd name="connsiteX37" fmla="*/ 269645 w 377475"/>
                <a:gd name="connsiteY37" fmla="*/ 125995 h 363210"/>
                <a:gd name="connsiteX38" fmla="*/ 230189 w 377475"/>
                <a:gd name="connsiteY38" fmla="*/ 97325 h 363210"/>
                <a:gd name="connsiteX39" fmla="*/ 209751 w 377475"/>
                <a:gd name="connsiteY39" fmla="*/ 34427 h 363210"/>
                <a:gd name="connsiteX40" fmla="*/ 181656 w 377475"/>
                <a:gd name="connsiteY40" fmla="*/ 20111 h 363210"/>
                <a:gd name="connsiteX41" fmla="*/ 167330 w 377475"/>
                <a:gd name="connsiteY41" fmla="*/ 34427 h 363210"/>
                <a:gd name="connsiteX42" fmla="*/ 146892 w 377475"/>
                <a:gd name="connsiteY42" fmla="*/ 97325 h 363210"/>
                <a:gd name="connsiteX43" fmla="*/ 107436 w 377475"/>
                <a:gd name="connsiteY43" fmla="*/ 125995 h 363210"/>
                <a:gd name="connsiteX44" fmla="*/ 41296 w 377475"/>
                <a:gd name="connsiteY44" fmla="*/ 125995 h 363210"/>
                <a:gd name="connsiteX45" fmla="*/ 18996 w 377475"/>
                <a:gd name="connsiteY45" fmla="*/ 148295 h 363210"/>
                <a:gd name="connsiteX46" fmla="*/ 28188 w 377475"/>
                <a:gd name="connsiteY46" fmla="*/ 166334 h 363210"/>
                <a:gd name="connsiteX47" fmla="*/ 81702 w 377475"/>
                <a:gd name="connsiteY47" fmla="*/ 205215 h 363210"/>
                <a:gd name="connsiteX48" fmla="*/ 96766 w 377475"/>
                <a:gd name="connsiteY48" fmla="*/ 251598 h 363210"/>
                <a:gd name="connsiteX49" fmla="*/ 76328 w 377475"/>
                <a:gd name="connsiteY49" fmla="*/ 314506 h 363210"/>
                <a:gd name="connsiteX50" fmla="*/ 90644 w 377475"/>
                <a:gd name="connsiteY50" fmla="*/ 342601 h 363210"/>
                <a:gd name="connsiteX51" fmla="*/ 110641 w 377475"/>
                <a:gd name="connsiteY51" fmla="*/ 339434 h 363210"/>
                <a:gd name="connsiteX52" fmla="*/ 164154 w 377475"/>
                <a:gd name="connsiteY52" fmla="*/ 300554 h 363210"/>
                <a:gd name="connsiteX53" fmla="*/ 188546 w 377475"/>
                <a:gd name="connsiteY53" fmla="*/ 292609 h 3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7475" h="363210">
                  <a:moveTo>
                    <a:pt x="97543" y="363029"/>
                  </a:moveTo>
                  <a:cubicBezTo>
                    <a:pt x="88764" y="362991"/>
                    <a:pt x="80224" y="360170"/>
                    <a:pt x="73152" y="354960"/>
                  </a:cubicBezTo>
                  <a:cubicBezTo>
                    <a:pt x="58442" y="344520"/>
                    <a:pt x="52311" y="325665"/>
                    <a:pt x="58078" y="308566"/>
                  </a:cubicBezTo>
                  <a:lnTo>
                    <a:pt x="78516" y="245668"/>
                  </a:lnTo>
                  <a:cubicBezTo>
                    <a:pt x="81519" y="236486"/>
                    <a:pt x="78247" y="226411"/>
                    <a:pt x="70417" y="220740"/>
                  </a:cubicBezTo>
                  <a:lnTo>
                    <a:pt x="16904" y="181859"/>
                  </a:lnTo>
                  <a:cubicBezTo>
                    <a:pt x="-1634" y="168397"/>
                    <a:pt x="-5741" y="142451"/>
                    <a:pt x="7731" y="123904"/>
                  </a:cubicBezTo>
                  <a:cubicBezTo>
                    <a:pt x="15532" y="113166"/>
                    <a:pt x="28015" y="106805"/>
                    <a:pt x="41296" y="106805"/>
                  </a:cubicBezTo>
                  <a:lnTo>
                    <a:pt x="107436" y="106805"/>
                  </a:lnTo>
                  <a:cubicBezTo>
                    <a:pt x="117099" y="106824"/>
                    <a:pt x="125677" y="100597"/>
                    <a:pt x="128642" y="91395"/>
                  </a:cubicBezTo>
                  <a:lnTo>
                    <a:pt x="149080" y="28497"/>
                  </a:lnTo>
                  <a:cubicBezTo>
                    <a:pt x="156161" y="6706"/>
                    <a:pt x="179574" y="-5221"/>
                    <a:pt x="201365" y="1860"/>
                  </a:cubicBezTo>
                  <a:cubicBezTo>
                    <a:pt x="213992" y="5958"/>
                    <a:pt x="223895" y="15860"/>
                    <a:pt x="228002" y="28497"/>
                  </a:cubicBezTo>
                  <a:lnTo>
                    <a:pt x="248440" y="91395"/>
                  </a:lnTo>
                  <a:cubicBezTo>
                    <a:pt x="251414" y="100597"/>
                    <a:pt x="259983" y="106824"/>
                    <a:pt x="269645" y="106805"/>
                  </a:cubicBezTo>
                  <a:lnTo>
                    <a:pt x="335786" y="106805"/>
                  </a:lnTo>
                  <a:cubicBezTo>
                    <a:pt x="358700" y="106805"/>
                    <a:pt x="377277" y="125381"/>
                    <a:pt x="377277" y="148295"/>
                  </a:cubicBezTo>
                  <a:cubicBezTo>
                    <a:pt x="377277" y="161575"/>
                    <a:pt x="370925" y="174059"/>
                    <a:pt x="360177" y="181859"/>
                  </a:cubicBezTo>
                  <a:lnTo>
                    <a:pt x="306664" y="220740"/>
                  </a:lnTo>
                  <a:cubicBezTo>
                    <a:pt x="298835" y="226401"/>
                    <a:pt x="295563" y="236486"/>
                    <a:pt x="298566" y="245668"/>
                  </a:cubicBezTo>
                  <a:lnTo>
                    <a:pt x="319004" y="308566"/>
                  </a:lnTo>
                  <a:cubicBezTo>
                    <a:pt x="326085" y="330367"/>
                    <a:pt x="314158" y="353770"/>
                    <a:pt x="292357" y="360851"/>
                  </a:cubicBezTo>
                  <a:cubicBezTo>
                    <a:pt x="279730" y="364958"/>
                    <a:pt x="265903" y="362760"/>
                    <a:pt x="255157" y="354960"/>
                  </a:cubicBezTo>
                  <a:lnTo>
                    <a:pt x="201653" y="316089"/>
                  </a:lnTo>
                  <a:cubicBezTo>
                    <a:pt x="193842" y="310389"/>
                    <a:pt x="183239" y="310389"/>
                    <a:pt x="175429" y="316089"/>
                  </a:cubicBezTo>
                  <a:lnTo>
                    <a:pt x="121925" y="354960"/>
                  </a:lnTo>
                  <a:cubicBezTo>
                    <a:pt x="114863" y="360170"/>
                    <a:pt x="106323" y="363001"/>
                    <a:pt x="97543" y="363029"/>
                  </a:cubicBezTo>
                  <a:close/>
                  <a:moveTo>
                    <a:pt x="188546" y="292609"/>
                  </a:moveTo>
                  <a:cubicBezTo>
                    <a:pt x="197306" y="292609"/>
                    <a:pt x="205846" y="295392"/>
                    <a:pt x="212928" y="300554"/>
                  </a:cubicBezTo>
                  <a:lnTo>
                    <a:pt x="266431" y="339434"/>
                  </a:lnTo>
                  <a:cubicBezTo>
                    <a:pt x="276391" y="346669"/>
                    <a:pt x="290343" y="344472"/>
                    <a:pt x="297577" y="334502"/>
                  </a:cubicBezTo>
                  <a:cubicBezTo>
                    <a:pt x="301780" y="328726"/>
                    <a:pt x="302961" y="321289"/>
                    <a:pt x="300753" y="314506"/>
                  </a:cubicBezTo>
                  <a:lnTo>
                    <a:pt x="280315" y="251598"/>
                  </a:lnTo>
                  <a:cubicBezTo>
                    <a:pt x="274722" y="234509"/>
                    <a:pt x="280814" y="215760"/>
                    <a:pt x="295390" y="205215"/>
                  </a:cubicBezTo>
                  <a:lnTo>
                    <a:pt x="348893" y="166334"/>
                  </a:lnTo>
                  <a:cubicBezTo>
                    <a:pt x="358853" y="159100"/>
                    <a:pt x="361070" y="145148"/>
                    <a:pt x="353825" y="135188"/>
                  </a:cubicBezTo>
                  <a:cubicBezTo>
                    <a:pt x="349632" y="129411"/>
                    <a:pt x="342925" y="125995"/>
                    <a:pt x="335786" y="125995"/>
                  </a:cubicBezTo>
                  <a:lnTo>
                    <a:pt x="269645" y="125995"/>
                  </a:lnTo>
                  <a:cubicBezTo>
                    <a:pt x="251664" y="126024"/>
                    <a:pt x="235717" y="114443"/>
                    <a:pt x="230189" y="97325"/>
                  </a:cubicBezTo>
                  <a:lnTo>
                    <a:pt x="209751" y="34427"/>
                  </a:lnTo>
                  <a:cubicBezTo>
                    <a:pt x="205942" y="22711"/>
                    <a:pt x="193363" y="16301"/>
                    <a:pt x="181656" y="20111"/>
                  </a:cubicBezTo>
                  <a:cubicBezTo>
                    <a:pt x="174863" y="22318"/>
                    <a:pt x="169537" y="27634"/>
                    <a:pt x="167330" y="34427"/>
                  </a:cubicBezTo>
                  <a:lnTo>
                    <a:pt x="146892" y="97325"/>
                  </a:lnTo>
                  <a:cubicBezTo>
                    <a:pt x="141366" y="114443"/>
                    <a:pt x="125418" y="126034"/>
                    <a:pt x="107436" y="125995"/>
                  </a:cubicBezTo>
                  <a:lnTo>
                    <a:pt x="41296" y="125995"/>
                  </a:lnTo>
                  <a:cubicBezTo>
                    <a:pt x="28985" y="125995"/>
                    <a:pt x="18996" y="135975"/>
                    <a:pt x="18996" y="148295"/>
                  </a:cubicBezTo>
                  <a:cubicBezTo>
                    <a:pt x="18996" y="155434"/>
                    <a:pt x="22412" y="162141"/>
                    <a:pt x="28188" y="166334"/>
                  </a:cubicBezTo>
                  <a:lnTo>
                    <a:pt x="81702" y="205215"/>
                  </a:lnTo>
                  <a:cubicBezTo>
                    <a:pt x="96267" y="215760"/>
                    <a:pt x="102360" y="234509"/>
                    <a:pt x="96766" y="251598"/>
                  </a:cubicBezTo>
                  <a:lnTo>
                    <a:pt x="76328" y="314506"/>
                  </a:lnTo>
                  <a:cubicBezTo>
                    <a:pt x="72519" y="326212"/>
                    <a:pt x="78938" y="338791"/>
                    <a:pt x="90644" y="342601"/>
                  </a:cubicBezTo>
                  <a:cubicBezTo>
                    <a:pt x="97438" y="344808"/>
                    <a:pt x="104874" y="343627"/>
                    <a:pt x="110641" y="339434"/>
                  </a:cubicBezTo>
                  <a:lnTo>
                    <a:pt x="164154" y="300554"/>
                  </a:lnTo>
                  <a:cubicBezTo>
                    <a:pt x="171236" y="295392"/>
                    <a:pt x="179776" y="292609"/>
                    <a:pt x="188546" y="292609"/>
                  </a:cubicBezTo>
                  <a:close/>
                </a:path>
              </a:pathLst>
            </a:custGeom>
            <a:solidFill>
              <a:srgbClr val="3F3D56"/>
            </a:solidFill>
            <a:ln w="9584" cap="flat">
              <a:noFill/>
              <a:prstDash val="solid"/>
              <a:miter/>
            </a:ln>
          </p:spPr>
          <p:txBody>
            <a:bodyPr rtlCol="0" anchor="ctr"/>
            <a:lstStyle/>
            <a:p>
              <a:endParaRPr lang="zh-CN" altLang="en-US"/>
            </a:p>
          </p:txBody>
        </p:sp>
      </p:grpSp>
      <p:sp>
        <p:nvSpPr>
          <p:cNvPr id="43" name="任意多边形: 形状 4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文本框 4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行業趨勢分析</a:t>
            </a:r>
          </a:p>
        </p:txBody>
      </p:sp>
      <p:grpSp>
        <p:nvGrpSpPr>
          <p:cNvPr id="45" name="组合 44"/>
          <p:cNvGrpSpPr/>
          <p:nvPr/>
        </p:nvGrpSpPr>
        <p:grpSpPr>
          <a:xfrm>
            <a:off x="10033201" y="258201"/>
            <a:ext cx="1463474" cy="291074"/>
            <a:chOff x="10025436" y="215707"/>
            <a:chExt cx="1463474" cy="291074"/>
          </a:xfrm>
        </p:grpSpPr>
        <p:sp>
          <p:nvSpPr>
            <p:cNvPr id="46" name="矩形: 圆角 4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48" name="椭圆 4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49" name="等腰三角形 4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50" name="文本框 4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51" name="任意多边形: 形状 5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0" name="任意多边形: 形状 89"/>
          <p:cNvSpPr/>
          <p:nvPr/>
        </p:nvSpPr>
        <p:spPr>
          <a:xfrm flipH="1">
            <a:off x="0" y="6123396"/>
            <a:ext cx="12192000" cy="734604"/>
          </a:xfrm>
          <a:custGeom>
            <a:avLst/>
            <a:gdLst>
              <a:gd name="connsiteX0" fmla="*/ 12192000 w 12192000"/>
              <a:gd name="connsiteY0" fmla="*/ 0 h 734604"/>
              <a:gd name="connsiteX1" fmla="*/ 12129757 w 12192000"/>
              <a:gd name="connsiteY1" fmla="*/ 10510 h 734604"/>
              <a:gd name="connsiteX2" fmla="*/ 11820769 w 12192000"/>
              <a:gd name="connsiteY2" fmla="*/ 50503 h 734604"/>
              <a:gd name="connsiteX3" fmla="*/ 9866141 w 12192000"/>
              <a:gd name="connsiteY3" fmla="*/ 244943 h 734604"/>
              <a:gd name="connsiteX4" fmla="*/ 7170420 w 12192000"/>
              <a:gd name="connsiteY4" fmla="*/ 107408 h 734604"/>
              <a:gd name="connsiteX5" fmla="*/ 2636520 w 12192000"/>
              <a:gd name="connsiteY5" fmla="*/ 399143 h 734604"/>
              <a:gd name="connsiteX6" fmla="*/ 75690 w 12192000"/>
              <a:gd name="connsiteY6" fmla="*/ 255522 h 734604"/>
              <a:gd name="connsiteX7" fmla="*/ 0 w 12192000"/>
              <a:gd name="connsiteY7" fmla="*/ 251478 h 734604"/>
              <a:gd name="connsiteX8" fmla="*/ 0 w 12192000"/>
              <a:gd name="connsiteY8" fmla="*/ 734604 h 734604"/>
              <a:gd name="connsiteX9" fmla="*/ 12192000 w 12192000"/>
              <a:gd name="connsiteY9" fmla="*/ 734604 h 73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734604">
                <a:moveTo>
                  <a:pt x="12192000" y="0"/>
                </a:moveTo>
                <a:lnTo>
                  <a:pt x="12129757" y="10510"/>
                </a:lnTo>
                <a:cubicBezTo>
                  <a:pt x="12039486" y="25099"/>
                  <a:pt x="11937023" y="39739"/>
                  <a:pt x="11820769" y="50503"/>
                </a:cubicBezTo>
                <a:cubicBezTo>
                  <a:pt x="11355754" y="93562"/>
                  <a:pt x="10641199" y="235459"/>
                  <a:pt x="9866141" y="244943"/>
                </a:cubicBezTo>
                <a:cubicBezTo>
                  <a:pt x="9091083" y="254427"/>
                  <a:pt x="8375357" y="81708"/>
                  <a:pt x="7170420" y="107408"/>
                </a:cubicBezTo>
                <a:cubicBezTo>
                  <a:pt x="5965483" y="133108"/>
                  <a:pt x="3845190" y="374258"/>
                  <a:pt x="2636520" y="399143"/>
                </a:cubicBezTo>
                <a:cubicBezTo>
                  <a:pt x="1654476" y="419362"/>
                  <a:pt x="491686" y="283416"/>
                  <a:pt x="75690" y="255522"/>
                </a:cubicBezTo>
                <a:lnTo>
                  <a:pt x="0" y="251478"/>
                </a:lnTo>
                <a:lnTo>
                  <a:pt x="0" y="734604"/>
                </a:lnTo>
                <a:lnTo>
                  <a:pt x="12192000" y="734604"/>
                </a:lnTo>
                <a:close/>
              </a:path>
            </a:pathLst>
          </a:custGeom>
          <a:solidFill>
            <a:schemeClr val="accent1"/>
          </a:solidFill>
          <a:ln w="8467" cap="flat">
            <a:noFill/>
            <a:prstDash val="solid"/>
            <a:miter/>
          </a:ln>
        </p:spPr>
        <p:txBody>
          <a:bodyPr wrap="square" rtlCol="0" anchor="ctr">
            <a:noAutofit/>
          </a:bodyPr>
          <a:lstStyle/>
          <a:p>
            <a:endParaRPr lang="zh-CN" altLang="en-US" dirty="0"/>
          </a:p>
        </p:txBody>
      </p:sp>
      <p:sp>
        <p:nvSpPr>
          <p:cNvPr id="94" name="任意多边形: 形状 93"/>
          <p:cNvSpPr/>
          <p:nvPr/>
        </p:nvSpPr>
        <p:spPr>
          <a:xfrm>
            <a:off x="3213780" y="4134298"/>
            <a:ext cx="8281035" cy="1676691"/>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3F3D56"/>
          </a:solidFill>
          <a:ln w="9584" cap="flat">
            <a:noFill/>
            <a:prstDash val="solid"/>
            <a:miter/>
          </a:ln>
        </p:spPr>
        <p:txBody>
          <a:bodyPr rtlCol="0" anchor="ctr"/>
          <a:lstStyle/>
          <a:p>
            <a:endParaRPr lang="zh-CN" altLang="en-US"/>
          </a:p>
        </p:txBody>
      </p:sp>
      <p:sp>
        <p:nvSpPr>
          <p:cNvPr id="95" name="文本框 94"/>
          <p:cNvSpPr txBox="1"/>
          <p:nvPr/>
        </p:nvSpPr>
        <p:spPr>
          <a:xfrm>
            <a:off x="3519562" y="1640006"/>
            <a:ext cx="1402080" cy="337185"/>
          </a:xfrm>
          <a:prstGeom prst="rect">
            <a:avLst/>
          </a:prstGeom>
          <a:noFill/>
        </p:spPr>
        <p:txBody>
          <a:bodyPr wrap="none" rtlCol="0">
            <a:spAutoFit/>
          </a:bodyPr>
          <a:lstStyle/>
          <a:p>
            <a:r>
              <a:rPr lang="zh-CN" altLang="en-US" sz="1600" dirty="0">
                <a:solidFill>
                  <a:schemeClr val="accent2"/>
                </a:solidFill>
                <a:latin typeface="+mj-ea"/>
                <a:ea typeface="+mj-ea"/>
              </a:rPr>
              <a:t>加強同事溝通</a:t>
            </a:r>
          </a:p>
        </p:txBody>
      </p:sp>
      <p:sp>
        <p:nvSpPr>
          <p:cNvPr id="96" name="文本框 95"/>
          <p:cNvSpPr txBox="1"/>
          <p:nvPr/>
        </p:nvSpPr>
        <p:spPr>
          <a:xfrm>
            <a:off x="3519562" y="1968198"/>
            <a:ext cx="7644533"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同事之間要坦誠、寬容、溝通和信任。我能做到坦誠、寬容和信任，就欠缺溝通，有效溝通可以消除誤會，增進瞭解洽關係，保證工作品質，提高工作效率。</a:t>
            </a:r>
          </a:p>
        </p:txBody>
      </p:sp>
      <p:sp>
        <p:nvSpPr>
          <p:cNvPr id="97" name="文本框 96"/>
          <p:cNvSpPr txBox="1"/>
          <p:nvPr/>
        </p:nvSpPr>
        <p:spPr>
          <a:xfrm>
            <a:off x="3519562" y="4378729"/>
            <a:ext cx="1808480" cy="337185"/>
          </a:xfrm>
          <a:prstGeom prst="rect">
            <a:avLst/>
          </a:prstGeom>
          <a:noFill/>
        </p:spPr>
        <p:txBody>
          <a:bodyPr wrap="none" rtlCol="0">
            <a:spAutoFit/>
          </a:bodyPr>
          <a:lstStyle/>
          <a:p>
            <a:r>
              <a:rPr lang="zh-CN" altLang="en-US" sz="1600" dirty="0">
                <a:solidFill>
                  <a:schemeClr val="accent2"/>
                </a:solidFill>
                <a:latin typeface="+mj-ea"/>
                <a:ea typeface="+mj-ea"/>
              </a:rPr>
              <a:t>加強自身學習能力</a:t>
            </a:r>
          </a:p>
        </p:txBody>
      </p:sp>
      <p:sp>
        <p:nvSpPr>
          <p:cNvPr id="98" name="文本框 97"/>
          <p:cNvSpPr txBox="1"/>
          <p:nvPr/>
        </p:nvSpPr>
        <p:spPr>
          <a:xfrm>
            <a:off x="3519562" y="4691078"/>
            <a:ext cx="7644533"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積累工作經驗，改進工作方法，向周圍同志學習，注重別人優點，學習他們處理問題的方法，向周圍同志學習</a:t>
            </a:r>
            <a:r>
              <a:rPr lang="en-US" altLang="zh-CN" sz="1400" dirty="0">
                <a:solidFill>
                  <a:schemeClr val="tx1">
                    <a:lumMod val="65000"/>
                    <a:lumOff val="35000"/>
                  </a:schemeClr>
                </a:solidFill>
              </a:rPr>
              <a:t>,</a:t>
            </a:r>
            <a:r>
              <a:rPr lang="zh-CN" altLang="en-US" sz="1400" dirty="0">
                <a:solidFill>
                  <a:schemeClr val="tx1">
                    <a:lumMod val="65000"/>
                    <a:lumOff val="35000"/>
                  </a:schemeClr>
                </a:solidFill>
              </a:rPr>
              <a:t>注重別人優點，提高自己。</a:t>
            </a:r>
          </a:p>
        </p:txBody>
      </p:sp>
      <p:sp>
        <p:nvSpPr>
          <p:cNvPr id="99" name="文本框 98"/>
          <p:cNvSpPr txBox="1"/>
          <p:nvPr/>
        </p:nvSpPr>
        <p:spPr>
          <a:xfrm>
            <a:off x="3583825" y="2628401"/>
            <a:ext cx="7746310" cy="275590"/>
          </a:xfrm>
          <a:prstGeom prst="rect">
            <a:avLst/>
          </a:prstGeom>
          <a:noFill/>
        </p:spPr>
        <p:txBody>
          <a:bodyPr wrap="square" rtlCol="0">
            <a:spAutoFit/>
          </a:bodyPr>
          <a:lstStyle/>
          <a:p>
            <a:r>
              <a:rPr lang="en-US" altLang="zh-CN" sz="1200" dirty="0">
                <a:solidFill>
                  <a:schemeClr val="bg1">
                    <a:lumMod val="75000"/>
                  </a:schemeClr>
                </a:solidFill>
              </a:rPr>
              <a:t>Maecenas porttitor congue massa. Fusce posuere, magna sed pulvinar ultricies, purus </a:t>
            </a:r>
            <a:r>
              <a:rPr lang="en-US" altLang="zh-CN" sz="1200" dirty="0" err="1">
                <a:solidFill>
                  <a:schemeClr val="bg1">
                    <a:lumMod val="75000"/>
                  </a:schemeClr>
                </a:solidFill>
              </a:rPr>
              <a:t>lectus</a:t>
            </a:r>
            <a:r>
              <a:rPr lang="en-US" altLang="zh-CN" sz="1200" dirty="0">
                <a:solidFill>
                  <a:schemeClr val="bg1">
                    <a:lumMod val="75000"/>
                  </a:schemeClr>
                </a:solidFill>
              </a:rPr>
              <a:t> </a:t>
            </a:r>
            <a:r>
              <a:rPr lang="en-US" altLang="zh-CN" sz="1200" dirty="0" err="1">
                <a:solidFill>
                  <a:schemeClr val="bg1">
                    <a:lumMod val="75000"/>
                  </a:schemeClr>
                </a:solidFill>
              </a:rPr>
              <a:t>malesuada</a:t>
            </a:r>
            <a:r>
              <a:rPr lang="en-US" altLang="zh-CN" sz="1200" dirty="0">
                <a:solidFill>
                  <a:schemeClr val="bg1">
                    <a:lumMod val="75000"/>
                  </a:schemeClr>
                </a:solidFill>
              </a:rPr>
              <a:t>.</a:t>
            </a:r>
          </a:p>
        </p:txBody>
      </p:sp>
      <p:sp>
        <p:nvSpPr>
          <p:cNvPr id="100" name="文本框 99"/>
          <p:cNvSpPr txBox="1"/>
          <p:nvPr/>
        </p:nvSpPr>
        <p:spPr>
          <a:xfrm>
            <a:off x="3583825" y="5335790"/>
            <a:ext cx="7746310" cy="275590"/>
          </a:xfrm>
          <a:prstGeom prst="rect">
            <a:avLst/>
          </a:prstGeom>
          <a:noFill/>
        </p:spPr>
        <p:txBody>
          <a:bodyPr wrap="square" rtlCol="0">
            <a:spAutoFit/>
          </a:bodyPr>
          <a:lstStyle/>
          <a:p>
            <a:r>
              <a:rPr lang="en-US" altLang="zh-CN" sz="1200" dirty="0">
                <a:solidFill>
                  <a:schemeClr val="bg1">
                    <a:lumMod val="75000"/>
                  </a:schemeClr>
                </a:solidFill>
              </a:rPr>
              <a:t>Maecenas porttitor congue massa. Fusce posuere, magna sed pulvinar ultricies, purus </a:t>
            </a:r>
            <a:r>
              <a:rPr lang="en-US" altLang="zh-CN" sz="1200" dirty="0" err="1">
                <a:solidFill>
                  <a:schemeClr val="bg1">
                    <a:lumMod val="75000"/>
                  </a:schemeClr>
                </a:solidFill>
              </a:rPr>
              <a:t>lectus</a:t>
            </a:r>
            <a:r>
              <a:rPr lang="en-US" altLang="zh-CN" sz="1200" dirty="0">
                <a:solidFill>
                  <a:schemeClr val="bg1">
                    <a:lumMod val="75000"/>
                  </a:schemeClr>
                </a:solidFill>
              </a:rPr>
              <a:t> </a:t>
            </a:r>
            <a:r>
              <a:rPr lang="en-US" altLang="zh-CN" sz="1200" dirty="0" err="1">
                <a:solidFill>
                  <a:schemeClr val="bg1">
                    <a:lumMod val="75000"/>
                  </a:schemeClr>
                </a:solidFill>
              </a:rPr>
              <a:t>malesuada</a:t>
            </a:r>
            <a:r>
              <a:rPr lang="en-US" altLang="zh-CN" sz="1200" dirty="0">
                <a:solidFill>
                  <a:schemeClr val="bg1">
                    <a:lumMod val="75000"/>
                  </a:schemeClr>
                </a:solidFill>
              </a:rPr>
              <a:t>.</a:t>
            </a:r>
          </a:p>
        </p:txBody>
      </p:sp>
      <p:sp>
        <p:nvSpPr>
          <p:cNvPr id="92" name="任意多边形: 形状 91"/>
          <p:cNvSpPr/>
          <p:nvPr/>
        </p:nvSpPr>
        <p:spPr>
          <a:xfrm>
            <a:off x="3599987" y="1965833"/>
            <a:ext cx="1656000" cy="36000"/>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
        <p:nvSpPr>
          <p:cNvPr id="101" name="任意多边形: 形状 100"/>
          <p:cNvSpPr/>
          <p:nvPr/>
        </p:nvSpPr>
        <p:spPr>
          <a:xfrm>
            <a:off x="3599987" y="4699044"/>
            <a:ext cx="1656000" cy="36000"/>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rot="2437851">
            <a:off x="6550522" y="4856685"/>
            <a:ext cx="832545" cy="1874465"/>
            <a:chOff x="4999295" y="4815549"/>
            <a:chExt cx="832545" cy="1874465"/>
          </a:xfrm>
        </p:grpSpPr>
        <p:sp>
          <p:nvSpPr>
            <p:cNvPr id="49" name="任意多边形: 形状 48"/>
            <p:cNvSpPr/>
            <p:nvPr/>
          </p:nvSpPr>
          <p:spPr>
            <a:xfrm>
              <a:off x="4999295" y="4815549"/>
              <a:ext cx="619532" cy="1874465"/>
            </a:xfrm>
            <a:custGeom>
              <a:avLst/>
              <a:gdLst>
                <a:gd name="connsiteX0" fmla="*/ 475320 w 475943"/>
                <a:gd name="connsiteY0" fmla="*/ 1063863 h 1440020"/>
                <a:gd name="connsiteX1" fmla="*/ 413173 w 475943"/>
                <a:gd name="connsiteY1" fmla="*/ 1431585 h 1440020"/>
                <a:gd name="connsiteX2" fmla="*/ 410493 w 475943"/>
                <a:gd name="connsiteY2" fmla="*/ 1439832 h 1440020"/>
                <a:gd name="connsiteX3" fmla="*/ 178590 w 475943"/>
                <a:gd name="connsiteY3" fmla="*/ 1439832 h 1440020"/>
                <a:gd name="connsiteX4" fmla="*/ 179330 w 475943"/>
                <a:gd name="connsiteY4" fmla="*/ 1431585 h 1440020"/>
                <a:gd name="connsiteX5" fmla="*/ -135 w 475943"/>
                <a:gd name="connsiteY5" fmla="*/ -189 h 1440020"/>
                <a:gd name="connsiteX6" fmla="*/ 475320 w 475943"/>
                <a:gd name="connsiteY6" fmla="*/ 1063863 h 144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943" h="1440020">
                  <a:moveTo>
                    <a:pt x="475320" y="1063863"/>
                  </a:moveTo>
                  <a:cubicBezTo>
                    <a:pt x="471969" y="1188746"/>
                    <a:pt x="451049" y="1312538"/>
                    <a:pt x="413173" y="1431585"/>
                  </a:cubicBezTo>
                  <a:cubicBezTo>
                    <a:pt x="412333" y="1434348"/>
                    <a:pt x="411401" y="1437068"/>
                    <a:pt x="410493" y="1439832"/>
                  </a:cubicBezTo>
                  <a:lnTo>
                    <a:pt x="178590" y="1439832"/>
                  </a:lnTo>
                  <a:cubicBezTo>
                    <a:pt x="178834" y="1437354"/>
                    <a:pt x="179086" y="1434591"/>
                    <a:pt x="179330" y="1431585"/>
                  </a:cubicBezTo>
                  <a:cubicBezTo>
                    <a:pt x="194791" y="1253825"/>
                    <a:pt x="106457" y="184827"/>
                    <a:pt x="-135" y="-189"/>
                  </a:cubicBezTo>
                  <a:cubicBezTo>
                    <a:pt x="9204" y="14819"/>
                    <a:pt x="493301" y="499042"/>
                    <a:pt x="475320" y="1063863"/>
                  </a:cubicBezTo>
                  <a:close/>
                </a:path>
              </a:pathLst>
            </a:custGeom>
            <a:solidFill>
              <a:srgbClr val="E6E6E6"/>
            </a:solidFill>
            <a:ln w="8389" cap="flat">
              <a:noFill/>
              <a:prstDash val="solid"/>
              <a:miter/>
            </a:ln>
          </p:spPr>
          <p:txBody>
            <a:bodyPr rtlCol="0" anchor="ctr"/>
            <a:lstStyle/>
            <a:p>
              <a:endParaRPr lang="zh-CN" altLang="en-US"/>
            </a:p>
          </p:txBody>
        </p:sp>
        <p:sp>
          <p:nvSpPr>
            <p:cNvPr id="50" name="任意多边形: 形状 49"/>
            <p:cNvSpPr/>
            <p:nvPr/>
          </p:nvSpPr>
          <p:spPr>
            <a:xfrm>
              <a:off x="5361223" y="5657820"/>
              <a:ext cx="470617" cy="1032194"/>
            </a:xfrm>
            <a:custGeom>
              <a:avLst/>
              <a:gdLst>
                <a:gd name="connsiteX0" fmla="*/ 179867 w 361542"/>
                <a:gd name="connsiteY0" fmla="*/ 784526 h 792962"/>
                <a:gd name="connsiteX1" fmla="*/ 173845 w 361542"/>
                <a:gd name="connsiteY1" fmla="*/ 792773 h 792962"/>
                <a:gd name="connsiteX2" fmla="*/ -135 w 361542"/>
                <a:gd name="connsiteY2" fmla="*/ 792773 h 792962"/>
                <a:gd name="connsiteX3" fmla="*/ 4484 w 361542"/>
                <a:gd name="connsiteY3" fmla="*/ 784526 h 792962"/>
                <a:gd name="connsiteX4" fmla="*/ 197251 w 361542"/>
                <a:gd name="connsiteY4" fmla="*/ 416805 h 792962"/>
                <a:gd name="connsiteX5" fmla="*/ 353377 w 361542"/>
                <a:gd name="connsiteY5" fmla="*/ -189 h 792962"/>
                <a:gd name="connsiteX6" fmla="*/ 179867 w 361542"/>
                <a:gd name="connsiteY6" fmla="*/ 784526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542" h="792962">
                  <a:moveTo>
                    <a:pt x="179867" y="784526"/>
                  </a:moveTo>
                  <a:cubicBezTo>
                    <a:pt x="177935" y="787289"/>
                    <a:pt x="175920" y="790052"/>
                    <a:pt x="173845" y="792773"/>
                  </a:cubicBezTo>
                  <a:lnTo>
                    <a:pt x="-135" y="792773"/>
                  </a:lnTo>
                  <a:cubicBezTo>
                    <a:pt x="1184" y="790422"/>
                    <a:pt x="2712" y="787659"/>
                    <a:pt x="4484" y="784526"/>
                  </a:cubicBezTo>
                  <a:cubicBezTo>
                    <a:pt x="33223" y="732658"/>
                    <a:pt x="118290" y="577574"/>
                    <a:pt x="197251" y="416805"/>
                  </a:cubicBezTo>
                  <a:cubicBezTo>
                    <a:pt x="282083" y="244035"/>
                    <a:pt x="359927" y="64713"/>
                    <a:pt x="353377" y="-189"/>
                  </a:cubicBezTo>
                  <a:cubicBezTo>
                    <a:pt x="355476" y="14441"/>
                    <a:pt x="414181" y="460678"/>
                    <a:pt x="179867" y="784526"/>
                  </a:cubicBezTo>
                  <a:close/>
                </a:path>
              </a:pathLst>
            </a:custGeom>
            <a:solidFill>
              <a:srgbClr val="E6E6E6"/>
            </a:solidFill>
            <a:ln w="8389" cap="flat">
              <a:noFill/>
              <a:prstDash val="solid"/>
              <a:miter/>
            </a:ln>
          </p:spPr>
          <p:txBody>
            <a:bodyPr rtlCol="0" anchor="ctr"/>
            <a:lstStyle/>
            <a:p>
              <a:endParaRPr lang="zh-CN" altLang="en-US"/>
            </a:p>
          </p:txBody>
        </p:sp>
      </p:grpSp>
      <p:grpSp>
        <p:nvGrpSpPr>
          <p:cNvPr id="53" name="组合 52"/>
          <p:cNvGrpSpPr/>
          <p:nvPr/>
        </p:nvGrpSpPr>
        <p:grpSpPr>
          <a:xfrm rot="20388946">
            <a:off x="4553264" y="5173803"/>
            <a:ext cx="1034041" cy="1912028"/>
            <a:chOff x="4279902" y="4650385"/>
            <a:chExt cx="1034041" cy="1912028"/>
          </a:xfrm>
        </p:grpSpPr>
        <p:sp>
          <p:nvSpPr>
            <p:cNvPr id="51" name="任意多边形: 形状 50"/>
            <p:cNvSpPr/>
            <p:nvPr/>
          </p:nvSpPr>
          <p:spPr>
            <a:xfrm>
              <a:off x="4495163" y="4650385"/>
              <a:ext cx="818780" cy="1884501"/>
            </a:xfrm>
            <a:custGeom>
              <a:avLst/>
              <a:gdLst>
                <a:gd name="connsiteX0" fmla="*/ 181733 w 629011"/>
                <a:gd name="connsiteY0" fmla="*/ 1157438 h 1447730"/>
                <a:gd name="connsiteX1" fmla="*/ 422992 w 629011"/>
                <a:gd name="connsiteY1" fmla="*/ 1441822 h 1447730"/>
                <a:gd name="connsiteX2" fmla="*/ 429509 w 629011"/>
                <a:gd name="connsiteY2" fmla="*/ 1447541 h 1447730"/>
                <a:gd name="connsiteX3" fmla="*/ 628877 w 629011"/>
                <a:gd name="connsiteY3" fmla="*/ 1329083 h 1447730"/>
                <a:gd name="connsiteX4" fmla="*/ 624031 w 629011"/>
                <a:gd name="connsiteY4" fmla="*/ 1322372 h 1447730"/>
                <a:gd name="connsiteX5" fmla="*/ 46940 w 629011"/>
                <a:gd name="connsiteY5" fmla="*/ -189 h 1447730"/>
                <a:gd name="connsiteX6" fmla="*/ 181733 w 629011"/>
                <a:gd name="connsiteY6" fmla="*/ 1157438 h 14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11" h="1447730">
                  <a:moveTo>
                    <a:pt x="181733" y="1157438"/>
                  </a:moveTo>
                  <a:cubicBezTo>
                    <a:pt x="248399" y="1263089"/>
                    <a:pt x="329619" y="1358830"/>
                    <a:pt x="422992" y="1441822"/>
                  </a:cubicBezTo>
                  <a:cubicBezTo>
                    <a:pt x="425125" y="1443771"/>
                    <a:pt x="427317" y="1445627"/>
                    <a:pt x="429509" y="1447541"/>
                  </a:cubicBezTo>
                  <a:lnTo>
                    <a:pt x="628877" y="1329083"/>
                  </a:lnTo>
                  <a:cubicBezTo>
                    <a:pt x="627399" y="1327076"/>
                    <a:pt x="625770" y="1324833"/>
                    <a:pt x="624031" y="1322372"/>
                  </a:cubicBezTo>
                  <a:cubicBezTo>
                    <a:pt x="519934" y="1177451"/>
                    <a:pt x="49812" y="213322"/>
                    <a:pt x="46940" y="-189"/>
                  </a:cubicBezTo>
                  <a:cubicBezTo>
                    <a:pt x="46578" y="17490"/>
                    <a:pt x="-122245" y="681051"/>
                    <a:pt x="181733" y="1157438"/>
                  </a:cubicBezTo>
                  <a:close/>
                </a:path>
              </a:pathLst>
            </a:custGeom>
            <a:solidFill>
              <a:srgbClr val="E6E6E6"/>
            </a:solidFill>
            <a:ln w="8389" cap="flat">
              <a:noFill/>
              <a:prstDash val="solid"/>
              <a:miter/>
            </a:ln>
          </p:spPr>
          <p:txBody>
            <a:bodyPr rtlCol="0" anchor="ctr"/>
            <a:lstStyle/>
            <a:p>
              <a:endParaRPr lang="zh-CN" altLang="en-US"/>
            </a:p>
          </p:txBody>
        </p:sp>
        <p:sp>
          <p:nvSpPr>
            <p:cNvPr id="52" name="任意多边形: 形状 51"/>
            <p:cNvSpPr/>
            <p:nvPr/>
          </p:nvSpPr>
          <p:spPr>
            <a:xfrm>
              <a:off x="4279902" y="5794436"/>
              <a:ext cx="922884" cy="767977"/>
            </a:xfrm>
            <a:custGeom>
              <a:avLst/>
              <a:gdLst>
                <a:gd name="connsiteX0" fmla="*/ 549898 w 708987"/>
                <a:gd name="connsiteY0" fmla="*/ 585780 h 589983"/>
                <a:gd name="connsiteX1" fmla="*/ 559287 w 708987"/>
                <a:gd name="connsiteY1" fmla="*/ 589794 h 589983"/>
                <a:gd name="connsiteX2" fmla="*/ 708853 w 708987"/>
                <a:gd name="connsiteY2" fmla="*/ 500923 h 589983"/>
                <a:gd name="connsiteX3" fmla="*/ 700673 w 708987"/>
                <a:gd name="connsiteY3" fmla="*/ 496195 h 589983"/>
                <a:gd name="connsiteX4" fmla="*/ 347111 w 708987"/>
                <a:gd name="connsiteY4" fmla="*/ 278535 h 589983"/>
                <a:gd name="connsiteX5" fmla="*/ -135 w 708987"/>
                <a:gd name="connsiteY5" fmla="*/ -189 h 589983"/>
                <a:gd name="connsiteX6" fmla="*/ 549898 w 708987"/>
                <a:gd name="connsiteY6" fmla="*/ 585780 h 5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987" h="589983">
                  <a:moveTo>
                    <a:pt x="549898" y="585780"/>
                  </a:moveTo>
                  <a:cubicBezTo>
                    <a:pt x="552980" y="587165"/>
                    <a:pt x="556121" y="588509"/>
                    <a:pt x="559287" y="589794"/>
                  </a:cubicBezTo>
                  <a:lnTo>
                    <a:pt x="708853" y="500923"/>
                  </a:lnTo>
                  <a:cubicBezTo>
                    <a:pt x="706518" y="499579"/>
                    <a:pt x="703797" y="497983"/>
                    <a:pt x="700673" y="496195"/>
                  </a:cubicBezTo>
                  <a:cubicBezTo>
                    <a:pt x="649468" y="466288"/>
                    <a:pt x="497122" y="376418"/>
                    <a:pt x="347111" y="278535"/>
                  </a:cubicBezTo>
                  <a:cubicBezTo>
                    <a:pt x="185939" y="173337"/>
                    <a:pt x="27378" y="58961"/>
                    <a:pt x="-135" y="-189"/>
                  </a:cubicBezTo>
                  <a:cubicBezTo>
                    <a:pt x="5593" y="13433"/>
                    <a:pt x="183058" y="427051"/>
                    <a:pt x="549898" y="585780"/>
                  </a:cubicBezTo>
                  <a:close/>
                </a:path>
              </a:pathLst>
            </a:custGeom>
            <a:solidFill>
              <a:srgbClr val="E6E6E6"/>
            </a:solidFill>
            <a:ln w="8389" cap="flat">
              <a:noFill/>
              <a:prstDash val="solid"/>
              <a:miter/>
            </a:ln>
          </p:spPr>
          <p:txBody>
            <a:bodyPr rtlCol="0" anchor="ctr"/>
            <a:lstStyle/>
            <a:p>
              <a:endParaRPr lang="zh-CN" altLang="en-US"/>
            </a:p>
          </p:txBody>
        </p:sp>
      </p:grpSp>
      <p:sp>
        <p:nvSpPr>
          <p:cNvPr id="47" name="图形 25"/>
          <p:cNvSpPr/>
          <p:nvPr/>
        </p:nvSpPr>
        <p:spPr>
          <a:xfrm flipH="1">
            <a:off x="0" y="6159329"/>
            <a:ext cx="12192000" cy="735449"/>
          </a:xfrm>
          <a:custGeom>
            <a:avLst/>
            <a:gdLst>
              <a:gd name="connsiteX0" fmla="*/ 0 w 12192000"/>
              <a:gd name="connsiteY0" fmla="*/ 1478917 h 2562649"/>
              <a:gd name="connsiteX1" fmla="*/ 406400 w 12192000"/>
              <a:gd name="connsiteY1" fmla="*/ 1614383 h 2562649"/>
              <a:gd name="connsiteX2" fmla="*/ 2438400 w 12192000"/>
              <a:gd name="connsiteY2" fmla="*/ 1975910 h 2562649"/>
              <a:gd name="connsiteX3" fmla="*/ 4876800 w 12192000"/>
              <a:gd name="connsiteY3" fmla="*/ 1207983 h 2562649"/>
              <a:gd name="connsiteX4" fmla="*/ 7315200 w 12192000"/>
              <a:gd name="connsiteY4" fmla="*/ 259717 h 2562649"/>
              <a:gd name="connsiteX5" fmla="*/ 9753600 w 12192000"/>
              <a:gd name="connsiteY5" fmla="*/ 33657 h 2562649"/>
              <a:gd name="connsiteX6" fmla="*/ 11785600 w 12192000"/>
              <a:gd name="connsiteY6" fmla="*/ 530650 h 2562649"/>
              <a:gd name="connsiteX7" fmla="*/ 12192000 w 12192000"/>
              <a:gd name="connsiteY7" fmla="*/ 666117 h 2562649"/>
              <a:gd name="connsiteX8" fmla="*/ 12192000 w 12192000"/>
              <a:gd name="connsiteY8" fmla="*/ 2562650 h 2562649"/>
              <a:gd name="connsiteX9" fmla="*/ 11785600 w 12192000"/>
              <a:gd name="connsiteY9" fmla="*/ 2562650 h 2562649"/>
              <a:gd name="connsiteX10" fmla="*/ 9753600 w 12192000"/>
              <a:gd name="connsiteY10" fmla="*/ 2562650 h 2562649"/>
              <a:gd name="connsiteX11" fmla="*/ 7315200 w 12192000"/>
              <a:gd name="connsiteY11" fmla="*/ 2562650 h 2562649"/>
              <a:gd name="connsiteX12" fmla="*/ 4876800 w 12192000"/>
              <a:gd name="connsiteY12" fmla="*/ 2562650 h 2562649"/>
              <a:gd name="connsiteX13" fmla="*/ 2438400 w 12192000"/>
              <a:gd name="connsiteY13" fmla="*/ 2562650 h 2562649"/>
              <a:gd name="connsiteX14" fmla="*/ 406400 w 12192000"/>
              <a:gd name="connsiteY14" fmla="*/ 2562650 h 2562649"/>
              <a:gd name="connsiteX15" fmla="*/ 0 w 12192000"/>
              <a:gd name="connsiteY15" fmla="*/ 2562650 h 256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562649">
                <a:moveTo>
                  <a:pt x="0" y="1478917"/>
                </a:moveTo>
                <a:lnTo>
                  <a:pt x="406400" y="1614383"/>
                </a:lnTo>
                <a:cubicBezTo>
                  <a:pt x="812800" y="1749850"/>
                  <a:pt x="1625600" y="2020783"/>
                  <a:pt x="2438400" y="1975910"/>
                </a:cubicBezTo>
                <a:cubicBezTo>
                  <a:pt x="3251200" y="1927650"/>
                  <a:pt x="4064000" y="1572050"/>
                  <a:pt x="4876800" y="1207983"/>
                </a:cubicBezTo>
                <a:cubicBezTo>
                  <a:pt x="5689600" y="843917"/>
                  <a:pt x="6502400" y="488317"/>
                  <a:pt x="7315200" y="259717"/>
                </a:cubicBezTo>
                <a:cubicBezTo>
                  <a:pt x="8128000" y="31117"/>
                  <a:pt x="8940800" y="-53550"/>
                  <a:pt x="9753600" y="33657"/>
                </a:cubicBezTo>
                <a:cubicBezTo>
                  <a:pt x="10566400" y="124250"/>
                  <a:pt x="11379200" y="395183"/>
                  <a:pt x="11785600" y="530650"/>
                </a:cubicBezTo>
                <a:lnTo>
                  <a:pt x="12192000" y="666117"/>
                </a:lnTo>
                <a:lnTo>
                  <a:pt x="12192000" y="2562650"/>
                </a:lnTo>
                <a:lnTo>
                  <a:pt x="11785600" y="2562650"/>
                </a:lnTo>
                <a:cubicBezTo>
                  <a:pt x="11379200" y="2562650"/>
                  <a:pt x="10566400" y="2562650"/>
                  <a:pt x="9753600" y="2562650"/>
                </a:cubicBezTo>
                <a:cubicBezTo>
                  <a:pt x="8940800" y="2562650"/>
                  <a:pt x="8128000" y="2562650"/>
                  <a:pt x="7315200" y="2562650"/>
                </a:cubicBezTo>
                <a:cubicBezTo>
                  <a:pt x="6502400" y="2562650"/>
                  <a:pt x="5689600" y="2562650"/>
                  <a:pt x="4876800" y="2562650"/>
                </a:cubicBezTo>
                <a:cubicBezTo>
                  <a:pt x="4064000" y="2562650"/>
                  <a:pt x="3251200" y="2562650"/>
                  <a:pt x="2438400" y="2562650"/>
                </a:cubicBezTo>
                <a:cubicBezTo>
                  <a:pt x="1625600" y="2562650"/>
                  <a:pt x="812800" y="2562650"/>
                  <a:pt x="406400" y="2562650"/>
                </a:cubicBezTo>
                <a:lnTo>
                  <a:pt x="0" y="2562650"/>
                </a:lnTo>
                <a:close/>
              </a:path>
            </a:pathLst>
          </a:custGeom>
          <a:solidFill>
            <a:schemeClr val="accent1"/>
          </a:solidFill>
          <a:ln w="8467" cap="flat">
            <a:noFill/>
            <a:prstDash val="solid"/>
            <a:miter/>
          </a:ln>
        </p:spPr>
        <p:txBody>
          <a:bodyPr rtlCol="0" anchor="ctr"/>
          <a:lstStyle/>
          <a:p>
            <a:endParaRPr lang="zh-CN" altLang="en-US" dirty="0"/>
          </a:p>
        </p:txBody>
      </p:sp>
      <p:sp>
        <p:nvSpPr>
          <p:cNvPr id="4" name="任意多边形: 形状 3"/>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 name="组合 5"/>
          <p:cNvGrpSpPr/>
          <p:nvPr/>
        </p:nvGrpSpPr>
        <p:grpSpPr>
          <a:xfrm>
            <a:off x="10033201" y="258201"/>
            <a:ext cx="1463474" cy="291074"/>
            <a:chOff x="10025436" y="215707"/>
            <a:chExt cx="1463474" cy="291074"/>
          </a:xfrm>
        </p:grpSpPr>
        <p:sp>
          <p:nvSpPr>
            <p:cNvPr id="7" name="矩形: 圆角 6"/>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椭圆 8"/>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10" name="等腰三角形 9"/>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1" name="文本框 10"/>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2" name="任意多边形: 形状 11"/>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形状 23"/>
          <p:cNvSpPr/>
          <p:nvPr/>
        </p:nvSpPr>
        <p:spPr>
          <a:xfrm>
            <a:off x="10323003" y="3242171"/>
            <a:ext cx="618488" cy="543460"/>
          </a:xfrm>
          <a:custGeom>
            <a:avLst/>
            <a:gdLst>
              <a:gd name="connsiteX0" fmla="*/ 233747 w 233963"/>
              <a:gd name="connsiteY0" fmla="*/ 156960 h 205581"/>
              <a:gd name="connsiteX1" fmla="*/ 116766 w 233963"/>
              <a:gd name="connsiteY1" fmla="*/ 205034 h 205581"/>
              <a:gd name="connsiteX2" fmla="*/ -216 w 233963"/>
              <a:gd name="connsiteY2" fmla="*/ 156960 h 205581"/>
              <a:gd name="connsiteX3" fmla="*/ 116766 w 233963"/>
              <a:gd name="connsiteY3" fmla="*/ -86 h 205581"/>
              <a:gd name="connsiteX4" fmla="*/ 233747 w 233963"/>
              <a:gd name="connsiteY4" fmla="*/ 156960 h 20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63" h="205581">
                <a:moveTo>
                  <a:pt x="233747" y="156960"/>
                </a:moveTo>
                <a:cubicBezTo>
                  <a:pt x="233747" y="213603"/>
                  <a:pt x="181373" y="205034"/>
                  <a:pt x="116766" y="205034"/>
                </a:cubicBezTo>
                <a:cubicBezTo>
                  <a:pt x="52158" y="205034"/>
                  <a:pt x="-216" y="213603"/>
                  <a:pt x="-216" y="156960"/>
                </a:cubicBezTo>
                <a:cubicBezTo>
                  <a:pt x="-216" y="100316"/>
                  <a:pt x="25367" y="-86"/>
                  <a:pt x="116766" y="-86"/>
                </a:cubicBezTo>
                <a:cubicBezTo>
                  <a:pt x="211314" y="-86"/>
                  <a:pt x="233747" y="100316"/>
                  <a:pt x="233747" y="156960"/>
                </a:cubicBezTo>
                <a:close/>
              </a:path>
            </a:pathLst>
          </a:custGeom>
          <a:solidFill>
            <a:srgbClr val="2F2E41"/>
          </a:solidFill>
          <a:ln w="2567" cap="flat">
            <a:noFill/>
            <a:prstDash val="solid"/>
            <a:miter/>
          </a:ln>
        </p:spPr>
        <p:txBody>
          <a:bodyPr rtlCol="0" anchor="ctr"/>
          <a:lstStyle/>
          <a:p>
            <a:endParaRPr lang="zh-CN" altLang="en-US"/>
          </a:p>
        </p:txBody>
      </p:sp>
      <p:sp>
        <p:nvSpPr>
          <p:cNvPr id="25" name="任意多边形: 形状 24"/>
          <p:cNvSpPr/>
          <p:nvPr/>
        </p:nvSpPr>
        <p:spPr>
          <a:xfrm>
            <a:off x="9740498" y="3584229"/>
            <a:ext cx="203761" cy="470139"/>
          </a:xfrm>
          <a:custGeom>
            <a:avLst/>
            <a:gdLst>
              <a:gd name="connsiteX0" fmla="*/ 3127 w 77079"/>
              <a:gd name="connsiteY0" fmla="*/ 18150 h 177845"/>
              <a:gd name="connsiteX1" fmla="*/ 17739 w 77079"/>
              <a:gd name="connsiteY1" fmla="*/ 61323 h 177845"/>
              <a:gd name="connsiteX2" fmla="*/ 23037 w 77079"/>
              <a:gd name="connsiteY2" fmla="*/ 63381 h 177845"/>
              <a:gd name="connsiteX3" fmla="*/ 28931 w 77079"/>
              <a:gd name="connsiteY3" fmla="*/ 177760 h 177845"/>
              <a:gd name="connsiteX4" fmla="*/ 76863 w 77079"/>
              <a:gd name="connsiteY4" fmla="*/ 142482 h 177845"/>
              <a:gd name="connsiteX5" fmla="*/ 63916 w 77079"/>
              <a:gd name="connsiteY5" fmla="*/ 39275 h 177845"/>
              <a:gd name="connsiteX6" fmla="*/ 39224 w 77079"/>
              <a:gd name="connsiteY6" fmla="*/ 673 h 177845"/>
              <a:gd name="connsiteX7" fmla="*/ 3127 w 77079"/>
              <a:gd name="connsiteY7" fmla="*/ 18150 h 17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79" h="177845">
                <a:moveTo>
                  <a:pt x="3127" y="18150"/>
                </a:moveTo>
                <a:cubicBezTo>
                  <a:pt x="-4759" y="34108"/>
                  <a:pt x="1783" y="53438"/>
                  <a:pt x="17739" y="61323"/>
                </a:cubicBezTo>
                <a:cubicBezTo>
                  <a:pt x="19440" y="62163"/>
                  <a:pt x="21213" y="62854"/>
                  <a:pt x="23037" y="63381"/>
                </a:cubicBezTo>
                <a:lnTo>
                  <a:pt x="28931" y="177760"/>
                </a:lnTo>
                <a:lnTo>
                  <a:pt x="76863" y="142482"/>
                </a:lnTo>
                <a:lnTo>
                  <a:pt x="63916" y="39275"/>
                </a:lnTo>
                <a:cubicBezTo>
                  <a:pt x="67757" y="21796"/>
                  <a:pt x="56704" y="4514"/>
                  <a:pt x="39224" y="673"/>
                </a:cubicBezTo>
                <a:cubicBezTo>
                  <a:pt x="24599" y="-2541"/>
                  <a:pt x="9676" y="4684"/>
                  <a:pt x="3127" y="18150"/>
                </a:cubicBezTo>
                <a:close/>
              </a:path>
            </a:pathLst>
          </a:custGeom>
          <a:solidFill>
            <a:srgbClr val="FFB8B8"/>
          </a:solidFill>
          <a:ln w="2567" cap="flat">
            <a:noFill/>
            <a:prstDash val="solid"/>
            <a:miter/>
          </a:ln>
        </p:spPr>
        <p:txBody>
          <a:bodyPr rtlCol="0" anchor="ctr"/>
          <a:lstStyle/>
          <a:p>
            <a:endParaRPr lang="zh-CN" altLang="en-US"/>
          </a:p>
        </p:txBody>
      </p:sp>
      <p:sp>
        <p:nvSpPr>
          <p:cNvPr id="26" name="任意多边形: 形状 25"/>
          <p:cNvSpPr/>
          <p:nvPr/>
        </p:nvSpPr>
        <p:spPr>
          <a:xfrm>
            <a:off x="10991316" y="4666628"/>
            <a:ext cx="171578" cy="466002"/>
          </a:xfrm>
          <a:custGeom>
            <a:avLst/>
            <a:gdLst>
              <a:gd name="connsiteX0" fmla="*/ 59330 w 64905"/>
              <a:gd name="connsiteY0" fmla="*/ 161501 h 176280"/>
              <a:gd name="connsiteX1" fmla="*/ 50248 w 64905"/>
              <a:gd name="connsiteY1" fmla="*/ 116834 h 176280"/>
              <a:gd name="connsiteX2" fmla="*/ 45253 w 64905"/>
              <a:gd name="connsiteY2" fmla="*/ 114129 h 176280"/>
              <a:gd name="connsiteX3" fmla="*/ 53750 w 64905"/>
              <a:gd name="connsiteY3" fmla="*/ -86 h 176280"/>
              <a:gd name="connsiteX4" fmla="*/ 1771 w 64905"/>
              <a:gd name="connsiteY4" fmla="*/ 28902 h 176280"/>
              <a:gd name="connsiteX5" fmla="*/ 1671 w 64905"/>
              <a:gd name="connsiteY5" fmla="*/ 132919 h 176280"/>
              <a:gd name="connsiteX6" fmla="*/ 21327 w 64905"/>
              <a:gd name="connsiteY6" fmla="*/ 174314 h 176280"/>
              <a:gd name="connsiteX7" fmla="*/ 59330 w 64905"/>
              <a:gd name="connsiteY7" fmla="*/ 161501 h 17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05" h="176280">
                <a:moveTo>
                  <a:pt x="59330" y="161501"/>
                </a:moveTo>
                <a:cubicBezTo>
                  <a:pt x="69156" y="146657"/>
                  <a:pt x="65091" y="126662"/>
                  <a:pt x="50248" y="116834"/>
                </a:cubicBezTo>
                <a:cubicBezTo>
                  <a:pt x="48665" y="115789"/>
                  <a:pt x="46995" y="114882"/>
                  <a:pt x="45253" y="114129"/>
                </a:cubicBezTo>
                <a:lnTo>
                  <a:pt x="53750" y="-86"/>
                </a:lnTo>
                <a:lnTo>
                  <a:pt x="1771" y="28902"/>
                </a:lnTo>
                <a:lnTo>
                  <a:pt x="1671" y="132919"/>
                </a:lnTo>
                <a:cubicBezTo>
                  <a:pt x="-4334" y="149777"/>
                  <a:pt x="4469" y="168309"/>
                  <a:pt x="21327" y="174314"/>
                </a:cubicBezTo>
                <a:cubicBezTo>
                  <a:pt x="35433" y="179337"/>
                  <a:pt x="51144" y="174039"/>
                  <a:pt x="59330" y="161501"/>
                </a:cubicBezTo>
                <a:close/>
              </a:path>
            </a:pathLst>
          </a:custGeom>
          <a:solidFill>
            <a:srgbClr val="FFB8B8"/>
          </a:solidFill>
          <a:ln w="2567" cap="flat">
            <a:noFill/>
            <a:prstDash val="solid"/>
            <a:miter/>
          </a:ln>
        </p:spPr>
        <p:txBody>
          <a:bodyPr rtlCol="0" anchor="ctr"/>
          <a:lstStyle/>
          <a:p>
            <a:endParaRPr lang="zh-CN" altLang="en-US"/>
          </a:p>
        </p:txBody>
      </p:sp>
      <p:sp>
        <p:nvSpPr>
          <p:cNvPr id="27" name="任意多边形: 形状 26"/>
          <p:cNvSpPr/>
          <p:nvPr/>
        </p:nvSpPr>
        <p:spPr>
          <a:xfrm>
            <a:off x="10515909" y="6146545"/>
            <a:ext cx="153298" cy="400646"/>
          </a:xfrm>
          <a:custGeom>
            <a:avLst/>
            <a:gdLst>
              <a:gd name="connsiteX0" fmla="*/ 8 w 57990"/>
              <a:gd name="connsiteY0" fmla="*/ 151558 h 151557"/>
              <a:gd name="connsiteX1" fmla="*/ 39299 w 57990"/>
              <a:gd name="connsiteY1" fmla="*/ 151558 h 151557"/>
              <a:gd name="connsiteX2" fmla="*/ 57991 w 57990"/>
              <a:gd name="connsiteY2" fmla="*/ 0 h 151557"/>
              <a:gd name="connsiteX3" fmla="*/ 0 w 57990"/>
              <a:gd name="connsiteY3" fmla="*/ 3 h 151557"/>
              <a:gd name="connsiteX4" fmla="*/ 8 w 57990"/>
              <a:gd name="connsiteY4" fmla="*/ 151558 h 151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0" h="151557">
                <a:moveTo>
                  <a:pt x="8" y="151558"/>
                </a:moveTo>
                <a:lnTo>
                  <a:pt x="39299" y="151558"/>
                </a:lnTo>
                <a:lnTo>
                  <a:pt x="57991" y="0"/>
                </a:lnTo>
                <a:lnTo>
                  <a:pt x="0" y="3"/>
                </a:lnTo>
                <a:lnTo>
                  <a:pt x="8" y="151558"/>
                </a:lnTo>
                <a:close/>
              </a:path>
            </a:pathLst>
          </a:custGeom>
          <a:solidFill>
            <a:srgbClr val="FFB8B8"/>
          </a:solidFill>
          <a:ln w="2567" cap="flat">
            <a:noFill/>
            <a:prstDash val="solid"/>
            <a:miter/>
          </a:ln>
        </p:spPr>
        <p:txBody>
          <a:bodyPr rtlCol="0" anchor="ctr"/>
          <a:lstStyle/>
          <a:p>
            <a:endParaRPr lang="zh-CN" altLang="en-US"/>
          </a:p>
        </p:txBody>
      </p:sp>
      <p:sp>
        <p:nvSpPr>
          <p:cNvPr id="28" name="任意多边形: 形状 27"/>
          <p:cNvSpPr/>
          <p:nvPr/>
        </p:nvSpPr>
        <p:spPr>
          <a:xfrm>
            <a:off x="10489432" y="6513271"/>
            <a:ext cx="334925" cy="134609"/>
          </a:xfrm>
          <a:custGeom>
            <a:avLst/>
            <a:gdLst>
              <a:gd name="connsiteX0" fmla="*/ -216 w 126696"/>
              <a:gd name="connsiteY0" fmla="*/ -83 h 50920"/>
              <a:gd name="connsiteX1" fmla="*/ 77164 w 126696"/>
              <a:gd name="connsiteY1" fmla="*/ -86 h 50920"/>
              <a:gd name="connsiteX2" fmla="*/ 77169 w 126696"/>
              <a:gd name="connsiteY2" fmla="*/ -86 h 50920"/>
              <a:gd name="connsiteX3" fmla="*/ 126480 w 126696"/>
              <a:gd name="connsiteY3" fmla="*/ 49226 h 50920"/>
              <a:gd name="connsiteX4" fmla="*/ 126480 w 126696"/>
              <a:gd name="connsiteY4" fmla="*/ 49229 h 50920"/>
              <a:gd name="connsiteX5" fmla="*/ 126480 w 126696"/>
              <a:gd name="connsiteY5" fmla="*/ 50829 h 50920"/>
              <a:gd name="connsiteX6" fmla="*/ -213 w 126696"/>
              <a:gd name="connsiteY6" fmla="*/ 50835 h 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96" h="50920">
                <a:moveTo>
                  <a:pt x="-216" y="-83"/>
                </a:moveTo>
                <a:lnTo>
                  <a:pt x="77164" y="-86"/>
                </a:lnTo>
                <a:lnTo>
                  <a:pt x="77169" y="-86"/>
                </a:lnTo>
                <a:cubicBezTo>
                  <a:pt x="104402" y="-86"/>
                  <a:pt x="126480" y="21991"/>
                  <a:pt x="126480" y="49226"/>
                </a:cubicBezTo>
                <a:cubicBezTo>
                  <a:pt x="126480" y="49226"/>
                  <a:pt x="126480" y="49226"/>
                  <a:pt x="126480" y="49229"/>
                </a:cubicBezTo>
                <a:lnTo>
                  <a:pt x="126480" y="50829"/>
                </a:lnTo>
                <a:lnTo>
                  <a:pt x="-213" y="50835"/>
                </a:lnTo>
                <a:close/>
              </a:path>
            </a:pathLst>
          </a:custGeom>
          <a:solidFill>
            <a:srgbClr val="2F2E41"/>
          </a:solidFill>
          <a:ln w="2567" cap="flat">
            <a:noFill/>
            <a:prstDash val="solid"/>
            <a:miter/>
          </a:ln>
        </p:spPr>
        <p:txBody>
          <a:bodyPr rtlCol="0" anchor="ctr"/>
          <a:lstStyle/>
          <a:p>
            <a:endParaRPr lang="zh-CN" altLang="en-US"/>
          </a:p>
        </p:txBody>
      </p:sp>
      <p:sp>
        <p:nvSpPr>
          <p:cNvPr id="29" name="任意多边形: 形状 28"/>
          <p:cNvSpPr/>
          <p:nvPr/>
        </p:nvSpPr>
        <p:spPr>
          <a:xfrm>
            <a:off x="11176768" y="6146545"/>
            <a:ext cx="153301" cy="400646"/>
          </a:xfrm>
          <a:custGeom>
            <a:avLst/>
            <a:gdLst>
              <a:gd name="connsiteX0" fmla="*/ 5 w 57991"/>
              <a:gd name="connsiteY0" fmla="*/ 151558 h 151557"/>
              <a:gd name="connsiteX1" fmla="*/ 39299 w 57991"/>
              <a:gd name="connsiteY1" fmla="*/ 151558 h 151557"/>
              <a:gd name="connsiteX2" fmla="*/ 57991 w 57991"/>
              <a:gd name="connsiteY2" fmla="*/ 0 h 151557"/>
              <a:gd name="connsiteX3" fmla="*/ 0 w 57991"/>
              <a:gd name="connsiteY3" fmla="*/ 3 h 151557"/>
              <a:gd name="connsiteX4" fmla="*/ 5 w 57991"/>
              <a:gd name="connsiteY4" fmla="*/ 151558 h 151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1" h="151557">
                <a:moveTo>
                  <a:pt x="5" y="151558"/>
                </a:moveTo>
                <a:lnTo>
                  <a:pt x="39299" y="151558"/>
                </a:lnTo>
                <a:lnTo>
                  <a:pt x="57991" y="0"/>
                </a:lnTo>
                <a:lnTo>
                  <a:pt x="0" y="3"/>
                </a:lnTo>
                <a:lnTo>
                  <a:pt x="5" y="151558"/>
                </a:lnTo>
                <a:close/>
              </a:path>
            </a:pathLst>
          </a:custGeom>
          <a:solidFill>
            <a:srgbClr val="FFB8B8"/>
          </a:solidFill>
          <a:ln w="2567" cap="flat">
            <a:noFill/>
            <a:prstDash val="solid"/>
            <a:miter/>
          </a:ln>
        </p:spPr>
        <p:txBody>
          <a:bodyPr rtlCol="0" anchor="ctr"/>
          <a:lstStyle/>
          <a:p>
            <a:endParaRPr lang="zh-CN" altLang="en-US"/>
          </a:p>
        </p:txBody>
      </p:sp>
      <p:sp>
        <p:nvSpPr>
          <p:cNvPr id="30" name="任意多边形: 形状 29"/>
          <p:cNvSpPr/>
          <p:nvPr/>
        </p:nvSpPr>
        <p:spPr>
          <a:xfrm>
            <a:off x="11150285" y="6513271"/>
            <a:ext cx="334930" cy="134609"/>
          </a:xfrm>
          <a:custGeom>
            <a:avLst/>
            <a:gdLst>
              <a:gd name="connsiteX0" fmla="*/ -216 w 126698"/>
              <a:gd name="connsiteY0" fmla="*/ -83 h 50920"/>
              <a:gd name="connsiteX1" fmla="*/ 77166 w 126698"/>
              <a:gd name="connsiteY1" fmla="*/ -86 h 50920"/>
              <a:gd name="connsiteX2" fmla="*/ 77169 w 126698"/>
              <a:gd name="connsiteY2" fmla="*/ -86 h 50920"/>
              <a:gd name="connsiteX3" fmla="*/ 126483 w 126698"/>
              <a:gd name="connsiteY3" fmla="*/ 49226 h 50920"/>
              <a:gd name="connsiteX4" fmla="*/ 126483 w 126698"/>
              <a:gd name="connsiteY4" fmla="*/ 49229 h 50920"/>
              <a:gd name="connsiteX5" fmla="*/ 126483 w 126698"/>
              <a:gd name="connsiteY5" fmla="*/ 50829 h 50920"/>
              <a:gd name="connsiteX6" fmla="*/ -213 w 126698"/>
              <a:gd name="connsiteY6" fmla="*/ 50835 h 5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98" h="50920">
                <a:moveTo>
                  <a:pt x="-216" y="-83"/>
                </a:moveTo>
                <a:lnTo>
                  <a:pt x="77166" y="-86"/>
                </a:lnTo>
                <a:lnTo>
                  <a:pt x="77169" y="-86"/>
                </a:lnTo>
                <a:cubicBezTo>
                  <a:pt x="104404" y="-86"/>
                  <a:pt x="126480" y="21991"/>
                  <a:pt x="126483" y="49226"/>
                </a:cubicBezTo>
                <a:cubicBezTo>
                  <a:pt x="126483" y="49226"/>
                  <a:pt x="126483" y="49226"/>
                  <a:pt x="126483" y="49229"/>
                </a:cubicBezTo>
                <a:lnTo>
                  <a:pt x="126483" y="50829"/>
                </a:lnTo>
                <a:lnTo>
                  <a:pt x="-213" y="50835"/>
                </a:lnTo>
                <a:close/>
              </a:path>
            </a:pathLst>
          </a:custGeom>
          <a:solidFill>
            <a:srgbClr val="2F2E41"/>
          </a:solidFill>
          <a:ln w="2567" cap="flat">
            <a:noFill/>
            <a:prstDash val="solid"/>
            <a:miter/>
          </a:ln>
        </p:spPr>
        <p:txBody>
          <a:bodyPr rtlCol="0" anchor="ctr"/>
          <a:lstStyle/>
          <a:p>
            <a:endParaRPr lang="zh-CN" altLang="en-US"/>
          </a:p>
        </p:txBody>
      </p:sp>
      <p:sp>
        <p:nvSpPr>
          <p:cNvPr id="31" name="任意多边形: 形状 30"/>
          <p:cNvSpPr/>
          <p:nvPr/>
        </p:nvSpPr>
        <p:spPr>
          <a:xfrm>
            <a:off x="10896078" y="3894939"/>
            <a:ext cx="262471" cy="1032489"/>
          </a:xfrm>
          <a:custGeom>
            <a:avLst/>
            <a:gdLst>
              <a:gd name="connsiteX0" fmla="*/ 83544 w 99288"/>
              <a:gd name="connsiteY0" fmla="*/ 390487 h 390572"/>
              <a:gd name="connsiteX1" fmla="*/ 81835 w 99288"/>
              <a:gd name="connsiteY1" fmla="*/ 390176 h 390572"/>
              <a:gd name="connsiteX2" fmla="*/ 40301 w 99288"/>
              <a:gd name="connsiteY2" fmla="*/ 382227 h 390572"/>
              <a:gd name="connsiteX3" fmla="*/ 39042 w 99288"/>
              <a:gd name="connsiteY3" fmla="*/ 381955 h 390572"/>
              <a:gd name="connsiteX4" fmla="*/ 39037 w 99288"/>
              <a:gd name="connsiteY4" fmla="*/ 380665 h 390572"/>
              <a:gd name="connsiteX5" fmla="*/ 38276 w 99288"/>
              <a:gd name="connsiteY5" fmla="*/ 205877 h 390572"/>
              <a:gd name="connsiteX6" fmla="*/ 1336 w 99288"/>
              <a:gd name="connsiteY6" fmla="*/ 7844 h 390572"/>
              <a:gd name="connsiteX7" fmla="*/ 1408 w 99288"/>
              <a:gd name="connsiteY7" fmla="*/ 7125 h 390572"/>
              <a:gd name="connsiteX8" fmla="*/ 1999 w 99288"/>
              <a:gd name="connsiteY8" fmla="*/ 6701 h 390572"/>
              <a:gd name="connsiteX9" fmla="*/ 40288 w 99288"/>
              <a:gd name="connsiteY9" fmla="*/ 3741 h 390572"/>
              <a:gd name="connsiteX10" fmla="*/ 62079 w 99288"/>
              <a:gd name="connsiteY10" fmla="*/ 35966 h 390572"/>
              <a:gd name="connsiteX11" fmla="*/ 99024 w 99288"/>
              <a:gd name="connsiteY11" fmla="*/ 228871 h 390572"/>
              <a:gd name="connsiteX12" fmla="*/ 99073 w 99288"/>
              <a:gd name="connsiteY12" fmla="*/ 229104 h 390572"/>
              <a:gd name="connsiteX13" fmla="*/ 99052 w 99288"/>
              <a:gd name="connsiteY13" fmla="*/ 229346 h 390572"/>
              <a:gd name="connsiteX14" fmla="*/ 83716 w 99288"/>
              <a:gd name="connsiteY14" fmla="*/ 388761 h 39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288" h="390572">
                <a:moveTo>
                  <a:pt x="83544" y="390487"/>
                </a:moveTo>
                <a:lnTo>
                  <a:pt x="81835" y="390176"/>
                </a:lnTo>
                <a:cubicBezTo>
                  <a:pt x="67524" y="387587"/>
                  <a:pt x="53037" y="384966"/>
                  <a:pt x="40301" y="382227"/>
                </a:cubicBezTo>
                <a:lnTo>
                  <a:pt x="39042" y="381955"/>
                </a:lnTo>
                <a:lnTo>
                  <a:pt x="39037" y="380665"/>
                </a:lnTo>
                <a:cubicBezTo>
                  <a:pt x="38818" y="322571"/>
                  <a:pt x="38597" y="264487"/>
                  <a:pt x="38276" y="205877"/>
                </a:cubicBezTo>
                <a:cubicBezTo>
                  <a:pt x="7857" y="144564"/>
                  <a:pt x="-4931" y="76002"/>
                  <a:pt x="1336" y="7844"/>
                </a:cubicBezTo>
                <a:lnTo>
                  <a:pt x="1408" y="7125"/>
                </a:lnTo>
                <a:lnTo>
                  <a:pt x="1999" y="6701"/>
                </a:lnTo>
                <a:cubicBezTo>
                  <a:pt x="13289" y="-1138"/>
                  <a:pt x="27929" y="-2269"/>
                  <a:pt x="40288" y="3741"/>
                </a:cubicBezTo>
                <a:cubicBezTo>
                  <a:pt x="52336" y="10326"/>
                  <a:pt x="60455" y="22333"/>
                  <a:pt x="62079" y="35966"/>
                </a:cubicBezTo>
                <a:cubicBezTo>
                  <a:pt x="73662" y="99088"/>
                  <a:pt x="85651" y="164456"/>
                  <a:pt x="99024" y="228871"/>
                </a:cubicBezTo>
                <a:lnTo>
                  <a:pt x="99073" y="229104"/>
                </a:lnTo>
                <a:lnTo>
                  <a:pt x="99052" y="229346"/>
                </a:lnTo>
                <a:cubicBezTo>
                  <a:pt x="94096" y="281877"/>
                  <a:pt x="88973" y="336199"/>
                  <a:pt x="83716" y="388761"/>
                </a:cubicBezTo>
                <a:close/>
              </a:path>
            </a:pathLst>
          </a:custGeom>
          <a:solidFill>
            <a:srgbClr val="6C63FF"/>
          </a:solidFill>
          <a:ln w="2567" cap="flat">
            <a:noFill/>
            <a:prstDash val="solid"/>
            <a:miter/>
          </a:ln>
        </p:spPr>
        <p:txBody>
          <a:bodyPr rtlCol="0" anchor="ctr"/>
          <a:lstStyle/>
          <a:p>
            <a:endParaRPr lang="zh-CN" altLang="en-US"/>
          </a:p>
        </p:txBody>
      </p:sp>
      <p:sp>
        <p:nvSpPr>
          <p:cNvPr id="32" name="任意多边形: 形状 31"/>
          <p:cNvSpPr/>
          <p:nvPr/>
        </p:nvSpPr>
        <p:spPr>
          <a:xfrm>
            <a:off x="10320761" y="4442855"/>
            <a:ext cx="1175914" cy="1961542"/>
          </a:xfrm>
          <a:custGeom>
            <a:avLst/>
            <a:gdLst>
              <a:gd name="connsiteX0" fmla="*/ 275559 w 444827"/>
              <a:gd name="connsiteY0" fmla="*/ 741931 h 742016"/>
              <a:gd name="connsiteX1" fmla="*/ 275248 w 444827"/>
              <a:gd name="connsiteY1" fmla="*/ 740454 h 742016"/>
              <a:gd name="connsiteX2" fmla="*/ 221961 w 444827"/>
              <a:gd name="connsiteY2" fmla="*/ 514230 h 742016"/>
              <a:gd name="connsiteX3" fmla="*/ 162236 w 444827"/>
              <a:gd name="connsiteY3" fmla="*/ 253787 h 742016"/>
              <a:gd name="connsiteX4" fmla="*/ 178428 w 444827"/>
              <a:gd name="connsiteY4" fmla="*/ 576640 h 742016"/>
              <a:gd name="connsiteX5" fmla="*/ 188469 w 444827"/>
              <a:gd name="connsiteY5" fmla="*/ 730007 h 742016"/>
              <a:gd name="connsiteX6" fmla="*/ 188575 w 444827"/>
              <a:gd name="connsiteY6" fmla="*/ 731752 h 742016"/>
              <a:gd name="connsiteX7" fmla="*/ 186830 w 444827"/>
              <a:gd name="connsiteY7" fmla="*/ 731708 h 742016"/>
              <a:gd name="connsiteX8" fmla="*/ 1398 w 444827"/>
              <a:gd name="connsiteY8" fmla="*/ 722661 h 742016"/>
              <a:gd name="connsiteX9" fmla="*/ -216 w 444827"/>
              <a:gd name="connsiteY9" fmla="*/ 722566 h 742016"/>
              <a:gd name="connsiteX10" fmla="*/ -106 w 444827"/>
              <a:gd name="connsiteY10" fmla="*/ 720952 h 742016"/>
              <a:gd name="connsiteX11" fmla="*/ 17685 w 444827"/>
              <a:gd name="connsiteY11" fmla="*/ 359746 h 742016"/>
              <a:gd name="connsiteX12" fmla="*/ 87513 w 444827"/>
              <a:gd name="connsiteY12" fmla="*/ 19317 h 742016"/>
              <a:gd name="connsiteX13" fmla="*/ 120018 w 444827"/>
              <a:gd name="connsiteY13" fmla="*/ 168 h 742016"/>
              <a:gd name="connsiteX14" fmla="*/ 244765 w 444827"/>
              <a:gd name="connsiteY14" fmla="*/ 19582 h 742016"/>
              <a:gd name="connsiteX15" fmla="*/ 244983 w 444827"/>
              <a:gd name="connsiteY15" fmla="*/ 20679 h 742016"/>
              <a:gd name="connsiteX16" fmla="*/ 290148 w 444827"/>
              <a:gd name="connsiteY16" fmla="*/ 166679 h 742016"/>
              <a:gd name="connsiteX17" fmla="*/ 444336 w 444827"/>
              <a:gd name="connsiteY17" fmla="*/ 709835 h 742016"/>
              <a:gd name="connsiteX18" fmla="*/ 444611 w 444827"/>
              <a:gd name="connsiteY18" fmla="*/ 711459 h 742016"/>
              <a:gd name="connsiteX19" fmla="*/ 442982 w 444827"/>
              <a:gd name="connsiteY19" fmla="*/ 711692 h 742016"/>
              <a:gd name="connsiteX20" fmla="*/ 357371 w 444827"/>
              <a:gd name="connsiteY20" fmla="*/ 727044 h 742016"/>
              <a:gd name="connsiteX21" fmla="*/ 277052 w 444827"/>
              <a:gd name="connsiteY21" fmla="*/ 741708 h 74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4827" h="742016">
                <a:moveTo>
                  <a:pt x="275559" y="741931"/>
                </a:moveTo>
                <a:lnTo>
                  <a:pt x="275248" y="740454"/>
                </a:lnTo>
                <a:cubicBezTo>
                  <a:pt x="256866" y="653506"/>
                  <a:pt x="239122" y="582704"/>
                  <a:pt x="221961" y="514230"/>
                </a:cubicBezTo>
                <a:cubicBezTo>
                  <a:pt x="201399" y="432171"/>
                  <a:pt x="181910" y="354412"/>
                  <a:pt x="162236" y="253787"/>
                </a:cubicBezTo>
                <a:cubicBezTo>
                  <a:pt x="164939" y="380681"/>
                  <a:pt x="171213" y="471848"/>
                  <a:pt x="178428" y="576640"/>
                </a:cubicBezTo>
                <a:cubicBezTo>
                  <a:pt x="181684" y="623958"/>
                  <a:pt x="185052" y="672887"/>
                  <a:pt x="188469" y="730007"/>
                </a:cubicBezTo>
                <a:lnTo>
                  <a:pt x="188575" y="731752"/>
                </a:lnTo>
                <a:lnTo>
                  <a:pt x="186830" y="731708"/>
                </a:lnTo>
                <a:cubicBezTo>
                  <a:pt x="125334" y="730133"/>
                  <a:pt x="62328" y="726333"/>
                  <a:pt x="1398" y="722661"/>
                </a:cubicBezTo>
                <a:lnTo>
                  <a:pt x="-216" y="722566"/>
                </a:lnTo>
                <a:lnTo>
                  <a:pt x="-106" y="720952"/>
                </a:lnTo>
                <a:cubicBezTo>
                  <a:pt x="11431" y="550916"/>
                  <a:pt x="15046" y="440424"/>
                  <a:pt x="17685" y="359746"/>
                </a:cubicBezTo>
                <a:cubicBezTo>
                  <a:pt x="23253" y="189534"/>
                  <a:pt x="24108" y="163370"/>
                  <a:pt x="87513" y="19317"/>
                </a:cubicBezTo>
                <a:cubicBezTo>
                  <a:pt x="89915" y="13855"/>
                  <a:pt x="104255" y="-2294"/>
                  <a:pt x="120018" y="168"/>
                </a:cubicBezTo>
                <a:lnTo>
                  <a:pt x="244765" y="19582"/>
                </a:lnTo>
                <a:lnTo>
                  <a:pt x="244983" y="20679"/>
                </a:lnTo>
                <a:cubicBezTo>
                  <a:pt x="248503" y="38411"/>
                  <a:pt x="265972" y="92214"/>
                  <a:pt x="290148" y="166679"/>
                </a:cubicBezTo>
                <a:cubicBezTo>
                  <a:pt x="341831" y="325868"/>
                  <a:pt x="419938" y="566437"/>
                  <a:pt x="444336" y="709835"/>
                </a:cubicBezTo>
                <a:lnTo>
                  <a:pt x="444611" y="711459"/>
                </a:lnTo>
                <a:lnTo>
                  <a:pt x="442982" y="711692"/>
                </a:lnTo>
                <a:cubicBezTo>
                  <a:pt x="407543" y="716728"/>
                  <a:pt x="382037" y="721972"/>
                  <a:pt x="357371" y="727044"/>
                </a:cubicBezTo>
                <a:cubicBezTo>
                  <a:pt x="334033" y="731844"/>
                  <a:pt x="309901" y="736806"/>
                  <a:pt x="277052" y="741708"/>
                </a:cubicBezTo>
                <a:close/>
              </a:path>
            </a:pathLst>
          </a:custGeom>
          <a:solidFill>
            <a:srgbClr val="2F2E41"/>
          </a:solidFill>
          <a:ln w="2567" cap="flat">
            <a:noFill/>
            <a:prstDash val="solid"/>
            <a:miter/>
          </a:ln>
        </p:spPr>
        <p:txBody>
          <a:bodyPr rtlCol="0" anchor="ctr"/>
          <a:lstStyle/>
          <a:p>
            <a:endParaRPr lang="zh-CN" altLang="en-US"/>
          </a:p>
        </p:txBody>
      </p:sp>
      <p:sp>
        <p:nvSpPr>
          <p:cNvPr id="33" name="任意多边形: 形状 32"/>
          <p:cNvSpPr/>
          <p:nvPr/>
        </p:nvSpPr>
        <p:spPr>
          <a:xfrm>
            <a:off x="10321459" y="3800107"/>
            <a:ext cx="661652" cy="813697"/>
          </a:xfrm>
          <a:custGeom>
            <a:avLst/>
            <a:gdLst>
              <a:gd name="connsiteX0" fmla="*/ 166876 w 250291"/>
              <a:gd name="connsiteY0" fmla="*/ 307719 h 307807"/>
              <a:gd name="connsiteX1" fmla="*/ 77079 w 250291"/>
              <a:gd name="connsiteY1" fmla="*/ 273675 h 307807"/>
              <a:gd name="connsiteX2" fmla="*/ 63944 w 250291"/>
              <a:gd name="connsiteY2" fmla="*/ 252981 h 307807"/>
              <a:gd name="connsiteX3" fmla="*/ 70285 w 250291"/>
              <a:gd name="connsiteY3" fmla="*/ 231074 h 307807"/>
              <a:gd name="connsiteX4" fmla="*/ 416 w 250291"/>
              <a:gd name="connsiteY4" fmla="*/ 144679 h 307807"/>
              <a:gd name="connsiteX5" fmla="*/ -216 w 250291"/>
              <a:gd name="connsiteY5" fmla="*/ 143864 h 307807"/>
              <a:gd name="connsiteX6" fmla="*/ 516 w 250291"/>
              <a:gd name="connsiteY6" fmla="*/ 142467 h 307807"/>
              <a:gd name="connsiteX7" fmla="*/ 45789 w 250291"/>
              <a:gd name="connsiteY7" fmla="*/ 55151 h 307807"/>
              <a:gd name="connsiteX8" fmla="*/ 58230 w 250291"/>
              <a:gd name="connsiteY8" fmla="*/ 45729 h 307807"/>
              <a:gd name="connsiteX9" fmla="*/ 71927 w 250291"/>
              <a:gd name="connsiteY9" fmla="*/ 48792 h 307807"/>
              <a:gd name="connsiteX10" fmla="*/ 71958 w 250291"/>
              <a:gd name="connsiteY10" fmla="*/ 48080 h 307807"/>
              <a:gd name="connsiteX11" fmla="*/ 73836 w 250291"/>
              <a:gd name="connsiteY11" fmla="*/ 4511 h 307807"/>
              <a:gd name="connsiteX12" fmla="*/ 73906 w 250291"/>
              <a:gd name="connsiteY12" fmla="*/ 3016 h 307807"/>
              <a:gd name="connsiteX13" fmla="*/ 75404 w 250291"/>
              <a:gd name="connsiteY13" fmla="*/ 2982 h 307807"/>
              <a:gd name="connsiteX14" fmla="*/ 162493 w 250291"/>
              <a:gd name="connsiteY14" fmla="*/ -19 h 307807"/>
              <a:gd name="connsiteX15" fmla="*/ 163598 w 250291"/>
              <a:gd name="connsiteY15" fmla="*/ -86 h 307807"/>
              <a:gd name="connsiteX16" fmla="*/ 177984 w 250291"/>
              <a:gd name="connsiteY16" fmla="*/ 32006 h 307807"/>
              <a:gd name="connsiteX17" fmla="*/ 245492 w 250291"/>
              <a:gd name="connsiteY17" fmla="*/ 45709 h 307807"/>
              <a:gd name="connsiteX18" fmla="*/ 246442 w 250291"/>
              <a:gd name="connsiteY18" fmla="*/ 46215 h 307807"/>
              <a:gd name="connsiteX19" fmla="*/ 246332 w 250291"/>
              <a:gd name="connsiteY19" fmla="*/ 47286 h 307807"/>
              <a:gd name="connsiteX20" fmla="*/ 250076 w 250291"/>
              <a:gd name="connsiteY20" fmla="*/ 212935 h 307807"/>
              <a:gd name="connsiteX21" fmla="*/ 244063 w 250291"/>
              <a:gd name="connsiteY21" fmla="*/ 283957 h 307807"/>
              <a:gd name="connsiteX22" fmla="*/ 243917 w 250291"/>
              <a:gd name="connsiteY22" fmla="*/ 284551 h 307807"/>
              <a:gd name="connsiteX23" fmla="*/ 243408 w 250291"/>
              <a:gd name="connsiteY23" fmla="*/ 284895 h 307807"/>
              <a:gd name="connsiteX24" fmla="*/ 166876 w 250291"/>
              <a:gd name="connsiteY24" fmla="*/ 307719 h 30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0291" h="307807">
                <a:moveTo>
                  <a:pt x="166876" y="307719"/>
                </a:moveTo>
                <a:cubicBezTo>
                  <a:pt x="133580" y="307722"/>
                  <a:pt x="100671" y="296170"/>
                  <a:pt x="77079" y="273675"/>
                </a:cubicBezTo>
                <a:cubicBezTo>
                  <a:pt x="69597" y="269322"/>
                  <a:pt x="64700" y="261604"/>
                  <a:pt x="63944" y="252981"/>
                </a:cubicBezTo>
                <a:cubicBezTo>
                  <a:pt x="62719" y="245101"/>
                  <a:pt x="65041" y="237082"/>
                  <a:pt x="70285" y="231074"/>
                </a:cubicBezTo>
                <a:cubicBezTo>
                  <a:pt x="47156" y="203078"/>
                  <a:pt x="23276" y="174142"/>
                  <a:pt x="416" y="144679"/>
                </a:cubicBezTo>
                <a:lnTo>
                  <a:pt x="-216" y="143864"/>
                </a:lnTo>
                <a:lnTo>
                  <a:pt x="516" y="142467"/>
                </a:lnTo>
                <a:cubicBezTo>
                  <a:pt x="15473" y="113892"/>
                  <a:pt x="30938" y="84347"/>
                  <a:pt x="45789" y="55151"/>
                </a:cubicBezTo>
                <a:cubicBezTo>
                  <a:pt x="47896" y="49966"/>
                  <a:pt x="52670" y="46351"/>
                  <a:pt x="58230" y="45729"/>
                </a:cubicBezTo>
                <a:cubicBezTo>
                  <a:pt x="63022" y="44822"/>
                  <a:pt x="67976" y="45930"/>
                  <a:pt x="71927" y="48792"/>
                </a:cubicBezTo>
                <a:lnTo>
                  <a:pt x="71958" y="48080"/>
                </a:lnTo>
                <a:cubicBezTo>
                  <a:pt x="72577" y="33301"/>
                  <a:pt x="73199" y="18522"/>
                  <a:pt x="73836" y="4511"/>
                </a:cubicBezTo>
                <a:lnTo>
                  <a:pt x="73906" y="3016"/>
                </a:lnTo>
                <a:lnTo>
                  <a:pt x="75404" y="2982"/>
                </a:lnTo>
                <a:cubicBezTo>
                  <a:pt x="103960" y="2353"/>
                  <a:pt x="133487" y="1698"/>
                  <a:pt x="162493" y="-19"/>
                </a:cubicBezTo>
                <a:lnTo>
                  <a:pt x="163598" y="-86"/>
                </a:lnTo>
                <a:lnTo>
                  <a:pt x="177984" y="32006"/>
                </a:lnTo>
                <a:cubicBezTo>
                  <a:pt x="201350" y="29735"/>
                  <a:pt x="224860" y="34509"/>
                  <a:pt x="245492" y="45709"/>
                </a:cubicBezTo>
                <a:lnTo>
                  <a:pt x="246442" y="46215"/>
                </a:lnTo>
                <a:lnTo>
                  <a:pt x="246332" y="47286"/>
                </a:lnTo>
                <a:cubicBezTo>
                  <a:pt x="240546" y="102435"/>
                  <a:pt x="241802" y="158101"/>
                  <a:pt x="250076" y="212935"/>
                </a:cubicBezTo>
                <a:cubicBezTo>
                  <a:pt x="249626" y="237971"/>
                  <a:pt x="249145" y="263559"/>
                  <a:pt x="244063" y="283957"/>
                </a:cubicBezTo>
                <a:lnTo>
                  <a:pt x="243917" y="284551"/>
                </a:lnTo>
                <a:lnTo>
                  <a:pt x="243408" y="284895"/>
                </a:lnTo>
                <a:cubicBezTo>
                  <a:pt x="220733" y="299944"/>
                  <a:pt x="194089" y="307889"/>
                  <a:pt x="166876" y="307719"/>
                </a:cubicBezTo>
                <a:close/>
              </a:path>
            </a:pathLst>
          </a:custGeom>
          <a:solidFill>
            <a:srgbClr val="6C63FF"/>
          </a:solidFill>
          <a:ln w="2567" cap="flat">
            <a:noFill/>
            <a:prstDash val="solid"/>
            <a:miter/>
          </a:ln>
        </p:spPr>
        <p:txBody>
          <a:bodyPr rtlCol="0" anchor="ctr"/>
          <a:lstStyle/>
          <a:p>
            <a:endParaRPr lang="zh-CN" altLang="en-US"/>
          </a:p>
        </p:txBody>
      </p:sp>
      <p:sp>
        <p:nvSpPr>
          <p:cNvPr id="34" name="任意多边形: 形状 33"/>
          <p:cNvSpPr/>
          <p:nvPr/>
        </p:nvSpPr>
        <p:spPr>
          <a:xfrm>
            <a:off x="9802098" y="3588889"/>
            <a:ext cx="683937" cy="656870"/>
          </a:xfrm>
          <a:custGeom>
            <a:avLst/>
            <a:gdLst>
              <a:gd name="connsiteX0" fmla="*/ 240787 w 258721"/>
              <a:gd name="connsiteY0" fmla="*/ 248397 h 248482"/>
              <a:gd name="connsiteX1" fmla="*/ 238870 w 258721"/>
              <a:gd name="connsiteY1" fmla="*/ 247516 h 248482"/>
              <a:gd name="connsiteX2" fmla="*/ 172354 w 258721"/>
              <a:gd name="connsiteY2" fmla="*/ 211801 h 248482"/>
              <a:gd name="connsiteX3" fmla="*/ 169356 w 258721"/>
              <a:gd name="connsiteY3" fmla="*/ 211216 h 248482"/>
              <a:gd name="connsiteX4" fmla="*/ 29183 w 258721"/>
              <a:gd name="connsiteY4" fmla="*/ 163199 h 248482"/>
              <a:gd name="connsiteX5" fmla="*/ 28787 w 258721"/>
              <a:gd name="connsiteY5" fmla="*/ 162963 h 248482"/>
              <a:gd name="connsiteX6" fmla="*/ 28574 w 258721"/>
              <a:gd name="connsiteY6" fmla="*/ 162557 h 248482"/>
              <a:gd name="connsiteX7" fmla="*/ 2006 w 258721"/>
              <a:gd name="connsiteY7" fmla="*/ 3517 h 248482"/>
              <a:gd name="connsiteX8" fmla="*/ 2135 w 258721"/>
              <a:gd name="connsiteY8" fmla="*/ 2181 h 248482"/>
              <a:gd name="connsiteX9" fmla="*/ 3474 w 258721"/>
              <a:gd name="connsiteY9" fmla="*/ 2075 h 248482"/>
              <a:gd name="connsiteX10" fmla="*/ 26978 w 258721"/>
              <a:gd name="connsiteY10" fmla="*/ 1022 h 248482"/>
              <a:gd name="connsiteX11" fmla="*/ 49841 w 258721"/>
              <a:gd name="connsiteY11" fmla="*/ 15 h 248482"/>
              <a:gd name="connsiteX12" fmla="*/ 51102 w 258721"/>
              <a:gd name="connsiteY12" fmla="*/ -86 h 248482"/>
              <a:gd name="connsiteX13" fmla="*/ 51493 w 258721"/>
              <a:gd name="connsiteY13" fmla="*/ 1117 h 248482"/>
              <a:gd name="connsiteX14" fmla="*/ 70062 w 258721"/>
              <a:gd name="connsiteY14" fmla="*/ 62042 h 248482"/>
              <a:gd name="connsiteX15" fmla="*/ 90625 w 258721"/>
              <a:gd name="connsiteY15" fmla="*/ 129435 h 248482"/>
              <a:gd name="connsiteX16" fmla="*/ 220574 w 258721"/>
              <a:gd name="connsiteY16" fmla="*/ 131968 h 248482"/>
              <a:gd name="connsiteX17" fmla="*/ 258061 w 258721"/>
              <a:gd name="connsiteY17" fmla="*/ 149013 h 248482"/>
              <a:gd name="connsiteX18" fmla="*/ 258506 w 258721"/>
              <a:gd name="connsiteY18" fmla="*/ 149571 h 248482"/>
              <a:gd name="connsiteX19" fmla="*/ 258393 w 258721"/>
              <a:gd name="connsiteY19" fmla="*/ 150275 h 248482"/>
              <a:gd name="connsiteX20" fmla="*/ 241178 w 258721"/>
              <a:gd name="connsiteY20" fmla="*/ 246303 h 2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721" h="248482">
                <a:moveTo>
                  <a:pt x="240787" y="248397"/>
                </a:moveTo>
                <a:lnTo>
                  <a:pt x="238870" y="247516"/>
                </a:lnTo>
                <a:cubicBezTo>
                  <a:pt x="216499" y="236293"/>
                  <a:pt x="194058" y="223842"/>
                  <a:pt x="172354" y="211801"/>
                </a:cubicBezTo>
                <a:lnTo>
                  <a:pt x="169356" y="211216"/>
                </a:lnTo>
                <a:cubicBezTo>
                  <a:pt x="112213" y="199746"/>
                  <a:pt x="80735" y="193430"/>
                  <a:pt x="29183" y="163199"/>
                </a:cubicBezTo>
                <a:lnTo>
                  <a:pt x="28787" y="162963"/>
                </a:lnTo>
                <a:lnTo>
                  <a:pt x="28574" y="162557"/>
                </a:lnTo>
                <a:cubicBezTo>
                  <a:pt x="2759" y="113245"/>
                  <a:pt x="-4440" y="70141"/>
                  <a:pt x="2006" y="3517"/>
                </a:cubicBezTo>
                <a:lnTo>
                  <a:pt x="2135" y="2181"/>
                </a:lnTo>
                <a:lnTo>
                  <a:pt x="3474" y="2075"/>
                </a:lnTo>
                <a:cubicBezTo>
                  <a:pt x="9062" y="1621"/>
                  <a:pt x="18171" y="1317"/>
                  <a:pt x="26978" y="1022"/>
                </a:cubicBezTo>
                <a:cubicBezTo>
                  <a:pt x="35547" y="739"/>
                  <a:pt x="44409" y="441"/>
                  <a:pt x="49841" y="15"/>
                </a:cubicBezTo>
                <a:lnTo>
                  <a:pt x="51102" y="-86"/>
                </a:lnTo>
                <a:lnTo>
                  <a:pt x="51493" y="1117"/>
                </a:lnTo>
                <a:cubicBezTo>
                  <a:pt x="58248" y="21978"/>
                  <a:pt x="63985" y="41438"/>
                  <a:pt x="70062" y="62042"/>
                </a:cubicBezTo>
                <a:cubicBezTo>
                  <a:pt x="76306" y="83224"/>
                  <a:pt x="82762" y="105113"/>
                  <a:pt x="90625" y="129435"/>
                </a:cubicBezTo>
                <a:cubicBezTo>
                  <a:pt x="119410" y="137708"/>
                  <a:pt x="196578" y="135236"/>
                  <a:pt x="220574" y="131968"/>
                </a:cubicBezTo>
                <a:cubicBezTo>
                  <a:pt x="234420" y="130547"/>
                  <a:pt x="248408" y="136947"/>
                  <a:pt x="258061" y="149013"/>
                </a:cubicBezTo>
                <a:lnTo>
                  <a:pt x="258506" y="149571"/>
                </a:lnTo>
                <a:lnTo>
                  <a:pt x="258393" y="150275"/>
                </a:lnTo>
                <a:cubicBezTo>
                  <a:pt x="253110" y="182513"/>
                  <a:pt x="247044" y="214941"/>
                  <a:pt x="241178" y="246303"/>
                </a:cubicBezTo>
                <a:close/>
              </a:path>
            </a:pathLst>
          </a:custGeom>
          <a:solidFill>
            <a:srgbClr val="6C63FF"/>
          </a:solidFill>
          <a:ln w="2567" cap="flat">
            <a:noFill/>
            <a:prstDash val="solid"/>
            <a:miter/>
          </a:ln>
        </p:spPr>
        <p:txBody>
          <a:bodyPr rtlCol="0" anchor="ctr"/>
          <a:lstStyle/>
          <a:p>
            <a:endParaRPr lang="zh-CN" altLang="en-US"/>
          </a:p>
        </p:txBody>
      </p:sp>
      <p:sp>
        <p:nvSpPr>
          <p:cNvPr id="35" name="任意多边形: 形状 34"/>
          <p:cNvSpPr/>
          <p:nvPr/>
        </p:nvSpPr>
        <p:spPr>
          <a:xfrm rot="17919792">
            <a:off x="10420351" y="3359975"/>
            <a:ext cx="416184" cy="416184"/>
          </a:xfrm>
          <a:custGeom>
            <a:avLst/>
            <a:gdLst>
              <a:gd name="connsiteX0" fmla="*/ 157220 w 157435"/>
              <a:gd name="connsiteY0" fmla="*/ 78632 h 157435"/>
              <a:gd name="connsiteX1" fmla="*/ 78502 w 157435"/>
              <a:gd name="connsiteY1" fmla="*/ 157350 h 157435"/>
              <a:gd name="connsiteX2" fmla="*/ -216 w 157435"/>
              <a:gd name="connsiteY2" fmla="*/ 78632 h 157435"/>
              <a:gd name="connsiteX3" fmla="*/ 78502 w 157435"/>
              <a:gd name="connsiteY3" fmla="*/ -86 h 157435"/>
              <a:gd name="connsiteX4" fmla="*/ 157220 w 157435"/>
              <a:gd name="connsiteY4" fmla="*/ 78632 h 1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35" h="157435">
                <a:moveTo>
                  <a:pt x="157220" y="78632"/>
                </a:moveTo>
                <a:cubicBezTo>
                  <a:pt x="157220" y="122107"/>
                  <a:pt x="121977" y="157350"/>
                  <a:pt x="78502" y="157350"/>
                </a:cubicBezTo>
                <a:cubicBezTo>
                  <a:pt x="35027" y="157350"/>
                  <a:pt x="-216" y="122107"/>
                  <a:pt x="-216" y="78632"/>
                </a:cubicBezTo>
                <a:cubicBezTo>
                  <a:pt x="-216" y="35158"/>
                  <a:pt x="35027" y="-86"/>
                  <a:pt x="78502" y="-86"/>
                </a:cubicBezTo>
                <a:cubicBezTo>
                  <a:pt x="121977" y="-86"/>
                  <a:pt x="157220" y="35158"/>
                  <a:pt x="157220" y="78632"/>
                </a:cubicBezTo>
                <a:close/>
              </a:path>
            </a:pathLst>
          </a:custGeom>
          <a:solidFill>
            <a:srgbClr val="FFB8B8"/>
          </a:solidFill>
          <a:ln w="2567" cap="flat">
            <a:noFill/>
            <a:prstDash val="solid"/>
            <a:miter/>
          </a:ln>
        </p:spPr>
        <p:txBody>
          <a:bodyPr rtlCol="0" anchor="ctr"/>
          <a:lstStyle/>
          <a:p>
            <a:endParaRPr lang="zh-CN" altLang="en-US"/>
          </a:p>
        </p:txBody>
      </p:sp>
      <p:sp>
        <p:nvSpPr>
          <p:cNvPr id="36" name="任意多边形: 形状 35"/>
          <p:cNvSpPr/>
          <p:nvPr/>
        </p:nvSpPr>
        <p:spPr>
          <a:xfrm>
            <a:off x="10390783" y="3335369"/>
            <a:ext cx="482928" cy="220285"/>
          </a:xfrm>
          <a:custGeom>
            <a:avLst/>
            <a:gdLst>
              <a:gd name="connsiteX0" fmla="*/ -216 w 182683"/>
              <a:gd name="connsiteY0" fmla="*/ 83245 h 83330"/>
              <a:gd name="connsiteX1" fmla="*/ -216 w 182683"/>
              <a:gd name="connsiteY1" fmla="*/ 83245 h 83330"/>
              <a:gd name="connsiteX2" fmla="*/ 30917 w 182683"/>
              <a:gd name="connsiteY2" fmla="*/ 83245 h 83330"/>
              <a:gd name="connsiteX3" fmla="*/ 44653 w 182683"/>
              <a:gd name="connsiteY3" fmla="*/ 44784 h 83330"/>
              <a:gd name="connsiteX4" fmla="*/ 47400 w 182683"/>
              <a:gd name="connsiteY4" fmla="*/ 83245 h 83330"/>
              <a:gd name="connsiteX5" fmla="*/ 62282 w 182683"/>
              <a:gd name="connsiteY5" fmla="*/ 83245 h 83330"/>
              <a:gd name="connsiteX6" fmla="*/ 70293 w 182683"/>
              <a:gd name="connsiteY6" fmla="*/ 60809 h 83330"/>
              <a:gd name="connsiteX7" fmla="*/ 71896 w 182683"/>
              <a:gd name="connsiteY7" fmla="*/ 83245 h 83330"/>
              <a:gd name="connsiteX8" fmla="*/ 182467 w 182683"/>
              <a:gd name="connsiteY8" fmla="*/ 83245 h 83330"/>
              <a:gd name="connsiteX9" fmla="*/ 182467 w 182683"/>
              <a:gd name="connsiteY9" fmla="*/ 83245 h 83330"/>
              <a:gd name="connsiteX10" fmla="*/ 99137 w 182683"/>
              <a:gd name="connsiteY10" fmla="*/ -86 h 83330"/>
              <a:gd name="connsiteX11" fmla="*/ 83112 w 182683"/>
              <a:gd name="connsiteY11" fmla="*/ -86 h 83330"/>
              <a:gd name="connsiteX12" fmla="*/ -216 w 182683"/>
              <a:gd name="connsiteY12" fmla="*/ 83245 h 8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683" h="83330">
                <a:moveTo>
                  <a:pt x="-216" y="83245"/>
                </a:moveTo>
                <a:lnTo>
                  <a:pt x="-216" y="83245"/>
                </a:lnTo>
                <a:lnTo>
                  <a:pt x="30917" y="83245"/>
                </a:lnTo>
                <a:lnTo>
                  <a:pt x="44653" y="44784"/>
                </a:lnTo>
                <a:lnTo>
                  <a:pt x="47400" y="83245"/>
                </a:lnTo>
                <a:lnTo>
                  <a:pt x="62282" y="83245"/>
                </a:lnTo>
                <a:lnTo>
                  <a:pt x="70293" y="60809"/>
                </a:lnTo>
                <a:lnTo>
                  <a:pt x="71896" y="83245"/>
                </a:lnTo>
                <a:lnTo>
                  <a:pt x="182467" y="83245"/>
                </a:lnTo>
                <a:lnTo>
                  <a:pt x="182467" y="83245"/>
                </a:lnTo>
                <a:cubicBezTo>
                  <a:pt x="182467" y="37222"/>
                  <a:pt x="145160" y="-86"/>
                  <a:pt x="99137" y="-86"/>
                </a:cubicBezTo>
                <a:lnTo>
                  <a:pt x="83112" y="-86"/>
                </a:lnTo>
                <a:cubicBezTo>
                  <a:pt x="37091" y="-86"/>
                  <a:pt x="-216" y="37222"/>
                  <a:pt x="-216" y="83245"/>
                </a:cubicBezTo>
                <a:close/>
              </a:path>
            </a:pathLst>
          </a:custGeom>
          <a:solidFill>
            <a:srgbClr val="2F2E41"/>
          </a:solidFill>
          <a:ln w="2567" cap="flat">
            <a:noFill/>
            <a:prstDash val="solid"/>
            <a:miter/>
          </a:ln>
        </p:spPr>
        <p:txBody>
          <a:bodyPr rtlCol="0" anchor="ctr"/>
          <a:lstStyle/>
          <a:p>
            <a:endParaRPr lang="zh-CN" altLang="en-US"/>
          </a:p>
        </p:txBody>
      </p:sp>
      <p:sp>
        <p:nvSpPr>
          <p:cNvPr id="54" name="圆: 空心 53"/>
          <p:cNvSpPr/>
          <p:nvPr/>
        </p:nvSpPr>
        <p:spPr>
          <a:xfrm>
            <a:off x="1412838" y="1295785"/>
            <a:ext cx="1049057" cy="1049057"/>
          </a:xfrm>
          <a:prstGeom prst="donut">
            <a:avLst/>
          </a:prstGeom>
          <a:solidFill>
            <a:schemeClr val="accent3">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圆: 空心 54"/>
          <p:cNvSpPr/>
          <p:nvPr/>
        </p:nvSpPr>
        <p:spPr>
          <a:xfrm>
            <a:off x="8019618" y="2152483"/>
            <a:ext cx="604734" cy="604734"/>
          </a:xfrm>
          <a:prstGeom prst="donut">
            <a:avLst/>
          </a:prstGeom>
          <a:solidFill>
            <a:schemeClr val="accent3">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4" name="组合 43"/>
          <p:cNvGrpSpPr/>
          <p:nvPr/>
        </p:nvGrpSpPr>
        <p:grpSpPr>
          <a:xfrm>
            <a:off x="1837000" y="2554584"/>
            <a:ext cx="2334881" cy="4682633"/>
            <a:chOff x="5376559" y="2004297"/>
            <a:chExt cx="932401" cy="1869942"/>
          </a:xfrm>
        </p:grpSpPr>
        <p:sp>
          <p:nvSpPr>
            <p:cNvPr id="45" name="任意多边形: 形状 44"/>
            <p:cNvSpPr/>
            <p:nvPr/>
          </p:nvSpPr>
          <p:spPr>
            <a:xfrm>
              <a:off x="5376559" y="2004297"/>
              <a:ext cx="932401" cy="1869942"/>
            </a:xfrm>
            <a:custGeom>
              <a:avLst/>
              <a:gdLst>
                <a:gd name="connsiteX0" fmla="*/ 932186 w 932401"/>
                <a:gd name="connsiteY0" fmla="*/ 444282 h 1869942"/>
                <a:gd name="connsiteX1" fmla="*/ 921911 w 932401"/>
                <a:gd name="connsiteY1" fmla="*/ 444282 h 1869942"/>
                <a:gd name="connsiteX2" fmla="*/ 921911 w 932401"/>
                <a:gd name="connsiteY2" fmla="*/ 162819 h 1869942"/>
                <a:gd name="connsiteX3" fmla="*/ 759007 w 932401"/>
                <a:gd name="connsiteY3" fmla="*/ -86 h 1869942"/>
                <a:gd name="connsiteX4" fmla="*/ 162688 w 932401"/>
                <a:gd name="connsiteY4" fmla="*/ -86 h 1869942"/>
                <a:gd name="connsiteX5" fmla="*/ -216 w 932401"/>
                <a:gd name="connsiteY5" fmla="*/ 162819 h 1869942"/>
                <a:gd name="connsiteX6" fmla="*/ -216 w 932401"/>
                <a:gd name="connsiteY6" fmla="*/ 1706953 h 1869942"/>
                <a:gd name="connsiteX7" fmla="*/ 162686 w 932401"/>
                <a:gd name="connsiteY7" fmla="*/ 1869857 h 1869942"/>
                <a:gd name="connsiteX8" fmla="*/ 759007 w 932401"/>
                <a:gd name="connsiteY8" fmla="*/ 1869857 h 1869942"/>
                <a:gd name="connsiteX9" fmla="*/ 921911 w 932401"/>
                <a:gd name="connsiteY9" fmla="*/ 1706953 h 1869942"/>
                <a:gd name="connsiteX10" fmla="*/ 921911 w 932401"/>
                <a:gd name="connsiteY10" fmla="*/ 644632 h 1869942"/>
                <a:gd name="connsiteX11" fmla="*/ 932186 w 932401"/>
                <a:gd name="connsiteY11" fmla="*/ 644632 h 18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2401" h="1869942">
                  <a:moveTo>
                    <a:pt x="932186" y="444282"/>
                  </a:moveTo>
                  <a:lnTo>
                    <a:pt x="921911" y="444282"/>
                  </a:lnTo>
                  <a:lnTo>
                    <a:pt x="921911" y="162819"/>
                  </a:lnTo>
                  <a:cubicBezTo>
                    <a:pt x="921911" y="72849"/>
                    <a:pt x="848976" y="-86"/>
                    <a:pt x="759007" y="-86"/>
                  </a:cubicBezTo>
                  <a:lnTo>
                    <a:pt x="162688" y="-86"/>
                  </a:lnTo>
                  <a:cubicBezTo>
                    <a:pt x="72719" y="-86"/>
                    <a:pt x="-216" y="72849"/>
                    <a:pt x="-216" y="162819"/>
                  </a:cubicBezTo>
                  <a:lnTo>
                    <a:pt x="-216" y="1706953"/>
                  </a:lnTo>
                  <a:cubicBezTo>
                    <a:pt x="-216" y="1796922"/>
                    <a:pt x="72716" y="1869857"/>
                    <a:pt x="162686" y="1869857"/>
                  </a:cubicBezTo>
                  <a:lnTo>
                    <a:pt x="759007" y="1869857"/>
                  </a:lnTo>
                  <a:cubicBezTo>
                    <a:pt x="848976" y="1869857"/>
                    <a:pt x="921911" y="1796922"/>
                    <a:pt x="921911" y="1706953"/>
                  </a:cubicBezTo>
                  <a:lnTo>
                    <a:pt x="921911" y="644632"/>
                  </a:lnTo>
                  <a:lnTo>
                    <a:pt x="932186" y="644632"/>
                  </a:lnTo>
                  <a:close/>
                </a:path>
              </a:pathLst>
            </a:custGeom>
            <a:solidFill>
              <a:srgbClr val="3F3D56"/>
            </a:solidFill>
            <a:ln w="2567" cap="flat">
              <a:noFill/>
              <a:prstDash val="solid"/>
              <a:miter/>
            </a:ln>
          </p:spPr>
          <p:txBody>
            <a:bodyPr rtlCol="0" anchor="ctr"/>
            <a:lstStyle/>
            <a:p>
              <a:endParaRPr lang="zh-CN" altLang="en-US"/>
            </a:p>
          </p:txBody>
        </p:sp>
        <p:sp>
          <p:nvSpPr>
            <p:cNvPr id="46" name="任意多边形: 形状 45"/>
            <p:cNvSpPr/>
            <p:nvPr/>
          </p:nvSpPr>
          <p:spPr>
            <a:xfrm>
              <a:off x="5416639" y="2046680"/>
              <a:ext cx="842501" cy="1785178"/>
            </a:xfrm>
            <a:custGeom>
              <a:avLst/>
              <a:gdLst>
                <a:gd name="connsiteX0" fmla="*/ 720630 w 842501"/>
                <a:gd name="connsiteY0" fmla="*/ -86 h 1785178"/>
                <a:gd name="connsiteX1" fmla="*/ 642791 w 842501"/>
                <a:gd name="connsiteY1" fmla="*/ -86 h 1785178"/>
                <a:gd name="connsiteX2" fmla="*/ 611103 w 842501"/>
                <a:gd name="connsiteY2" fmla="*/ 75262 h 1785178"/>
                <a:gd name="connsiteX3" fmla="*/ 589278 w 842501"/>
                <a:gd name="connsiteY3" fmla="*/ 79542 h 1785178"/>
                <a:gd name="connsiteX4" fmla="*/ 247655 w 842501"/>
                <a:gd name="connsiteY4" fmla="*/ 79542 h 1785178"/>
                <a:gd name="connsiteX5" fmla="*/ 189862 w 842501"/>
                <a:gd name="connsiteY5" fmla="*/ 21739 h 1785178"/>
                <a:gd name="connsiteX6" fmla="*/ 194143 w 842501"/>
                <a:gd name="connsiteY6" fmla="*/ -86 h 1785178"/>
                <a:gd name="connsiteX7" fmla="*/ 121439 w 842501"/>
                <a:gd name="connsiteY7" fmla="*/ -86 h 1785178"/>
                <a:gd name="connsiteX8" fmla="*/ -216 w 842501"/>
                <a:gd name="connsiteY8" fmla="*/ 121570 h 1785178"/>
                <a:gd name="connsiteX9" fmla="*/ -216 w 842501"/>
                <a:gd name="connsiteY9" fmla="*/ 1663437 h 1785178"/>
                <a:gd name="connsiteX10" fmla="*/ 121439 w 842501"/>
                <a:gd name="connsiteY10" fmla="*/ 1785093 h 1785178"/>
                <a:gd name="connsiteX11" fmla="*/ 720630 w 842501"/>
                <a:gd name="connsiteY11" fmla="*/ 1785093 h 1785178"/>
                <a:gd name="connsiteX12" fmla="*/ 842285 w 842501"/>
                <a:gd name="connsiteY12" fmla="*/ 1663437 h 1785178"/>
                <a:gd name="connsiteX13" fmla="*/ 842285 w 842501"/>
                <a:gd name="connsiteY13" fmla="*/ 1663437 h 1785178"/>
                <a:gd name="connsiteX14" fmla="*/ 842285 w 842501"/>
                <a:gd name="connsiteY14" fmla="*/ 121570 h 1785178"/>
                <a:gd name="connsiteX15" fmla="*/ 720630 w 842501"/>
                <a:gd name="connsiteY15" fmla="*/ -86 h 178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501" h="1785178">
                  <a:moveTo>
                    <a:pt x="720630" y="-86"/>
                  </a:moveTo>
                  <a:lnTo>
                    <a:pt x="642791" y="-86"/>
                  </a:lnTo>
                  <a:cubicBezTo>
                    <a:pt x="654846" y="29470"/>
                    <a:pt x="640661" y="63206"/>
                    <a:pt x="611103" y="75262"/>
                  </a:cubicBezTo>
                  <a:cubicBezTo>
                    <a:pt x="604173" y="78085"/>
                    <a:pt x="596763" y="79540"/>
                    <a:pt x="589278" y="79542"/>
                  </a:cubicBezTo>
                  <a:lnTo>
                    <a:pt x="247655" y="79542"/>
                  </a:lnTo>
                  <a:cubicBezTo>
                    <a:pt x="215733" y="79540"/>
                    <a:pt x="189859" y="53661"/>
                    <a:pt x="189862" y="21739"/>
                  </a:cubicBezTo>
                  <a:cubicBezTo>
                    <a:pt x="189862" y="14257"/>
                    <a:pt x="191316" y="6844"/>
                    <a:pt x="194143" y="-86"/>
                  </a:cubicBezTo>
                  <a:lnTo>
                    <a:pt x="121439" y="-86"/>
                  </a:lnTo>
                  <a:cubicBezTo>
                    <a:pt x="54252" y="-86"/>
                    <a:pt x="-216" y="54380"/>
                    <a:pt x="-216" y="121570"/>
                  </a:cubicBezTo>
                  <a:lnTo>
                    <a:pt x="-216" y="1663437"/>
                  </a:lnTo>
                  <a:cubicBezTo>
                    <a:pt x="-216" y="1730627"/>
                    <a:pt x="54250" y="1785093"/>
                    <a:pt x="121439" y="1785093"/>
                  </a:cubicBezTo>
                  <a:lnTo>
                    <a:pt x="720630" y="1785093"/>
                  </a:lnTo>
                  <a:cubicBezTo>
                    <a:pt x="787820" y="1785093"/>
                    <a:pt x="842285" y="1730627"/>
                    <a:pt x="842285" y="1663437"/>
                  </a:cubicBezTo>
                  <a:lnTo>
                    <a:pt x="842285" y="1663437"/>
                  </a:lnTo>
                  <a:lnTo>
                    <a:pt x="842285" y="121570"/>
                  </a:lnTo>
                  <a:cubicBezTo>
                    <a:pt x="842285" y="54380"/>
                    <a:pt x="787820" y="-86"/>
                    <a:pt x="720630" y="-86"/>
                  </a:cubicBezTo>
                  <a:close/>
                </a:path>
              </a:pathLst>
            </a:custGeom>
            <a:solidFill>
              <a:srgbClr val="FFFFFF"/>
            </a:solidFill>
            <a:ln w="2567" cap="flat">
              <a:noFill/>
              <a:prstDash val="solid"/>
              <a:miter/>
            </a:ln>
          </p:spPr>
          <p:txBody>
            <a:bodyPr rtlCol="0" anchor="ctr"/>
            <a:lstStyle/>
            <a:p>
              <a:endParaRPr lang="zh-CN" altLang="en-US"/>
            </a:p>
          </p:txBody>
        </p:sp>
      </p:grpSp>
      <p:sp>
        <p:nvSpPr>
          <p:cNvPr id="56" name="任意多边形: 形状 55"/>
          <p:cNvSpPr/>
          <p:nvPr/>
        </p:nvSpPr>
        <p:spPr>
          <a:xfrm>
            <a:off x="2125355" y="6372996"/>
            <a:ext cx="1728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rgbClr val="E6E6E6"/>
          </a:solidFill>
          <a:ln w="8092" cap="flat">
            <a:noFill/>
            <a:prstDash val="solid"/>
            <a:miter/>
          </a:ln>
        </p:spPr>
        <p:txBody>
          <a:bodyPr rtlCol="0" anchor="ctr"/>
          <a:lstStyle/>
          <a:p>
            <a:endParaRPr lang="zh-CN" altLang="en-US"/>
          </a:p>
        </p:txBody>
      </p:sp>
      <p:grpSp>
        <p:nvGrpSpPr>
          <p:cNvPr id="60" name="组合 59"/>
          <p:cNvGrpSpPr/>
          <p:nvPr/>
        </p:nvGrpSpPr>
        <p:grpSpPr>
          <a:xfrm>
            <a:off x="4632047" y="1283187"/>
            <a:ext cx="2334881" cy="4682633"/>
            <a:chOff x="4754497" y="1283187"/>
            <a:chExt cx="2334881" cy="4682633"/>
          </a:xfrm>
        </p:grpSpPr>
        <p:grpSp>
          <p:nvGrpSpPr>
            <p:cNvPr id="41" name="组合 40"/>
            <p:cNvGrpSpPr/>
            <p:nvPr/>
          </p:nvGrpSpPr>
          <p:grpSpPr>
            <a:xfrm>
              <a:off x="4754497" y="1283187"/>
              <a:ext cx="2334881" cy="4682633"/>
              <a:chOff x="5376559" y="2004297"/>
              <a:chExt cx="932401" cy="1869942"/>
            </a:xfrm>
          </p:grpSpPr>
          <p:sp>
            <p:nvSpPr>
              <p:cNvPr id="42" name="任意多边形: 形状 41"/>
              <p:cNvSpPr/>
              <p:nvPr/>
            </p:nvSpPr>
            <p:spPr>
              <a:xfrm>
                <a:off x="5376559" y="2004297"/>
                <a:ext cx="932401" cy="1869942"/>
              </a:xfrm>
              <a:custGeom>
                <a:avLst/>
                <a:gdLst>
                  <a:gd name="connsiteX0" fmla="*/ 932186 w 932401"/>
                  <a:gd name="connsiteY0" fmla="*/ 444282 h 1869942"/>
                  <a:gd name="connsiteX1" fmla="*/ 921911 w 932401"/>
                  <a:gd name="connsiteY1" fmla="*/ 444282 h 1869942"/>
                  <a:gd name="connsiteX2" fmla="*/ 921911 w 932401"/>
                  <a:gd name="connsiteY2" fmla="*/ 162819 h 1869942"/>
                  <a:gd name="connsiteX3" fmla="*/ 759007 w 932401"/>
                  <a:gd name="connsiteY3" fmla="*/ -86 h 1869942"/>
                  <a:gd name="connsiteX4" fmla="*/ 162688 w 932401"/>
                  <a:gd name="connsiteY4" fmla="*/ -86 h 1869942"/>
                  <a:gd name="connsiteX5" fmla="*/ -216 w 932401"/>
                  <a:gd name="connsiteY5" fmla="*/ 162819 h 1869942"/>
                  <a:gd name="connsiteX6" fmla="*/ -216 w 932401"/>
                  <a:gd name="connsiteY6" fmla="*/ 1706953 h 1869942"/>
                  <a:gd name="connsiteX7" fmla="*/ 162686 w 932401"/>
                  <a:gd name="connsiteY7" fmla="*/ 1869857 h 1869942"/>
                  <a:gd name="connsiteX8" fmla="*/ 759007 w 932401"/>
                  <a:gd name="connsiteY8" fmla="*/ 1869857 h 1869942"/>
                  <a:gd name="connsiteX9" fmla="*/ 921911 w 932401"/>
                  <a:gd name="connsiteY9" fmla="*/ 1706953 h 1869942"/>
                  <a:gd name="connsiteX10" fmla="*/ 921911 w 932401"/>
                  <a:gd name="connsiteY10" fmla="*/ 644632 h 1869942"/>
                  <a:gd name="connsiteX11" fmla="*/ 932186 w 932401"/>
                  <a:gd name="connsiteY11" fmla="*/ 644632 h 18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2401" h="1869942">
                    <a:moveTo>
                      <a:pt x="932186" y="444282"/>
                    </a:moveTo>
                    <a:lnTo>
                      <a:pt x="921911" y="444282"/>
                    </a:lnTo>
                    <a:lnTo>
                      <a:pt x="921911" y="162819"/>
                    </a:lnTo>
                    <a:cubicBezTo>
                      <a:pt x="921911" y="72849"/>
                      <a:pt x="848976" y="-86"/>
                      <a:pt x="759007" y="-86"/>
                    </a:cubicBezTo>
                    <a:lnTo>
                      <a:pt x="162688" y="-86"/>
                    </a:lnTo>
                    <a:cubicBezTo>
                      <a:pt x="72719" y="-86"/>
                      <a:pt x="-216" y="72849"/>
                      <a:pt x="-216" y="162819"/>
                    </a:cubicBezTo>
                    <a:lnTo>
                      <a:pt x="-216" y="1706953"/>
                    </a:lnTo>
                    <a:cubicBezTo>
                      <a:pt x="-216" y="1796922"/>
                      <a:pt x="72716" y="1869857"/>
                      <a:pt x="162686" y="1869857"/>
                    </a:cubicBezTo>
                    <a:lnTo>
                      <a:pt x="759007" y="1869857"/>
                    </a:lnTo>
                    <a:cubicBezTo>
                      <a:pt x="848976" y="1869857"/>
                      <a:pt x="921911" y="1796922"/>
                      <a:pt x="921911" y="1706953"/>
                    </a:cubicBezTo>
                    <a:lnTo>
                      <a:pt x="921911" y="644632"/>
                    </a:lnTo>
                    <a:lnTo>
                      <a:pt x="932186" y="644632"/>
                    </a:lnTo>
                    <a:close/>
                  </a:path>
                </a:pathLst>
              </a:custGeom>
              <a:solidFill>
                <a:srgbClr val="3F3D56"/>
              </a:solidFill>
              <a:ln w="2567" cap="flat">
                <a:noFill/>
                <a:prstDash val="solid"/>
                <a:miter/>
              </a:ln>
            </p:spPr>
            <p:txBody>
              <a:bodyPr rtlCol="0" anchor="ctr"/>
              <a:lstStyle/>
              <a:p>
                <a:endParaRPr lang="zh-CN" altLang="en-US"/>
              </a:p>
            </p:txBody>
          </p:sp>
          <p:sp>
            <p:nvSpPr>
              <p:cNvPr id="43" name="任意多边形: 形状 42"/>
              <p:cNvSpPr/>
              <p:nvPr/>
            </p:nvSpPr>
            <p:spPr>
              <a:xfrm>
                <a:off x="5416639" y="2046680"/>
                <a:ext cx="842501" cy="1785178"/>
              </a:xfrm>
              <a:custGeom>
                <a:avLst/>
                <a:gdLst>
                  <a:gd name="connsiteX0" fmla="*/ 720630 w 842501"/>
                  <a:gd name="connsiteY0" fmla="*/ -86 h 1785178"/>
                  <a:gd name="connsiteX1" fmla="*/ 642791 w 842501"/>
                  <a:gd name="connsiteY1" fmla="*/ -86 h 1785178"/>
                  <a:gd name="connsiteX2" fmla="*/ 611103 w 842501"/>
                  <a:gd name="connsiteY2" fmla="*/ 75262 h 1785178"/>
                  <a:gd name="connsiteX3" fmla="*/ 589278 w 842501"/>
                  <a:gd name="connsiteY3" fmla="*/ 79542 h 1785178"/>
                  <a:gd name="connsiteX4" fmla="*/ 247655 w 842501"/>
                  <a:gd name="connsiteY4" fmla="*/ 79542 h 1785178"/>
                  <a:gd name="connsiteX5" fmla="*/ 189862 w 842501"/>
                  <a:gd name="connsiteY5" fmla="*/ 21739 h 1785178"/>
                  <a:gd name="connsiteX6" fmla="*/ 194143 w 842501"/>
                  <a:gd name="connsiteY6" fmla="*/ -86 h 1785178"/>
                  <a:gd name="connsiteX7" fmla="*/ 121439 w 842501"/>
                  <a:gd name="connsiteY7" fmla="*/ -86 h 1785178"/>
                  <a:gd name="connsiteX8" fmla="*/ -216 w 842501"/>
                  <a:gd name="connsiteY8" fmla="*/ 121570 h 1785178"/>
                  <a:gd name="connsiteX9" fmla="*/ -216 w 842501"/>
                  <a:gd name="connsiteY9" fmla="*/ 1663437 h 1785178"/>
                  <a:gd name="connsiteX10" fmla="*/ 121439 w 842501"/>
                  <a:gd name="connsiteY10" fmla="*/ 1785093 h 1785178"/>
                  <a:gd name="connsiteX11" fmla="*/ 720630 w 842501"/>
                  <a:gd name="connsiteY11" fmla="*/ 1785093 h 1785178"/>
                  <a:gd name="connsiteX12" fmla="*/ 842285 w 842501"/>
                  <a:gd name="connsiteY12" fmla="*/ 1663437 h 1785178"/>
                  <a:gd name="connsiteX13" fmla="*/ 842285 w 842501"/>
                  <a:gd name="connsiteY13" fmla="*/ 1663437 h 1785178"/>
                  <a:gd name="connsiteX14" fmla="*/ 842285 w 842501"/>
                  <a:gd name="connsiteY14" fmla="*/ 121570 h 1785178"/>
                  <a:gd name="connsiteX15" fmla="*/ 720630 w 842501"/>
                  <a:gd name="connsiteY15" fmla="*/ -86 h 178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501" h="1785178">
                    <a:moveTo>
                      <a:pt x="720630" y="-86"/>
                    </a:moveTo>
                    <a:lnTo>
                      <a:pt x="642791" y="-86"/>
                    </a:lnTo>
                    <a:cubicBezTo>
                      <a:pt x="654846" y="29470"/>
                      <a:pt x="640661" y="63206"/>
                      <a:pt x="611103" y="75262"/>
                    </a:cubicBezTo>
                    <a:cubicBezTo>
                      <a:pt x="604173" y="78085"/>
                      <a:pt x="596763" y="79540"/>
                      <a:pt x="589278" y="79542"/>
                    </a:cubicBezTo>
                    <a:lnTo>
                      <a:pt x="247655" y="79542"/>
                    </a:lnTo>
                    <a:cubicBezTo>
                      <a:pt x="215733" y="79540"/>
                      <a:pt x="189859" y="53661"/>
                      <a:pt x="189862" y="21739"/>
                    </a:cubicBezTo>
                    <a:cubicBezTo>
                      <a:pt x="189862" y="14257"/>
                      <a:pt x="191316" y="6844"/>
                      <a:pt x="194143" y="-86"/>
                    </a:cubicBezTo>
                    <a:lnTo>
                      <a:pt x="121439" y="-86"/>
                    </a:lnTo>
                    <a:cubicBezTo>
                      <a:pt x="54252" y="-86"/>
                      <a:pt x="-216" y="54380"/>
                      <a:pt x="-216" y="121570"/>
                    </a:cubicBezTo>
                    <a:lnTo>
                      <a:pt x="-216" y="1663437"/>
                    </a:lnTo>
                    <a:cubicBezTo>
                      <a:pt x="-216" y="1730627"/>
                      <a:pt x="54250" y="1785093"/>
                      <a:pt x="121439" y="1785093"/>
                    </a:cubicBezTo>
                    <a:lnTo>
                      <a:pt x="720630" y="1785093"/>
                    </a:lnTo>
                    <a:cubicBezTo>
                      <a:pt x="787820" y="1785093"/>
                      <a:pt x="842285" y="1730627"/>
                      <a:pt x="842285" y="1663437"/>
                    </a:cubicBezTo>
                    <a:lnTo>
                      <a:pt x="842285" y="1663437"/>
                    </a:lnTo>
                    <a:lnTo>
                      <a:pt x="842285" y="121570"/>
                    </a:lnTo>
                    <a:cubicBezTo>
                      <a:pt x="842285" y="54380"/>
                      <a:pt x="787820" y="-86"/>
                      <a:pt x="720630" y="-86"/>
                    </a:cubicBezTo>
                    <a:close/>
                  </a:path>
                </a:pathLst>
              </a:custGeom>
              <a:solidFill>
                <a:srgbClr val="FFFFFF"/>
              </a:solidFill>
              <a:ln w="2567" cap="flat">
                <a:noFill/>
                <a:prstDash val="solid"/>
                <a:miter/>
              </a:ln>
            </p:spPr>
            <p:txBody>
              <a:bodyPr rtlCol="0" anchor="ctr"/>
              <a:lstStyle/>
              <a:p>
                <a:endParaRPr lang="zh-CN" altLang="en-US"/>
              </a:p>
            </p:txBody>
          </p:sp>
        </p:grpSp>
        <p:sp>
          <p:nvSpPr>
            <p:cNvPr id="57" name="任意多边形: 形状 56"/>
            <p:cNvSpPr/>
            <p:nvPr/>
          </p:nvSpPr>
          <p:spPr>
            <a:xfrm>
              <a:off x="5051883" y="5368810"/>
              <a:ext cx="1728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rgbClr val="E6E6E6"/>
            </a:solidFill>
            <a:ln w="8092" cap="flat">
              <a:noFill/>
              <a:prstDash val="solid"/>
              <a:miter/>
            </a:ln>
          </p:spPr>
          <p:txBody>
            <a:bodyPr rtlCol="0" anchor="ctr"/>
            <a:lstStyle/>
            <a:p>
              <a:endParaRPr lang="zh-CN" altLang="en-US"/>
            </a:p>
          </p:txBody>
        </p:sp>
      </p:grpSp>
      <p:grpSp>
        <p:nvGrpSpPr>
          <p:cNvPr id="61" name="组合 60"/>
          <p:cNvGrpSpPr/>
          <p:nvPr/>
        </p:nvGrpSpPr>
        <p:grpSpPr>
          <a:xfrm>
            <a:off x="7416790" y="2550344"/>
            <a:ext cx="2334881" cy="4682633"/>
            <a:chOff x="7427095" y="2302930"/>
            <a:chExt cx="2334881" cy="4682633"/>
          </a:xfrm>
        </p:grpSpPr>
        <p:grpSp>
          <p:nvGrpSpPr>
            <p:cNvPr id="39" name="组合 38"/>
            <p:cNvGrpSpPr/>
            <p:nvPr/>
          </p:nvGrpSpPr>
          <p:grpSpPr>
            <a:xfrm>
              <a:off x="7427095" y="2302930"/>
              <a:ext cx="2334881" cy="4682633"/>
              <a:chOff x="5376559" y="2004297"/>
              <a:chExt cx="932401" cy="1869942"/>
            </a:xfrm>
          </p:grpSpPr>
          <p:sp>
            <p:nvSpPr>
              <p:cNvPr id="15" name="任意多边形: 形状 14"/>
              <p:cNvSpPr/>
              <p:nvPr/>
            </p:nvSpPr>
            <p:spPr>
              <a:xfrm>
                <a:off x="5376559" y="2004297"/>
                <a:ext cx="932401" cy="1869942"/>
              </a:xfrm>
              <a:custGeom>
                <a:avLst/>
                <a:gdLst>
                  <a:gd name="connsiteX0" fmla="*/ 932186 w 932401"/>
                  <a:gd name="connsiteY0" fmla="*/ 444282 h 1869942"/>
                  <a:gd name="connsiteX1" fmla="*/ 921911 w 932401"/>
                  <a:gd name="connsiteY1" fmla="*/ 444282 h 1869942"/>
                  <a:gd name="connsiteX2" fmla="*/ 921911 w 932401"/>
                  <a:gd name="connsiteY2" fmla="*/ 162819 h 1869942"/>
                  <a:gd name="connsiteX3" fmla="*/ 759007 w 932401"/>
                  <a:gd name="connsiteY3" fmla="*/ -86 h 1869942"/>
                  <a:gd name="connsiteX4" fmla="*/ 162688 w 932401"/>
                  <a:gd name="connsiteY4" fmla="*/ -86 h 1869942"/>
                  <a:gd name="connsiteX5" fmla="*/ -216 w 932401"/>
                  <a:gd name="connsiteY5" fmla="*/ 162819 h 1869942"/>
                  <a:gd name="connsiteX6" fmla="*/ -216 w 932401"/>
                  <a:gd name="connsiteY6" fmla="*/ 1706953 h 1869942"/>
                  <a:gd name="connsiteX7" fmla="*/ 162686 w 932401"/>
                  <a:gd name="connsiteY7" fmla="*/ 1869857 h 1869942"/>
                  <a:gd name="connsiteX8" fmla="*/ 759007 w 932401"/>
                  <a:gd name="connsiteY8" fmla="*/ 1869857 h 1869942"/>
                  <a:gd name="connsiteX9" fmla="*/ 921911 w 932401"/>
                  <a:gd name="connsiteY9" fmla="*/ 1706953 h 1869942"/>
                  <a:gd name="connsiteX10" fmla="*/ 921911 w 932401"/>
                  <a:gd name="connsiteY10" fmla="*/ 644632 h 1869942"/>
                  <a:gd name="connsiteX11" fmla="*/ 932186 w 932401"/>
                  <a:gd name="connsiteY11" fmla="*/ 644632 h 18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2401" h="1869942">
                    <a:moveTo>
                      <a:pt x="932186" y="444282"/>
                    </a:moveTo>
                    <a:lnTo>
                      <a:pt x="921911" y="444282"/>
                    </a:lnTo>
                    <a:lnTo>
                      <a:pt x="921911" y="162819"/>
                    </a:lnTo>
                    <a:cubicBezTo>
                      <a:pt x="921911" y="72849"/>
                      <a:pt x="848976" y="-86"/>
                      <a:pt x="759007" y="-86"/>
                    </a:cubicBezTo>
                    <a:lnTo>
                      <a:pt x="162688" y="-86"/>
                    </a:lnTo>
                    <a:cubicBezTo>
                      <a:pt x="72719" y="-86"/>
                      <a:pt x="-216" y="72849"/>
                      <a:pt x="-216" y="162819"/>
                    </a:cubicBezTo>
                    <a:lnTo>
                      <a:pt x="-216" y="1706953"/>
                    </a:lnTo>
                    <a:cubicBezTo>
                      <a:pt x="-216" y="1796922"/>
                      <a:pt x="72716" y="1869857"/>
                      <a:pt x="162686" y="1869857"/>
                    </a:cubicBezTo>
                    <a:lnTo>
                      <a:pt x="759007" y="1869857"/>
                    </a:lnTo>
                    <a:cubicBezTo>
                      <a:pt x="848976" y="1869857"/>
                      <a:pt x="921911" y="1796922"/>
                      <a:pt x="921911" y="1706953"/>
                    </a:cubicBezTo>
                    <a:lnTo>
                      <a:pt x="921911" y="644632"/>
                    </a:lnTo>
                    <a:lnTo>
                      <a:pt x="932186" y="644632"/>
                    </a:lnTo>
                    <a:close/>
                  </a:path>
                </a:pathLst>
              </a:custGeom>
              <a:solidFill>
                <a:srgbClr val="3F3D56"/>
              </a:solidFill>
              <a:ln w="2567" cap="flat">
                <a:noFill/>
                <a:prstDash val="solid"/>
                <a:miter/>
              </a:ln>
            </p:spPr>
            <p:txBody>
              <a:bodyPr rtlCol="0" anchor="ctr"/>
              <a:lstStyle/>
              <a:p>
                <a:endParaRPr lang="zh-CN" altLang="en-US"/>
              </a:p>
            </p:txBody>
          </p:sp>
          <p:sp>
            <p:nvSpPr>
              <p:cNvPr id="16" name="任意多边形: 形状 15"/>
              <p:cNvSpPr/>
              <p:nvPr/>
            </p:nvSpPr>
            <p:spPr>
              <a:xfrm>
                <a:off x="5416639" y="2046680"/>
                <a:ext cx="842501" cy="1785178"/>
              </a:xfrm>
              <a:custGeom>
                <a:avLst/>
                <a:gdLst>
                  <a:gd name="connsiteX0" fmla="*/ 720630 w 842501"/>
                  <a:gd name="connsiteY0" fmla="*/ -86 h 1785178"/>
                  <a:gd name="connsiteX1" fmla="*/ 642791 w 842501"/>
                  <a:gd name="connsiteY1" fmla="*/ -86 h 1785178"/>
                  <a:gd name="connsiteX2" fmla="*/ 611103 w 842501"/>
                  <a:gd name="connsiteY2" fmla="*/ 75262 h 1785178"/>
                  <a:gd name="connsiteX3" fmla="*/ 589278 w 842501"/>
                  <a:gd name="connsiteY3" fmla="*/ 79542 h 1785178"/>
                  <a:gd name="connsiteX4" fmla="*/ 247655 w 842501"/>
                  <a:gd name="connsiteY4" fmla="*/ 79542 h 1785178"/>
                  <a:gd name="connsiteX5" fmla="*/ 189862 w 842501"/>
                  <a:gd name="connsiteY5" fmla="*/ 21739 h 1785178"/>
                  <a:gd name="connsiteX6" fmla="*/ 194143 w 842501"/>
                  <a:gd name="connsiteY6" fmla="*/ -86 h 1785178"/>
                  <a:gd name="connsiteX7" fmla="*/ 121439 w 842501"/>
                  <a:gd name="connsiteY7" fmla="*/ -86 h 1785178"/>
                  <a:gd name="connsiteX8" fmla="*/ -216 w 842501"/>
                  <a:gd name="connsiteY8" fmla="*/ 121570 h 1785178"/>
                  <a:gd name="connsiteX9" fmla="*/ -216 w 842501"/>
                  <a:gd name="connsiteY9" fmla="*/ 1663437 h 1785178"/>
                  <a:gd name="connsiteX10" fmla="*/ 121439 w 842501"/>
                  <a:gd name="connsiteY10" fmla="*/ 1785093 h 1785178"/>
                  <a:gd name="connsiteX11" fmla="*/ 720630 w 842501"/>
                  <a:gd name="connsiteY11" fmla="*/ 1785093 h 1785178"/>
                  <a:gd name="connsiteX12" fmla="*/ 842285 w 842501"/>
                  <a:gd name="connsiteY12" fmla="*/ 1663437 h 1785178"/>
                  <a:gd name="connsiteX13" fmla="*/ 842285 w 842501"/>
                  <a:gd name="connsiteY13" fmla="*/ 1663437 h 1785178"/>
                  <a:gd name="connsiteX14" fmla="*/ 842285 w 842501"/>
                  <a:gd name="connsiteY14" fmla="*/ 121570 h 1785178"/>
                  <a:gd name="connsiteX15" fmla="*/ 720630 w 842501"/>
                  <a:gd name="connsiteY15" fmla="*/ -86 h 178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2501" h="1785178">
                    <a:moveTo>
                      <a:pt x="720630" y="-86"/>
                    </a:moveTo>
                    <a:lnTo>
                      <a:pt x="642791" y="-86"/>
                    </a:lnTo>
                    <a:cubicBezTo>
                      <a:pt x="654846" y="29470"/>
                      <a:pt x="640661" y="63206"/>
                      <a:pt x="611103" y="75262"/>
                    </a:cubicBezTo>
                    <a:cubicBezTo>
                      <a:pt x="604173" y="78085"/>
                      <a:pt x="596763" y="79540"/>
                      <a:pt x="589278" y="79542"/>
                    </a:cubicBezTo>
                    <a:lnTo>
                      <a:pt x="247655" y="79542"/>
                    </a:lnTo>
                    <a:cubicBezTo>
                      <a:pt x="215733" y="79540"/>
                      <a:pt x="189859" y="53661"/>
                      <a:pt x="189862" y="21739"/>
                    </a:cubicBezTo>
                    <a:cubicBezTo>
                      <a:pt x="189862" y="14257"/>
                      <a:pt x="191316" y="6844"/>
                      <a:pt x="194143" y="-86"/>
                    </a:cubicBezTo>
                    <a:lnTo>
                      <a:pt x="121439" y="-86"/>
                    </a:lnTo>
                    <a:cubicBezTo>
                      <a:pt x="54252" y="-86"/>
                      <a:pt x="-216" y="54380"/>
                      <a:pt x="-216" y="121570"/>
                    </a:cubicBezTo>
                    <a:lnTo>
                      <a:pt x="-216" y="1663437"/>
                    </a:lnTo>
                    <a:cubicBezTo>
                      <a:pt x="-216" y="1730627"/>
                      <a:pt x="54250" y="1785093"/>
                      <a:pt x="121439" y="1785093"/>
                    </a:cubicBezTo>
                    <a:lnTo>
                      <a:pt x="720630" y="1785093"/>
                    </a:lnTo>
                    <a:cubicBezTo>
                      <a:pt x="787820" y="1785093"/>
                      <a:pt x="842285" y="1730627"/>
                      <a:pt x="842285" y="1663437"/>
                    </a:cubicBezTo>
                    <a:lnTo>
                      <a:pt x="842285" y="1663437"/>
                    </a:lnTo>
                    <a:lnTo>
                      <a:pt x="842285" y="121570"/>
                    </a:lnTo>
                    <a:cubicBezTo>
                      <a:pt x="842285" y="54380"/>
                      <a:pt x="787820" y="-86"/>
                      <a:pt x="720630" y="-86"/>
                    </a:cubicBezTo>
                    <a:close/>
                  </a:path>
                </a:pathLst>
              </a:custGeom>
              <a:solidFill>
                <a:srgbClr val="FFFFFF"/>
              </a:solidFill>
              <a:ln w="2567" cap="flat">
                <a:noFill/>
                <a:prstDash val="solid"/>
                <a:miter/>
              </a:ln>
            </p:spPr>
            <p:txBody>
              <a:bodyPr rtlCol="0" anchor="ctr"/>
              <a:lstStyle/>
              <a:p>
                <a:endParaRPr lang="zh-CN" altLang="en-US"/>
              </a:p>
            </p:txBody>
          </p:sp>
        </p:grpSp>
        <p:sp>
          <p:nvSpPr>
            <p:cNvPr id="58" name="任意多边形: 形状 57"/>
            <p:cNvSpPr/>
            <p:nvPr/>
          </p:nvSpPr>
          <p:spPr>
            <a:xfrm>
              <a:off x="7720400" y="6398936"/>
              <a:ext cx="1728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rgbClr val="E6E6E6"/>
            </a:solidFill>
            <a:ln w="8092" cap="flat">
              <a:noFill/>
              <a:prstDash val="solid"/>
              <a:miter/>
            </a:ln>
          </p:spPr>
          <p:txBody>
            <a:bodyPr rtlCol="0" anchor="ctr"/>
            <a:lstStyle/>
            <a:p>
              <a:endParaRPr lang="zh-CN" altLang="en-US"/>
            </a:p>
          </p:txBody>
        </p:sp>
      </p:grpSp>
      <p:grpSp>
        <p:nvGrpSpPr>
          <p:cNvPr id="66" name="组合 65"/>
          <p:cNvGrpSpPr/>
          <p:nvPr/>
        </p:nvGrpSpPr>
        <p:grpSpPr>
          <a:xfrm>
            <a:off x="2027169" y="3113574"/>
            <a:ext cx="1893545" cy="2862468"/>
            <a:chOff x="2027169" y="3350303"/>
            <a:chExt cx="1893545" cy="2862468"/>
          </a:xfrm>
        </p:grpSpPr>
        <p:sp>
          <p:nvSpPr>
            <p:cNvPr id="64" name="任意多边形: 形状 63"/>
            <p:cNvSpPr/>
            <p:nvPr/>
          </p:nvSpPr>
          <p:spPr>
            <a:xfrm>
              <a:off x="2577941" y="3677453"/>
              <a:ext cx="792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
          <p:nvSpPr>
            <p:cNvPr id="62" name="文本框 61"/>
            <p:cNvSpPr txBox="1"/>
            <p:nvPr/>
          </p:nvSpPr>
          <p:spPr>
            <a:xfrm>
              <a:off x="2223004" y="3350303"/>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63" name="文本框 62"/>
            <p:cNvSpPr txBox="1"/>
            <p:nvPr/>
          </p:nvSpPr>
          <p:spPr>
            <a:xfrm>
              <a:off x="2027169" y="3760154"/>
              <a:ext cx="1893545" cy="17684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工作中無論你做什麼事，都要對自己的工作負責，要加強自我克制和容忍，加強團隊意識，理智的處理工作中的棘手問題</a:t>
              </a:r>
            </a:p>
          </p:txBody>
        </p:sp>
        <p:sp>
          <p:nvSpPr>
            <p:cNvPr id="65" name="文本框 64"/>
            <p:cNvSpPr txBox="1"/>
            <p:nvPr/>
          </p:nvSpPr>
          <p:spPr>
            <a:xfrm>
              <a:off x="2027169" y="5641906"/>
              <a:ext cx="1893545" cy="570865"/>
            </a:xfrm>
            <a:prstGeom prst="rect">
              <a:avLst/>
            </a:prstGeom>
            <a:noFill/>
          </p:spPr>
          <p:txBody>
            <a:bodyPr wrap="square">
              <a:spAutoFit/>
            </a:bodyPr>
            <a:lstStyle/>
            <a:p>
              <a:pPr>
                <a:lnSpc>
                  <a:spcPct val="130000"/>
                </a:lnSpc>
              </a:pPr>
              <a:r>
                <a:rPr lang="en-US" altLang="zh-CN" sz="1200" dirty="0" err="1">
                  <a:solidFill>
                    <a:schemeClr val="bg1">
                      <a:lumMod val="65000"/>
                    </a:schemeClr>
                  </a:solidFill>
                </a:rPr>
                <a:t>Maenas</a:t>
              </a:r>
              <a:r>
                <a:rPr lang="en-US" altLang="zh-CN" sz="1200" dirty="0">
                  <a:solidFill>
                    <a:schemeClr val="bg1">
                      <a:lumMod val="65000"/>
                    </a:schemeClr>
                  </a:solidFill>
                </a:rPr>
                <a:t> </a:t>
              </a:r>
              <a:r>
                <a:rPr lang="en-US" altLang="zh-CN" sz="1200" dirty="0" err="1">
                  <a:solidFill>
                    <a:schemeClr val="bg1">
                      <a:lumMod val="65000"/>
                    </a:schemeClr>
                  </a:solidFill>
                </a:rPr>
                <a:t>portitor</a:t>
              </a:r>
              <a:r>
                <a:rPr lang="en-US" altLang="zh-CN" sz="1200" dirty="0">
                  <a:solidFill>
                    <a:schemeClr val="bg1">
                      <a:lumMod val="65000"/>
                    </a:schemeClr>
                  </a:solidFill>
                </a:rPr>
                <a:t> </a:t>
              </a:r>
              <a:r>
                <a:rPr lang="en-US" altLang="zh-CN" sz="1200" dirty="0" err="1">
                  <a:solidFill>
                    <a:schemeClr val="bg1">
                      <a:lumMod val="65000"/>
                    </a:schemeClr>
                  </a:solidFill>
                </a:rPr>
                <a:t>congue</a:t>
              </a:r>
              <a:r>
                <a:rPr lang="en-US" altLang="zh-CN" sz="1200" dirty="0">
                  <a:solidFill>
                    <a:schemeClr val="bg1">
                      <a:lumMod val="65000"/>
                    </a:schemeClr>
                  </a:solidFill>
                </a:rPr>
                <a:t> </a:t>
              </a:r>
              <a:r>
                <a:rPr lang="en-US" altLang="zh-CN" sz="1200" dirty="0" err="1">
                  <a:solidFill>
                    <a:schemeClr val="bg1">
                      <a:lumMod val="65000"/>
                    </a:schemeClr>
                  </a:solidFill>
                </a:rPr>
                <a:t>massa</a:t>
              </a:r>
              <a:r>
                <a:rPr lang="en-US" altLang="zh-CN" sz="1200" dirty="0">
                  <a:solidFill>
                    <a:schemeClr val="bg1">
                      <a:lumMod val="65000"/>
                    </a:schemeClr>
                  </a:solidFill>
                </a:rPr>
                <a:t> magna sed.</a:t>
              </a:r>
            </a:p>
          </p:txBody>
        </p:sp>
      </p:grpSp>
      <p:grpSp>
        <p:nvGrpSpPr>
          <p:cNvPr id="67" name="组合 66"/>
          <p:cNvGrpSpPr/>
          <p:nvPr/>
        </p:nvGrpSpPr>
        <p:grpSpPr>
          <a:xfrm>
            <a:off x="4854328" y="1932973"/>
            <a:ext cx="1893545" cy="2862468"/>
            <a:chOff x="2027169" y="3350303"/>
            <a:chExt cx="1893545" cy="2862468"/>
          </a:xfrm>
        </p:grpSpPr>
        <p:sp>
          <p:nvSpPr>
            <p:cNvPr id="68" name="任意多边形: 形状 67"/>
            <p:cNvSpPr/>
            <p:nvPr/>
          </p:nvSpPr>
          <p:spPr>
            <a:xfrm>
              <a:off x="2577941" y="3677453"/>
              <a:ext cx="792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
          <p:nvSpPr>
            <p:cNvPr id="69" name="文本框 68"/>
            <p:cNvSpPr txBox="1"/>
            <p:nvPr/>
          </p:nvSpPr>
          <p:spPr>
            <a:xfrm>
              <a:off x="2223004" y="3350303"/>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70" name="文本框 69"/>
            <p:cNvSpPr txBox="1"/>
            <p:nvPr/>
          </p:nvSpPr>
          <p:spPr>
            <a:xfrm>
              <a:off x="2027169" y="3760154"/>
              <a:ext cx="1893545" cy="17684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工作中無論你做什麼事，都要對自己的工作負責，要加強自我克制和容忍，加強團隊意識，理智的處理工作中的棘手問題</a:t>
              </a:r>
            </a:p>
          </p:txBody>
        </p:sp>
        <p:sp>
          <p:nvSpPr>
            <p:cNvPr id="71" name="文本框 70"/>
            <p:cNvSpPr txBox="1"/>
            <p:nvPr/>
          </p:nvSpPr>
          <p:spPr>
            <a:xfrm>
              <a:off x="2027169" y="5641906"/>
              <a:ext cx="1893545" cy="570865"/>
            </a:xfrm>
            <a:prstGeom prst="rect">
              <a:avLst/>
            </a:prstGeom>
            <a:noFill/>
          </p:spPr>
          <p:txBody>
            <a:bodyPr wrap="square">
              <a:spAutoFit/>
            </a:bodyPr>
            <a:lstStyle/>
            <a:p>
              <a:pPr>
                <a:lnSpc>
                  <a:spcPct val="130000"/>
                </a:lnSpc>
              </a:pPr>
              <a:r>
                <a:rPr lang="en-US" altLang="zh-CN" sz="1200" dirty="0" err="1">
                  <a:solidFill>
                    <a:schemeClr val="bg1">
                      <a:lumMod val="65000"/>
                    </a:schemeClr>
                  </a:solidFill>
                </a:rPr>
                <a:t>Maenas</a:t>
              </a:r>
              <a:r>
                <a:rPr lang="en-US" altLang="zh-CN" sz="1200" dirty="0">
                  <a:solidFill>
                    <a:schemeClr val="bg1">
                      <a:lumMod val="65000"/>
                    </a:schemeClr>
                  </a:solidFill>
                </a:rPr>
                <a:t> </a:t>
              </a:r>
              <a:r>
                <a:rPr lang="en-US" altLang="zh-CN" sz="1200" dirty="0" err="1">
                  <a:solidFill>
                    <a:schemeClr val="bg1">
                      <a:lumMod val="65000"/>
                    </a:schemeClr>
                  </a:solidFill>
                </a:rPr>
                <a:t>portitor</a:t>
              </a:r>
              <a:r>
                <a:rPr lang="en-US" altLang="zh-CN" sz="1200" dirty="0">
                  <a:solidFill>
                    <a:schemeClr val="bg1">
                      <a:lumMod val="65000"/>
                    </a:schemeClr>
                  </a:solidFill>
                </a:rPr>
                <a:t> </a:t>
              </a:r>
              <a:r>
                <a:rPr lang="en-US" altLang="zh-CN" sz="1200" dirty="0" err="1">
                  <a:solidFill>
                    <a:schemeClr val="bg1">
                      <a:lumMod val="65000"/>
                    </a:schemeClr>
                  </a:solidFill>
                </a:rPr>
                <a:t>congue</a:t>
              </a:r>
              <a:r>
                <a:rPr lang="en-US" altLang="zh-CN" sz="1200" dirty="0">
                  <a:solidFill>
                    <a:schemeClr val="bg1">
                      <a:lumMod val="65000"/>
                    </a:schemeClr>
                  </a:solidFill>
                </a:rPr>
                <a:t> </a:t>
              </a:r>
              <a:r>
                <a:rPr lang="en-US" altLang="zh-CN" sz="1200" dirty="0" err="1">
                  <a:solidFill>
                    <a:schemeClr val="bg1">
                      <a:lumMod val="65000"/>
                    </a:schemeClr>
                  </a:solidFill>
                </a:rPr>
                <a:t>massa</a:t>
              </a:r>
              <a:r>
                <a:rPr lang="en-US" altLang="zh-CN" sz="1200" dirty="0">
                  <a:solidFill>
                    <a:schemeClr val="bg1">
                      <a:lumMod val="65000"/>
                    </a:schemeClr>
                  </a:solidFill>
                </a:rPr>
                <a:t> magna sed.</a:t>
              </a:r>
            </a:p>
          </p:txBody>
        </p:sp>
      </p:grpSp>
      <p:grpSp>
        <p:nvGrpSpPr>
          <p:cNvPr id="72" name="组合 71"/>
          <p:cNvGrpSpPr/>
          <p:nvPr/>
        </p:nvGrpSpPr>
        <p:grpSpPr>
          <a:xfrm>
            <a:off x="7627178" y="3180029"/>
            <a:ext cx="1893545" cy="2862468"/>
            <a:chOff x="2027169" y="3350303"/>
            <a:chExt cx="1893545" cy="2862468"/>
          </a:xfrm>
        </p:grpSpPr>
        <p:sp>
          <p:nvSpPr>
            <p:cNvPr id="73" name="任意多边形: 形状 72"/>
            <p:cNvSpPr/>
            <p:nvPr/>
          </p:nvSpPr>
          <p:spPr>
            <a:xfrm>
              <a:off x="2577941" y="3677453"/>
              <a:ext cx="792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
          <p:nvSpPr>
            <p:cNvPr id="74" name="文本框 73"/>
            <p:cNvSpPr txBox="1"/>
            <p:nvPr/>
          </p:nvSpPr>
          <p:spPr>
            <a:xfrm>
              <a:off x="2223004" y="3350303"/>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75" name="文本框 74"/>
            <p:cNvSpPr txBox="1"/>
            <p:nvPr/>
          </p:nvSpPr>
          <p:spPr>
            <a:xfrm>
              <a:off x="2027169" y="3760154"/>
              <a:ext cx="1893545" cy="17684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工作中無論你做什麼事，都要對自己的工作負責，要加強自我克制和容忍，加強團隊意識，理智的處理工作中的棘手問題</a:t>
              </a:r>
            </a:p>
          </p:txBody>
        </p:sp>
        <p:sp>
          <p:nvSpPr>
            <p:cNvPr id="76" name="文本框 75"/>
            <p:cNvSpPr txBox="1"/>
            <p:nvPr/>
          </p:nvSpPr>
          <p:spPr>
            <a:xfrm>
              <a:off x="2027169" y="5641906"/>
              <a:ext cx="1893545" cy="570865"/>
            </a:xfrm>
            <a:prstGeom prst="rect">
              <a:avLst/>
            </a:prstGeom>
            <a:noFill/>
          </p:spPr>
          <p:txBody>
            <a:bodyPr wrap="square">
              <a:spAutoFit/>
            </a:bodyPr>
            <a:lstStyle/>
            <a:p>
              <a:pPr>
                <a:lnSpc>
                  <a:spcPct val="130000"/>
                </a:lnSpc>
              </a:pPr>
              <a:r>
                <a:rPr lang="en-US" altLang="zh-CN" sz="1200" dirty="0" err="1">
                  <a:solidFill>
                    <a:schemeClr val="bg1">
                      <a:lumMod val="65000"/>
                    </a:schemeClr>
                  </a:solidFill>
                </a:rPr>
                <a:t>Maenas</a:t>
              </a:r>
              <a:r>
                <a:rPr lang="en-US" altLang="zh-CN" sz="1200" dirty="0">
                  <a:solidFill>
                    <a:schemeClr val="bg1">
                      <a:lumMod val="65000"/>
                    </a:schemeClr>
                  </a:solidFill>
                </a:rPr>
                <a:t> </a:t>
              </a:r>
              <a:r>
                <a:rPr lang="en-US" altLang="zh-CN" sz="1200" dirty="0" err="1">
                  <a:solidFill>
                    <a:schemeClr val="bg1">
                      <a:lumMod val="65000"/>
                    </a:schemeClr>
                  </a:solidFill>
                </a:rPr>
                <a:t>portitor</a:t>
              </a:r>
              <a:r>
                <a:rPr lang="en-US" altLang="zh-CN" sz="1200" dirty="0">
                  <a:solidFill>
                    <a:schemeClr val="bg1">
                      <a:lumMod val="65000"/>
                    </a:schemeClr>
                  </a:solidFill>
                </a:rPr>
                <a:t> </a:t>
              </a:r>
              <a:r>
                <a:rPr lang="en-US" altLang="zh-CN" sz="1200" dirty="0" err="1">
                  <a:solidFill>
                    <a:schemeClr val="bg1">
                      <a:lumMod val="65000"/>
                    </a:schemeClr>
                  </a:solidFill>
                </a:rPr>
                <a:t>congue</a:t>
              </a:r>
              <a:r>
                <a:rPr lang="en-US" altLang="zh-CN" sz="1200" dirty="0">
                  <a:solidFill>
                    <a:schemeClr val="bg1">
                      <a:lumMod val="65000"/>
                    </a:schemeClr>
                  </a:solidFill>
                </a:rPr>
                <a:t> </a:t>
              </a:r>
              <a:r>
                <a:rPr lang="en-US" altLang="zh-CN" sz="1200" dirty="0" err="1">
                  <a:solidFill>
                    <a:schemeClr val="bg1">
                      <a:lumMod val="65000"/>
                    </a:schemeClr>
                  </a:solidFill>
                </a:rPr>
                <a:t>massa</a:t>
              </a:r>
              <a:r>
                <a:rPr lang="en-US" altLang="zh-CN" sz="1200" dirty="0">
                  <a:solidFill>
                    <a:schemeClr val="bg1">
                      <a:lumMod val="65000"/>
                    </a:schemeClr>
                  </a:solidFill>
                </a:rPr>
                <a:t> magna sed.</a:t>
              </a:r>
            </a:p>
          </p:txBody>
        </p:sp>
      </p:grpSp>
      <p:grpSp>
        <p:nvGrpSpPr>
          <p:cNvPr id="79" name="图形 76"/>
          <p:cNvGrpSpPr/>
          <p:nvPr/>
        </p:nvGrpSpPr>
        <p:grpSpPr>
          <a:xfrm>
            <a:off x="799302" y="3331320"/>
            <a:ext cx="1046735" cy="2947588"/>
            <a:chOff x="10728785" y="8113512"/>
            <a:chExt cx="595084" cy="1452757"/>
          </a:xfrm>
        </p:grpSpPr>
        <p:sp>
          <p:nvSpPr>
            <p:cNvPr id="80" name="任意多边形: 形状 79"/>
            <p:cNvSpPr/>
            <p:nvPr/>
          </p:nvSpPr>
          <p:spPr>
            <a:xfrm>
              <a:off x="11228902" y="8730940"/>
              <a:ext cx="94967" cy="145579"/>
            </a:xfrm>
            <a:custGeom>
              <a:avLst/>
              <a:gdLst>
                <a:gd name="connsiteX0" fmla="*/ 88793 w 94967"/>
                <a:gd name="connsiteY0" fmla="*/ 99029 h 145579"/>
                <a:gd name="connsiteX1" fmla="*/ 84757 w 94967"/>
                <a:gd name="connsiteY1" fmla="*/ 143796 h 145579"/>
                <a:gd name="connsiteX2" fmla="*/ 45914 w 94967"/>
                <a:gd name="connsiteY2" fmla="*/ 121181 h 145579"/>
                <a:gd name="connsiteX3" fmla="*/ 39739 w 94967"/>
                <a:gd name="connsiteY3" fmla="*/ 97211 h 145579"/>
                <a:gd name="connsiteX4" fmla="*/ 0 w 94967"/>
                <a:gd name="connsiteY4" fmla="*/ 17858 h 145579"/>
                <a:gd name="connsiteX5" fmla="*/ 37638 w 94967"/>
                <a:gd name="connsiteY5" fmla="*/ 0 h 145579"/>
                <a:gd name="connsiteX6" fmla="*/ 72815 w 94967"/>
                <a:gd name="connsiteY6" fmla="*/ 80124 h 145579"/>
                <a:gd name="connsiteX7" fmla="*/ 88793 w 94967"/>
                <a:gd name="connsiteY7" fmla="*/ 99029 h 1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967" h="145579">
                  <a:moveTo>
                    <a:pt x="88793" y="99029"/>
                  </a:moveTo>
                  <a:cubicBezTo>
                    <a:pt x="98403" y="117637"/>
                    <a:pt x="96598" y="137680"/>
                    <a:pt x="84757" y="143796"/>
                  </a:cubicBezTo>
                  <a:cubicBezTo>
                    <a:pt x="72915" y="149913"/>
                    <a:pt x="55525" y="139785"/>
                    <a:pt x="45914" y="121181"/>
                  </a:cubicBezTo>
                  <a:cubicBezTo>
                    <a:pt x="41707" y="113034"/>
                    <a:pt x="39689" y="104616"/>
                    <a:pt x="39739" y="97211"/>
                  </a:cubicBezTo>
                  <a:lnTo>
                    <a:pt x="0" y="17858"/>
                  </a:lnTo>
                  <a:lnTo>
                    <a:pt x="37638" y="0"/>
                  </a:lnTo>
                  <a:lnTo>
                    <a:pt x="72815" y="80124"/>
                  </a:lnTo>
                  <a:cubicBezTo>
                    <a:pt x="78886" y="84365"/>
                    <a:pt x="84586" y="90886"/>
                    <a:pt x="88793" y="99029"/>
                  </a:cubicBezTo>
                  <a:close/>
                </a:path>
              </a:pathLst>
            </a:custGeom>
            <a:solidFill>
              <a:srgbClr val="FFB6B6"/>
            </a:solidFill>
            <a:ln w="4153" cap="flat">
              <a:noFill/>
              <a:prstDash val="solid"/>
              <a:miter/>
            </a:ln>
          </p:spPr>
          <p:txBody>
            <a:bodyPr rtlCol="0" anchor="ctr"/>
            <a:lstStyle/>
            <a:p>
              <a:endParaRPr lang="zh-CN" altLang="en-US"/>
            </a:p>
          </p:txBody>
        </p:sp>
        <p:grpSp>
          <p:nvGrpSpPr>
            <p:cNvPr id="81" name="图形 76"/>
            <p:cNvGrpSpPr/>
            <p:nvPr/>
          </p:nvGrpSpPr>
          <p:grpSpPr>
            <a:xfrm>
              <a:off x="11014126" y="9415269"/>
              <a:ext cx="125536" cy="151001"/>
              <a:chOff x="11014126" y="9415269"/>
              <a:chExt cx="125536" cy="151001"/>
            </a:xfrm>
          </p:grpSpPr>
          <p:sp>
            <p:nvSpPr>
              <p:cNvPr id="82" name="任意多边形: 形状 81"/>
              <p:cNvSpPr/>
              <p:nvPr/>
            </p:nvSpPr>
            <p:spPr>
              <a:xfrm>
                <a:off x="11021958" y="9415269"/>
                <a:ext cx="50007" cy="130695"/>
              </a:xfrm>
              <a:custGeom>
                <a:avLst/>
                <a:gdLst>
                  <a:gd name="connsiteX0" fmla="*/ 7 w 50007"/>
                  <a:gd name="connsiteY0" fmla="*/ 130696 h 130695"/>
                  <a:gd name="connsiteX1" fmla="*/ 33889 w 50007"/>
                  <a:gd name="connsiteY1" fmla="*/ 130692 h 130695"/>
                  <a:gd name="connsiteX2" fmla="*/ 50007 w 50007"/>
                  <a:gd name="connsiteY2" fmla="*/ 0 h 130695"/>
                  <a:gd name="connsiteX3" fmla="*/ 0 w 50007"/>
                  <a:gd name="connsiteY3" fmla="*/ 4 h 130695"/>
                  <a:gd name="connsiteX4" fmla="*/ 7 w 50007"/>
                  <a:gd name="connsiteY4" fmla="*/ 130696 h 13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 h="130695">
                    <a:moveTo>
                      <a:pt x="7" y="130696"/>
                    </a:moveTo>
                    <a:lnTo>
                      <a:pt x="33889" y="130692"/>
                    </a:lnTo>
                    <a:lnTo>
                      <a:pt x="50007" y="0"/>
                    </a:lnTo>
                    <a:lnTo>
                      <a:pt x="0" y="4"/>
                    </a:lnTo>
                    <a:lnTo>
                      <a:pt x="7" y="130696"/>
                    </a:lnTo>
                    <a:close/>
                  </a:path>
                </a:pathLst>
              </a:custGeom>
              <a:solidFill>
                <a:srgbClr val="FFB6B6"/>
              </a:solidFill>
              <a:ln w="4153" cap="flat">
                <a:noFill/>
                <a:prstDash val="solid"/>
                <a:miter/>
              </a:ln>
            </p:spPr>
            <p:txBody>
              <a:bodyPr rtlCol="0" anchor="ctr"/>
              <a:lstStyle/>
              <a:p>
                <a:endParaRPr lang="zh-CN" altLang="en-US"/>
              </a:p>
            </p:txBody>
          </p:sp>
          <p:sp>
            <p:nvSpPr>
              <p:cNvPr id="83" name="任意多边形: 形状 82"/>
              <p:cNvSpPr/>
              <p:nvPr/>
            </p:nvSpPr>
            <p:spPr>
              <a:xfrm>
                <a:off x="11014126" y="9506967"/>
                <a:ext cx="125536" cy="59302"/>
              </a:xfrm>
              <a:custGeom>
                <a:avLst/>
                <a:gdLst>
                  <a:gd name="connsiteX0" fmla="*/ 123923 w 125536"/>
                  <a:gd name="connsiteY0" fmla="*/ 38226 h 59302"/>
                  <a:gd name="connsiteX1" fmla="*/ 123923 w 125536"/>
                  <a:gd name="connsiteY1" fmla="*/ 38226 h 59302"/>
                  <a:gd name="connsiteX2" fmla="*/ 125536 w 125536"/>
                  <a:gd name="connsiteY2" fmla="*/ 47803 h 59302"/>
                  <a:gd name="connsiteX3" fmla="*/ 125536 w 125536"/>
                  <a:gd name="connsiteY3" fmla="*/ 47803 h 59302"/>
                  <a:gd name="connsiteX4" fmla="*/ 114037 w 125536"/>
                  <a:gd name="connsiteY4" fmla="*/ 59302 h 59302"/>
                  <a:gd name="connsiteX5" fmla="*/ 9106 w 125536"/>
                  <a:gd name="connsiteY5" fmla="*/ 59302 h 59302"/>
                  <a:gd name="connsiteX6" fmla="*/ 1260 w 125536"/>
                  <a:gd name="connsiteY6" fmla="*/ 51459 h 59302"/>
                  <a:gd name="connsiteX7" fmla="*/ 1260 w 125536"/>
                  <a:gd name="connsiteY7" fmla="*/ 47090 h 59302"/>
                  <a:gd name="connsiteX8" fmla="*/ 6757 w 125536"/>
                  <a:gd name="connsiteY8" fmla="*/ 17779 h 59302"/>
                  <a:gd name="connsiteX9" fmla="*/ 39886 w 125536"/>
                  <a:gd name="connsiteY9" fmla="*/ 10603 h 59302"/>
                  <a:gd name="connsiteX10" fmla="*/ 45739 w 125536"/>
                  <a:gd name="connsiteY10" fmla="*/ 0 h 59302"/>
                  <a:gd name="connsiteX11" fmla="*/ 88107 w 125536"/>
                  <a:gd name="connsiteY11" fmla="*/ 30983 h 59302"/>
                  <a:gd name="connsiteX12" fmla="*/ 111590 w 125536"/>
                  <a:gd name="connsiteY12" fmla="*/ 33873 h 59302"/>
                  <a:gd name="connsiteX13" fmla="*/ 123923 w 125536"/>
                  <a:gd name="connsiteY13" fmla="*/ 38226 h 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36" h="59302">
                    <a:moveTo>
                      <a:pt x="123923" y="38226"/>
                    </a:moveTo>
                    <a:lnTo>
                      <a:pt x="123923" y="38226"/>
                    </a:lnTo>
                    <a:cubicBezTo>
                      <a:pt x="124978" y="40002"/>
                      <a:pt x="125536" y="45739"/>
                      <a:pt x="125536" y="47803"/>
                    </a:cubicBezTo>
                    <a:lnTo>
                      <a:pt x="125536" y="47803"/>
                    </a:lnTo>
                    <a:cubicBezTo>
                      <a:pt x="125536" y="54157"/>
                      <a:pt x="120387" y="59302"/>
                      <a:pt x="114037" y="59302"/>
                    </a:cubicBezTo>
                    <a:lnTo>
                      <a:pt x="9106" y="59302"/>
                    </a:lnTo>
                    <a:cubicBezTo>
                      <a:pt x="4773" y="59302"/>
                      <a:pt x="1260" y="55792"/>
                      <a:pt x="1260" y="51459"/>
                    </a:cubicBezTo>
                    <a:lnTo>
                      <a:pt x="1260" y="47090"/>
                    </a:lnTo>
                    <a:cubicBezTo>
                      <a:pt x="1260" y="47090"/>
                      <a:pt x="-3931" y="33960"/>
                      <a:pt x="6757" y="17779"/>
                    </a:cubicBezTo>
                    <a:cubicBezTo>
                      <a:pt x="6757" y="17779"/>
                      <a:pt x="20039" y="30450"/>
                      <a:pt x="39886" y="10603"/>
                    </a:cubicBezTo>
                    <a:lnTo>
                      <a:pt x="45739" y="0"/>
                    </a:lnTo>
                    <a:lnTo>
                      <a:pt x="88107" y="30983"/>
                    </a:lnTo>
                    <a:lnTo>
                      <a:pt x="111590" y="33873"/>
                    </a:lnTo>
                    <a:cubicBezTo>
                      <a:pt x="116726" y="34506"/>
                      <a:pt x="121279" y="33777"/>
                      <a:pt x="123923" y="38226"/>
                    </a:cubicBezTo>
                    <a:close/>
                  </a:path>
                </a:pathLst>
              </a:custGeom>
              <a:solidFill>
                <a:srgbClr val="2F2E41"/>
              </a:solidFill>
              <a:ln w="4153" cap="flat">
                <a:noFill/>
                <a:prstDash val="solid"/>
                <a:miter/>
              </a:ln>
            </p:spPr>
            <p:txBody>
              <a:bodyPr rtlCol="0" anchor="ctr"/>
              <a:lstStyle/>
              <a:p>
                <a:endParaRPr lang="zh-CN" altLang="en-US"/>
              </a:p>
            </p:txBody>
          </p:sp>
        </p:grpSp>
        <p:grpSp>
          <p:nvGrpSpPr>
            <p:cNvPr id="84" name="图形 76"/>
            <p:cNvGrpSpPr/>
            <p:nvPr/>
          </p:nvGrpSpPr>
          <p:grpSpPr>
            <a:xfrm>
              <a:off x="10855169" y="9415269"/>
              <a:ext cx="125535" cy="151001"/>
              <a:chOff x="10855169" y="9415269"/>
              <a:chExt cx="125535" cy="151001"/>
            </a:xfrm>
          </p:grpSpPr>
          <p:sp>
            <p:nvSpPr>
              <p:cNvPr id="85" name="任意多边形: 形状 84"/>
              <p:cNvSpPr/>
              <p:nvPr/>
            </p:nvSpPr>
            <p:spPr>
              <a:xfrm>
                <a:off x="10863001" y="9415269"/>
                <a:ext cx="50007" cy="130695"/>
              </a:xfrm>
              <a:custGeom>
                <a:avLst/>
                <a:gdLst>
                  <a:gd name="connsiteX0" fmla="*/ 7 w 50007"/>
                  <a:gd name="connsiteY0" fmla="*/ 130696 h 130695"/>
                  <a:gd name="connsiteX1" fmla="*/ 33889 w 50007"/>
                  <a:gd name="connsiteY1" fmla="*/ 130692 h 130695"/>
                  <a:gd name="connsiteX2" fmla="*/ 50008 w 50007"/>
                  <a:gd name="connsiteY2" fmla="*/ 0 h 130695"/>
                  <a:gd name="connsiteX3" fmla="*/ 0 w 50007"/>
                  <a:gd name="connsiteY3" fmla="*/ 4 h 130695"/>
                  <a:gd name="connsiteX4" fmla="*/ 7 w 50007"/>
                  <a:gd name="connsiteY4" fmla="*/ 130696 h 13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7" h="130695">
                    <a:moveTo>
                      <a:pt x="7" y="130696"/>
                    </a:moveTo>
                    <a:lnTo>
                      <a:pt x="33889" y="130692"/>
                    </a:lnTo>
                    <a:lnTo>
                      <a:pt x="50008" y="0"/>
                    </a:lnTo>
                    <a:lnTo>
                      <a:pt x="0" y="4"/>
                    </a:lnTo>
                    <a:lnTo>
                      <a:pt x="7" y="130696"/>
                    </a:lnTo>
                    <a:close/>
                  </a:path>
                </a:pathLst>
              </a:custGeom>
              <a:solidFill>
                <a:srgbClr val="FFB6B6"/>
              </a:solidFill>
              <a:ln w="4153" cap="flat">
                <a:noFill/>
                <a:prstDash val="solid"/>
                <a:miter/>
              </a:ln>
            </p:spPr>
            <p:txBody>
              <a:bodyPr rtlCol="0" anchor="ctr"/>
              <a:lstStyle/>
              <a:p>
                <a:endParaRPr lang="zh-CN" altLang="en-US"/>
              </a:p>
            </p:txBody>
          </p:sp>
          <p:sp>
            <p:nvSpPr>
              <p:cNvPr id="86" name="任意多边形: 形状 85"/>
              <p:cNvSpPr/>
              <p:nvPr/>
            </p:nvSpPr>
            <p:spPr>
              <a:xfrm>
                <a:off x="10855169" y="9506967"/>
                <a:ext cx="125535" cy="59302"/>
              </a:xfrm>
              <a:custGeom>
                <a:avLst/>
                <a:gdLst>
                  <a:gd name="connsiteX0" fmla="*/ 123924 w 125535"/>
                  <a:gd name="connsiteY0" fmla="*/ 38226 h 59302"/>
                  <a:gd name="connsiteX1" fmla="*/ 123924 w 125535"/>
                  <a:gd name="connsiteY1" fmla="*/ 38226 h 59302"/>
                  <a:gd name="connsiteX2" fmla="*/ 125535 w 125535"/>
                  <a:gd name="connsiteY2" fmla="*/ 47803 h 59302"/>
                  <a:gd name="connsiteX3" fmla="*/ 125535 w 125535"/>
                  <a:gd name="connsiteY3" fmla="*/ 47803 h 59302"/>
                  <a:gd name="connsiteX4" fmla="*/ 114036 w 125535"/>
                  <a:gd name="connsiteY4" fmla="*/ 59302 h 59302"/>
                  <a:gd name="connsiteX5" fmla="*/ 9106 w 125535"/>
                  <a:gd name="connsiteY5" fmla="*/ 59302 h 59302"/>
                  <a:gd name="connsiteX6" fmla="*/ 1260 w 125535"/>
                  <a:gd name="connsiteY6" fmla="*/ 51459 h 59302"/>
                  <a:gd name="connsiteX7" fmla="*/ 1260 w 125535"/>
                  <a:gd name="connsiteY7" fmla="*/ 47090 h 59302"/>
                  <a:gd name="connsiteX8" fmla="*/ 6756 w 125535"/>
                  <a:gd name="connsiteY8" fmla="*/ 17779 h 59302"/>
                  <a:gd name="connsiteX9" fmla="*/ 39887 w 125535"/>
                  <a:gd name="connsiteY9" fmla="*/ 10603 h 59302"/>
                  <a:gd name="connsiteX10" fmla="*/ 45739 w 125535"/>
                  <a:gd name="connsiteY10" fmla="*/ 0 h 59302"/>
                  <a:gd name="connsiteX11" fmla="*/ 88105 w 125535"/>
                  <a:gd name="connsiteY11" fmla="*/ 30983 h 59302"/>
                  <a:gd name="connsiteX12" fmla="*/ 111589 w 125535"/>
                  <a:gd name="connsiteY12" fmla="*/ 33873 h 59302"/>
                  <a:gd name="connsiteX13" fmla="*/ 123924 w 125535"/>
                  <a:gd name="connsiteY13" fmla="*/ 38226 h 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535" h="59302">
                    <a:moveTo>
                      <a:pt x="123924" y="38226"/>
                    </a:moveTo>
                    <a:lnTo>
                      <a:pt x="123924" y="38226"/>
                    </a:lnTo>
                    <a:cubicBezTo>
                      <a:pt x="124978" y="40002"/>
                      <a:pt x="125535" y="45739"/>
                      <a:pt x="125535" y="47803"/>
                    </a:cubicBezTo>
                    <a:lnTo>
                      <a:pt x="125535" y="47803"/>
                    </a:lnTo>
                    <a:cubicBezTo>
                      <a:pt x="125535" y="54157"/>
                      <a:pt x="120387" y="59302"/>
                      <a:pt x="114036" y="59302"/>
                    </a:cubicBezTo>
                    <a:lnTo>
                      <a:pt x="9106" y="59302"/>
                    </a:lnTo>
                    <a:cubicBezTo>
                      <a:pt x="4773" y="59302"/>
                      <a:pt x="1260" y="55792"/>
                      <a:pt x="1260" y="51459"/>
                    </a:cubicBezTo>
                    <a:lnTo>
                      <a:pt x="1260" y="47090"/>
                    </a:lnTo>
                    <a:cubicBezTo>
                      <a:pt x="1260" y="47090"/>
                      <a:pt x="-3930" y="33960"/>
                      <a:pt x="6756" y="17779"/>
                    </a:cubicBezTo>
                    <a:cubicBezTo>
                      <a:pt x="6756" y="17779"/>
                      <a:pt x="20039" y="30450"/>
                      <a:pt x="39887" y="10603"/>
                    </a:cubicBezTo>
                    <a:lnTo>
                      <a:pt x="45739" y="0"/>
                    </a:lnTo>
                    <a:lnTo>
                      <a:pt x="88105" y="30983"/>
                    </a:lnTo>
                    <a:lnTo>
                      <a:pt x="111589" y="33873"/>
                    </a:lnTo>
                    <a:cubicBezTo>
                      <a:pt x="116726" y="34506"/>
                      <a:pt x="121281" y="33777"/>
                      <a:pt x="123924" y="38226"/>
                    </a:cubicBezTo>
                    <a:close/>
                  </a:path>
                </a:pathLst>
              </a:custGeom>
              <a:solidFill>
                <a:srgbClr val="2F2E41"/>
              </a:solidFill>
              <a:ln w="4153" cap="flat">
                <a:noFill/>
                <a:prstDash val="solid"/>
                <a:miter/>
              </a:ln>
            </p:spPr>
            <p:txBody>
              <a:bodyPr rtlCol="0" anchor="ctr"/>
              <a:lstStyle/>
              <a:p>
                <a:endParaRPr lang="zh-CN" altLang="en-US"/>
              </a:p>
            </p:txBody>
          </p:sp>
        </p:grpSp>
        <p:sp>
          <p:nvSpPr>
            <p:cNvPr id="87" name="任意多边形: 形状 86"/>
            <p:cNvSpPr/>
            <p:nvPr/>
          </p:nvSpPr>
          <p:spPr>
            <a:xfrm>
              <a:off x="10800774" y="8774861"/>
              <a:ext cx="282303" cy="713689"/>
            </a:xfrm>
            <a:custGeom>
              <a:avLst/>
              <a:gdLst>
                <a:gd name="connsiteX0" fmla="*/ 14274 w 282303"/>
                <a:gd name="connsiteY0" fmla="*/ 0 h 713689"/>
                <a:gd name="connsiteX1" fmla="*/ 0 w 282303"/>
                <a:gd name="connsiteY1" fmla="*/ 87229 h 713689"/>
                <a:gd name="connsiteX2" fmla="*/ 44407 w 282303"/>
                <a:gd name="connsiteY2" fmla="*/ 369535 h 713689"/>
                <a:gd name="connsiteX3" fmla="*/ 55509 w 282303"/>
                <a:gd name="connsiteY3" fmla="*/ 710521 h 713689"/>
                <a:gd name="connsiteX4" fmla="*/ 115464 w 282303"/>
                <a:gd name="connsiteY4" fmla="*/ 710521 h 713689"/>
                <a:gd name="connsiteX5" fmla="*/ 145910 w 282303"/>
                <a:gd name="connsiteY5" fmla="*/ 388564 h 713689"/>
                <a:gd name="connsiteX6" fmla="*/ 142738 w 282303"/>
                <a:gd name="connsiteY6" fmla="*/ 176047 h 713689"/>
                <a:gd name="connsiteX7" fmla="*/ 214107 w 282303"/>
                <a:gd name="connsiteY7" fmla="*/ 713690 h 713689"/>
                <a:gd name="connsiteX8" fmla="*/ 276409 w 282303"/>
                <a:gd name="connsiteY8" fmla="*/ 713690 h 713689"/>
                <a:gd name="connsiteX9" fmla="*/ 282304 w 282303"/>
                <a:gd name="connsiteY9" fmla="*/ 39651 h 713689"/>
                <a:gd name="connsiteX10" fmla="*/ 14274 w 282303"/>
                <a:gd name="connsiteY10" fmla="*/ 0 h 71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303" h="713689">
                  <a:moveTo>
                    <a:pt x="14274" y="0"/>
                  </a:moveTo>
                  <a:lnTo>
                    <a:pt x="0" y="87229"/>
                  </a:lnTo>
                  <a:lnTo>
                    <a:pt x="44407" y="369535"/>
                  </a:lnTo>
                  <a:lnTo>
                    <a:pt x="55509" y="710521"/>
                  </a:lnTo>
                  <a:lnTo>
                    <a:pt x="115464" y="710521"/>
                  </a:lnTo>
                  <a:lnTo>
                    <a:pt x="145910" y="388564"/>
                  </a:lnTo>
                  <a:lnTo>
                    <a:pt x="142738" y="176047"/>
                  </a:lnTo>
                  <a:lnTo>
                    <a:pt x="214107" y="713690"/>
                  </a:lnTo>
                  <a:lnTo>
                    <a:pt x="276409" y="713690"/>
                  </a:lnTo>
                  <a:lnTo>
                    <a:pt x="282304" y="39651"/>
                  </a:lnTo>
                  <a:lnTo>
                    <a:pt x="14274" y="0"/>
                  </a:lnTo>
                  <a:close/>
                </a:path>
              </a:pathLst>
            </a:custGeom>
            <a:solidFill>
              <a:srgbClr val="2F2E41"/>
            </a:solidFill>
            <a:ln w="4153" cap="flat">
              <a:noFill/>
              <a:prstDash val="solid"/>
              <a:miter/>
            </a:ln>
          </p:spPr>
          <p:txBody>
            <a:bodyPr rtlCol="0" anchor="ctr"/>
            <a:lstStyle/>
            <a:p>
              <a:endParaRPr lang="zh-CN" altLang="en-US"/>
            </a:p>
          </p:txBody>
        </p:sp>
        <p:sp>
          <p:nvSpPr>
            <p:cNvPr id="88" name="任意多边形: 形状 87"/>
            <p:cNvSpPr/>
            <p:nvPr/>
          </p:nvSpPr>
          <p:spPr>
            <a:xfrm>
              <a:off x="10784914" y="8322859"/>
              <a:ext cx="314021" cy="513860"/>
            </a:xfrm>
            <a:custGeom>
              <a:avLst/>
              <a:gdLst>
                <a:gd name="connsiteX0" fmla="*/ 104674 w 314021"/>
                <a:gd name="connsiteY0" fmla="*/ 0 h 513860"/>
                <a:gd name="connsiteX1" fmla="*/ 216917 w 314021"/>
                <a:gd name="connsiteY1" fmla="*/ 0 h 513860"/>
                <a:gd name="connsiteX2" fmla="*/ 314021 w 314021"/>
                <a:gd name="connsiteY2" fmla="*/ 57097 h 513860"/>
                <a:gd name="connsiteX3" fmla="*/ 286837 w 314021"/>
                <a:gd name="connsiteY3" fmla="*/ 317366 h 513860"/>
                <a:gd name="connsiteX4" fmla="*/ 278728 w 314021"/>
                <a:gd name="connsiteY4" fmla="*/ 343104 h 513860"/>
                <a:gd name="connsiteX5" fmla="*/ 287222 w 314021"/>
                <a:gd name="connsiteY5" fmla="*/ 362288 h 513860"/>
                <a:gd name="connsiteX6" fmla="*/ 287732 w 314021"/>
                <a:gd name="connsiteY6" fmla="*/ 380800 h 513860"/>
                <a:gd name="connsiteX7" fmla="*/ 278728 w 314021"/>
                <a:gd name="connsiteY7" fmla="*/ 397307 h 513860"/>
                <a:gd name="connsiteX8" fmla="*/ 289296 w 314021"/>
                <a:gd name="connsiteY8" fmla="*/ 413577 h 513860"/>
                <a:gd name="connsiteX9" fmla="*/ 301334 w 314021"/>
                <a:gd name="connsiteY9" fmla="*/ 491654 h 513860"/>
                <a:gd name="connsiteX10" fmla="*/ 31720 w 314021"/>
                <a:gd name="connsiteY10" fmla="*/ 453591 h 513860"/>
                <a:gd name="connsiteX11" fmla="*/ 32654 w 314021"/>
                <a:gd name="connsiteY11" fmla="*/ 361296 h 513860"/>
                <a:gd name="connsiteX12" fmla="*/ 28561 w 314021"/>
                <a:gd name="connsiteY12" fmla="*/ 347274 h 513860"/>
                <a:gd name="connsiteX13" fmla="*/ 32485 w 314021"/>
                <a:gd name="connsiteY13" fmla="*/ 335483 h 513860"/>
                <a:gd name="connsiteX14" fmla="*/ 28561 w 314021"/>
                <a:gd name="connsiteY14" fmla="*/ 326427 h 513860"/>
                <a:gd name="connsiteX15" fmla="*/ 32294 w 314021"/>
                <a:gd name="connsiteY15" fmla="*/ 320314 h 513860"/>
                <a:gd name="connsiteX16" fmla="*/ 0 w 314021"/>
                <a:gd name="connsiteY16" fmla="*/ 57097 h 513860"/>
                <a:gd name="connsiteX17" fmla="*/ 104674 w 314021"/>
                <a:gd name="connsiteY17" fmla="*/ 0 h 51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4021" h="513860">
                  <a:moveTo>
                    <a:pt x="104674" y="0"/>
                  </a:moveTo>
                  <a:lnTo>
                    <a:pt x="216917" y="0"/>
                  </a:lnTo>
                  <a:lnTo>
                    <a:pt x="314021" y="57097"/>
                  </a:lnTo>
                  <a:cubicBezTo>
                    <a:pt x="298910" y="53252"/>
                    <a:pt x="287234" y="193471"/>
                    <a:pt x="286837" y="317366"/>
                  </a:cubicBezTo>
                  <a:cubicBezTo>
                    <a:pt x="286811" y="325597"/>
                    <a:pt x="278653" y="335062"/>
                    <a:pt x="278728" y="343104"/>
                  </a:cubicBezTo>
                  <a:cubicBezTo>
                    <a:pt x="278793" y="350034"/>
                    <a:pt x="287078" y="355567"/>
                    <a:pt x="287222" y="362288"/>
                  </a:cubicBezTo>
                  <a:cubicBezTo>
                    <a:pt x="287356" y="368571"/>
                    <a:pt x="287526" y="374751"/>
                    <a:pt x="287732" y="380800"/>
                  </a:cubicBezTo>
                  <a:cubicBezTo>
                    <a:pt x="287903" y="385821"/>
                    <a:pt x="278506" y="392475"/>
                    <a:pt x="278728" y="397307"/>
                  </a:cubicBezTo>
                  <a:cubicBezTo>
                    <a:pt x="279011" y="403478"/>
                    <a:pt x="288928" y="407769"/>
                    <a:pt x="289296" y="413577"/>
                  </a:cubicBezTo>
                  <a:cubicBezTo>
                    <a:pt x="291560" y="449292"/>
                    <a:pt x="295462" y="477586"/>
                    <a:pt x="301334" y="491654"/>
                  </a:cubicBezTo>
                  <a:cubicBezTo>
                    <a:pt x="301334" y="491654"/>
                    <a:pt x="50751" y="561438"/>
                    <a:pt x="31720" y="453591"/>
                  </a:cubicBezTo>
                  <a:cubicBezTo>
                    <a:pt x="31720" y="453591"/>
                    <a:pt x="32806" y="414827"/>
                    <a:pt x="32654" y="361296"/>
                  </a:cubicBezTo>
                  <a:cubicBezTo>
                    <a:pt x="32640" y="356547"/>
                    <a:pt x="28595" y="352240"/>
                    <a:pt x="28561" y="347274"/>
                  </a:cubicBezTo>
                  <a:cubicBezTo>
                    <a:pt x="28535" y="343584"/>
                    <a:pt x="32524" y="339277"/>
                    <a:pt x="32485" y="335483"/>
                  </a:cubicBezTo>
                  <a:cubicBezTo>
                    <a:pt x="32453" y="332364"/>
                    <a:pt x="28602" y="329608"/>
                    <a:pt x="28561" y="326427"/>
                  </a:cubicBezTo>
                  <a:cubicBezTo>
                    <a:pt x="28536" y="324530"/>
                    <a:pt x="32323" y="322228"/>
                    <a:pt x="32294" y="320314"/>
                  </a:cubicBezTo>
                  <a:cubicBezTo>
                    <a:pt x="30772" y="218521"/>
                    <a:pt x="23938" y="90239"/>
                    <a:pt x="0" y="57097"/>
                  </a:cubicBezTo>
                  <a:lnTo>
                    <a:pt x="104674" y="0"/>
                  </a:lnTo>
                  <a:close/>
                </a:path>
              </a:pathLst>
            </a:custGeom>
            <a:solidFill>
              <a:srgbClr val="6C63FF"/>
            </a:solidFill>
            <a:ln w="4153" cap="flat">
              <a:noFill/>
              <a:prstDash val="solid"/>
              <a:miter/>
            </a:ln>
          </p:spPr>
          <p:txBody>
            <a:bodyPr rtlCol="0" anchor="ctr"/>
            <a:lstStyle/>
            <a:p>
              <a:endParaRPr lang="zh-CN" altLang="en-US"/>
            </a:p>
          </p:txBody>
        </p:sp>
        <p:sp>
          <p:nvSpPr>
            <p:cNvPr id="89" name="任意多边形: 形状 88"/>
            <p:cNvSpPr/>
            <p:nvPr/>
          </p:nvSpPr>
          <p:spPr>
            <a:xfrm>
              <a:off x="11000607" y="8322859"/>
              <a:ext cx="304549" cy="491115"/>
            </a:xfrm>
            <a:custGeom>
              <a:avLst/>
              <a:gdLst>
                <a:gd name="connsiteX0" fmla="*/ 0 w 304549"/>
                <a:gd name="connsiteY0" fmla="*/ 0 h 491115"/>
                <a:gd name="connsiteX1" fmla="*/ 95810 w 304549"/>
                <a:gd name="connsiteY1" fmla="*/ 47486 h 491115"/>
                <a:gd name="connsiteX2" fmla="*/ 190319 w 304549"/>
                <a:gd name="connsiteY2" fmla="*/ 269618 h 491115"/>
                <a:gd name="connsiteX3" fmla="*/ 304550 w 304549"/>
                <a:gd name="connsiteY3" fmla="*/ 468559 h 491115"/>
                <a:gd name="connsiteX4" fmla="*/ 245173 w 304549"/>
                <a:gd name="connsiteY4" fmla="*/ 491116 h 491115"/>
                <a:gd name="connsiteX5" fmla="*/ 123708 w 304549"/>
                <a:gd name="connsiteY5" fmla="*/ 307681 h 491115"/>
                <a:gd name="connsiteX6" fmla="*/ 69783 w 304549"/>
                <a:gd name="connsiteY6" fmla="*/ 187146 h 491115"/>
                <a:gd name="connsiteX7" fmla="*/ 0 w 304549"/>
                <a:gd name="connsiteY7" fmla="*/ 0 h 49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549" h="491115">
                  <a:moveTo>
                    <a:pt x="0" y="0"/>
                  </a:moveTo>
                  <a:cubicBezTo>
                    <a:pt x="0" y="0"/>
                    <a:pt x="72731" y="26430"/>
                    <a:pt x="95810" y="47486"/>
                  </a:cubicBezTo>
                  <a:cubicBezTo>
                    <a:pt x="108073" y="58677"/>
                    <a:pt x="190319" y="269618"/>
                    <a:pt x="190319" y="269618"/>
                  </a:cubicBezTo>
                  <a:lnTo>
                    <a:pt x="304550" y="468559"/>
                  </a:lnTo>
                  <a:lnTo>
                    <a:pt x="245173" y="491116"/>
                  </a:lnTo>
                  <a:lnTo>
                    <a:pt x="123708" y="307681"/>
                  </a:lnTo>
                  <a:lnTo>
                    <a:pt x="69783" y="187146"/>
                  </a:lnTo>
                  <a:lnTo>
                    <a:pt x="0" y="0"/>
                  </a:lnTo>
                  <a:close/>
                </a:path>
              </a:pathLst>
            </a:custGeom>
            <a:solidFill>
              <a:srgbClr val="6C63FF"/>
            </a:solidFill>
            <a:ln w="4153" cap="flat">
              <a:noFill/>
              <a:prstDash val="solid"/>
              <a:miter/>
            </a:ln>
          </p:spPr>
          <p:txBody>
            <a:bodyPr rtlCol="0" anchor="ctr"/>
            <a:lstStyle/>
            <a:p>
              <a:endParaRPr lang="zh-CN" altLang="en-US"/>
            </a:p>
          </p:txBody>
        </p:sp>
        <p:sp>
          <p:nvSpPr>
            <p:cNvPr id="90" name="任意多边形: 形状 89"/>
            <p:cNvSpPr/>
            <p:nvPr/>
          </p:nvSpPr>
          <p:spPr>
            <a:xfrm>
              <a:off x="10756681" y="8741393"/>
              <a:ext cx="100578" cy="143243"/>
            </a:xfrm>
            <a:custGeom>
              <a:avLst/>
              <a:gdLst>
                <a:gd name="connsiteX0" fmla="*/ 93069 w 100578"/>
                <a:gd name="connsiteY0" fmla="*/ 96106 h 143243"/>
                <a:gd name="connsiteX1" fmla="*/ 91470 w 100578"/>
                <a:gd name="connsiteY1" fmla="*/ 141023 h 143243"/>
                <a:gd name="connsiteX2" fmla="*/ 51456 w 100578"/>
                <a:gd name="connsiteY2" fmla="*/ 120551 h 143243"/>
                <a:gd name="connsiteX3" fmla="*/ 43989 w 100578"/>
                <a:gd name="connsiteY3" fmla="*/ 96952 h 143243"/>
                <a:gd name="connsiteX4" fmla="*/ 0 w 100578"/>
                <a:gd name="connsiteY4" fmla="*/ 19872 h 143243"/>
                <a:gd name="connsiteX5" fmla="*/ 36610 w 100578"/>
                <a:gd name="connsiteY5" fmla="*/ 0 h 143243"/>
                <a:gd name="connsiteX6" fmla="*/ 76089 w 100578"/>
                <a:gd name="connsiteY6" fmla="*/ 78094 h 143243"/>
                <a:gd name="connsiteX7" fmla="*/ 93069 w 100578"/>
                <a:gd name="connsiteY7" fmla="*/ 96106 h 1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78" h="143243">
                  <a:moveTo>
                    <a:pt x="93069" y="96106"/>
                  </a:moveTo>
                  <a:cubicBezTo>
                    <a:pt x="103676" y="114164"/>
                    <a:pt x="102961" y="134273"/>
                    <a:pt x="91470" y="141023"/>
                  </a:cubicBezTo>
                  <a:cubicBezTo>
                    <a:pt x="79979" y="147774"/>
                    <a:pt x="62064" y="138609"/>
                    <a:pt x="51456" y="120551"/>
                  </a:cubicBezTo>
                  <a:cubicBezTo>
                    <a:pt x="46812" y="112646"/>
                    <a:pt x="44339" y="104349"/>
                    <a:pt x="43989" y="96952"/>
                  </a:cubicBezTo>
                  <a:lnTo>
                    <a:pt x="0" y="19872"/>
                  </a:lnTo>
                  <a:lnTo>
                    <a:pt x="36610" y="0"/>
                  </a:lnTo>
                  <a:lnTo>
                    <a:pt x="76089" y="78094"/>
                  </a:lnTo>
                  <a:cubicBezTo>
                    <a:pt x="82381" y="82001"/>
                    <a:pt x="88425" y="88201"/>
                    <a:pt x="93069" y="96106"/>
                  </a:cubicBezTo>
                  <a:close/>
                </a:path>
              </a:pathLst>
            </a:custGeom>
            <a:solidFill>
              <a:srgbClr val="FFB6B6"/>
            </a:solidFill>
            <a:ln w="4153" cap="flat">
              <a:noFill/>
              <a:prstDash val="solid"/>
              <a:miter/>
            </a:ln>
          </p:spPr>
          <p:txBody>
            <a:bodyPr rtlCol="0" anchor="ctr"/>
            <a:lstStyle/>
            <a:p>
              <a:endParaRPr lang="zh-CN" altLang="en-US"/>
            </a:p>
          </p:txBody>
        </p:sp>
        <p:sp>
          <p:nvSpPr>
            <p:cNvPr id="91" name="任意多边形: 形状 90"/>
            <p:cNvSpPr/>
            <p:nvPr/>
          </p:nvSpPr>
          <p:spPr>
            <a:xfrm>
              <a:off x="10728785" y="8348234"/>
              <a:ext cx="144943" cy="464694"/>
            </a:xfrm>
            <a:custGeom>
              <a:avLst/>
              <a:gdLst>
                <a:gd name="connsiteX0" fmla="*/ 144944 w 144943"/>
                <a:gd name="connsiteY0" fmla="*/ 72957 h 464694"/>
                <a:gd name="connsiteX1" fmla="*/ 113224 w 144943"/>
                <a:gd name="connsiteY1" fmla="*/ 0 h 464694"/>
                <a:gd name="connsiteX2" fmla="*/ 38684 w 144943"/>
                <a:gd name="connsiteY2" fmla="*/ 58681 h 464694"/>
                <a:gd name="connsiteX3" fmla="*/ 620 w 144943"/>
                <a:gd name="connsiteY3" fmla="*/ 391737 h 464694"/>
                <a:gd name="connsiteX4" fmla="*/ 41855 w 144943"/>
                <a:gd name="connsiteY4" fmla="*/ 464694 h 464694"/>
                <a:gd name="connsiteX5" fmla="*/ 100537 w 144943"/>
                <a:gd name="connsiteY5" fmla="*/ 418697 h 464694"/>
                <a:gd name="connsiteX6" fmla="*/ 64059 w 144943"/>
                <a:gd name="connsiteY6" fmla="*/ 334640 h 464694"/>
                <a:gd name="connsiteX7" fmla="*/ 144944 w 144943"/>
                <a:gd name="connsiteY7" fmla="*/ 72957 h 46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43" h="464694">
                  <a:moveTo>
                    <a:pt x="144944" y="72957"/>
                  </a:moveTo>
                  <a:lnTo>
                    <a:pt x="113224" y="0"/>
                  </a:lnTo>
                  <a:cubicBezTo>
                    <a:pt x="113224" y="0"/>
                    <a:pt x="38684" y="23791"/>
                    <a:pt x="38684" y="58681"/>
                  </a:cubicBezTo>
                  <a:cubicBezTo>
                    <a:pt x="38684" y="58681"/>
                    <a:pt x="-5724" y="325126"/>
                    <a:pt x="620" y="391737"/>
                  </a:cubicBezTo>
                  <a:lnTo>
                    <a:pt x="41855" y="464694"/>
                  </a:lnTo>
                  <a:lnTo>
                    <a:pt x="100537" y="418697"/>
                  </a:lnTo>
                  <a:lnTo>
                    <a:pt x="64059" y="334640"/>
                  </a:lnTo>
                  <a:lnTo>
                    <a:pt x="144944" y="72957"/>
                  </a:lnTo>
                  <a:close/>
                </a:path>
              </a:pathLst>
            </a:custGeom>
            <a:solidFill>
              <a:srgbClr val="6C63FF"/>
            </a:solidFill>
            <a:ln w="4153" cap="flat">
              <a:noFill/>
              <a:prstDash val="solid"/>
              <a:miter/>
            </a:ln>
          </p:spPr>
          <p:txBody>
            <a:bodyPr rtlCol="0" anchor="ctr"/>
            <a:lstStyle/>
            <a:p>
              <a:endParaRPr lang="zh-CN" altLang="en-US"/>
            </a:p>
          </p:txBody>
        </p:sp>
        <p:sp>
          <p:nvSpPr>
            <p:cNvPr id="92" name="任意多边形: 形状 91"/>
            <p:cNvSpPr/>
            <p:nvPr/>
          </p:nvSpPr>
          <p:spPr>
            <a:xfrm>
              <a:off x="10808494" y="8820855"/>
              <a:ext cx="81094" cy="98332"/>
            </a:xfrm>
            <a:custGeom>
              <a:avLst/>
              <a:gdLst>
                <a:gd name="connsiteX0" fmla="*/ 0 w 81094"/>
                <a:gd name="connsiteY0" fmla="*/ 74304 h 98332"/>
                <a:gd name="connsiteX1" fmla="*/ 37415 w 81094"/>
                <a:gd name="connsiteY1" fmla="*/ 0 h 98332"/>
                <a:gd name="connsiteX2" fmla="*/ 81094 w 81094"/>
                <a:gd name="connsiteY2" fmla="*/ 60269 h 98332"/>
                <a:gd name="connsiteX3" fmla="*/ 41783 w 81094"/>
                <a:gd name="connsiteY3" fmla="*/ 98332 h 98332"/>
                <a:gd name="connsiteX4" fmla="*/ 0 w 81094"/>
                <a:gd name="connsiteY4" fmla="*/ 74304 h 9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94" h="98332">
                  <a:moveTo>
                    <a:pt x="0" y="74304"/>
                  </a:moveTo>
                  <a:lnTo>
                    <a:pt x="37415" y="0"/>
                  </a:lnTo>
                  <a:lnTo>
                    <a:pt x="81094" y="60269"/>
                  </a:lnTo>
                  <a:lnTo>
                    <a:pt x="41783" y="98332"/>
                  </a:lnTo>
                  <a:lnTo>
                    <a:pt x="0" y="74304"/>
                  </a:lnTo>
                  <a:close/>
                </a:path>
              </a:pathLst>
            </a:custGeom>
            <a:solidFill>
              <a:srgbClr val="2F2E41"/>
            </a:solidFill>
            <a:ln w="4153" cap="flat">
              <a:noFill/>
              <a:prstDash val="solid"/>
              <a:miter/>
            </a:ln>
          </p:spPr>
          <p:txBody>
            <a:bodyPr rtlCol="0" anchor="ctr"/>
            <a:lstStyle/>
            <a:p>
              <a:endParaRPr lang="zh-CN" altLang="en-US"/>
            </a:p>
          </p:txBody>
        </p:sp>
        <p:sp>
          <p:nvSpPr>
            <p:cNvPr id="93" name="任意多边形: 形状 92"/>
            <p:cNvSpPr/>
            <p:nvPr/>
          </p:nvSpPr>
          <p:spPr>
            <a:xfrm>
              <a:off x="10872059" y="8156716"/>
              <a:ext cx="145185" cy="145185"/>
            </a:xfrm>
            <a:custGeom>
              <a:avLst/>
              <a:gdLst>
                <a:gd name="connsiteX0" fmla="*/ 145185 w 145185"/>
                <a:gd name="connsiteY0" fmla="*/ 72593 h 145185"/>
                <a:gd name="connsiteX1" fmla="*/ 72593 w 145185"/>
                <a:gd name="connsiteY1" fmla="*/ 145185 h 145185"/>
                <a:gd name="connsiteX2" fmla="*/ 0 w 145185"/>
                <a:gd name="connsiteY2" fmla="*/ 72593 h 145185"/>
                <a:gd name="connsiteX3" fmla="*/ 72593 w 145185"/>
                <a:gd name="connsiteY3" fmla="*/ 0 h 145185"/>
                <a:gd name="connsiteX4" fmla="*/ 145185 w 145185"/>
                <a:gd name="connsiteY4" fmla="*/ 72593 h 14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85" h="145185">
                  <a:moveTo>
                    <a:pt x="145185" y="72593"/>
                  </a:moveTo>
                  <a:cubicBezTo>
                    <a:pt x="145185" y="112685"/>
                    <a:pt x="112685" y="145185"/>
                    <a:pt x="72593" y="145185"/>
                  </a:cubicBezTo>
                  <a:cubicBezTo>
                    <a:pt x="32501" y="145185"/>
                    <a:pt x="0" y="112685"/>
                    <a:pt x="0" y="72593"/>
                  </a:cubicBezTo>
                  <a:cubicBezTo>
                    <a:pt x="0" y="32501"/>
                    <a:pt x="32501" y="0"/>
                    <a:pt x="72593" y="0"/>
                  </a:cubicBezTo>
                  <a:cubicBezTo>
                    <a:pt x="112685" y="0"/>
                    <a:pt x="145185" y="32501"/>
                    <a:pt x="145185" y="72593"/>
                  </a:cubicBezTo>
                  <a:close/>
                </a:path>
              </a:pathLst>
            </a:custGeom>
            <a:solidFill>
              <a:srgbClr val="FFB6B6"/>
            </a:solidFill>
            <a:ln w="4153" cap="flat">
              <a:noFill/>
              <a:prstDash val="solid"/>
              <a:miter/>
            </a:ln>
          </p:spPr>
          <p:txBody>
            <a:bodyPr rtlCol="0" anchor="ctr"/>
            <a:lstStyle/>
            <a:p>
              <a:endParaRPr lang="zh-CN" altLang="en-US"/>
            </a:p>
          </p:txBody>
        </p:sp>
        <p:sp>
          <p:nvSpPr>
            <p:cNvPr id="94" name="任意多边形: 形状 93"/>
            <p:cNvSpPr/>
            <p:nvPr/>
          </p:nvSpPr>
          <p:spPr>
            <a:xfrm>
              <a:off x="10848243" y="8113512"/>
              <a:ext cx="183275" cy="174073"/>
            </a:xfrm>
            <a:custGeom>
              <a:avLst/>
              <a:gdLst>
                <a:gd name="connsiteX0" fmla="*/ 153015 w 183275"/>
                <a:gd name="connsiteY0" fmla="*/ 34705 h 174073"/>
                <a:gd name="connsiteX1" fmla="*/ 122892 w 183275"/>
                <a:gd name="connsiteY1" fmla="*/ 9155 h 174073"/>
                <a:gd name="connsiteX2" fmla="*/ 80792 w 183275"/>
                <a:gd name="connsiteY2" fmla="*/ 1541 h 174073"/>
                <a:gd name="connsiteX3" fmla="*/ 55995 w 183275"/>
                <a:gd name="connsiteY3" fmla="*/ 12032 h 174073"/>
                <a:gd name="connsiteX4" fmla="*/ 51282 w 183275"/>
                <a:gd name="connsiteY4" fmla="*/ 12920 h 174073"/>
                <a:gd name="connsiteX5" fmla="*/ 29368 w 183275"/>
                <a:gd name="connsiteY5" fmla="*/ 27475 h 174073"/>
                <a:gd name="connsiteX6" fmla="*/ 29246 w 183275"/>
                <a:gd name="connsiteY6" fmla="*/ 27684 h 174073"/>
                <a:gd name="connsiteX7" fmla="*/ 19205 w 183275"/>
                <a:gd name="connsiteY7" fmla="*/ 40380 h 174073"/>
                <a:gd name="connsiteX8" fmla="*/ 2 w 183275"/>
                <a:gd name="connsiteY8" fmla="*/ 95070 h 174073"/>
                <a:gd name="connsiteX9" fmla="*/ 22480 w 183275"/>
                <a:gd name="connsiteY9" fmla="*/ 153072 h 174073"/>
                <a:gd name="connsiteX10" fmla="*/ 26100 w 183275"/>
                <a:gd name="connsiteY10" fmla="*/ 151400 h 174073"/>
                <a:gd name="connsiteX11" fmla="*/ 52347 w 183275"/>
                <a:gd name="connsiteY11" fmla="*/ 174073 h 174073"/>
                <a:gd name="connsiteX12" fmla="*/ 45301 w 183275"/>
                <a:gd name="connsiteY12" fmla="*/ 121463 h 174073"/>
                <a:gd name="connsiteX13" fmla="*/ 77188 w 183275"/>
                <a:gd name="connsiteY13" fmla="*/ 82800 h 174073"/>
                <a:gd name="connsiteX14" fmla="*/ 97216 w 183275"/>
                <a:gd name="connsiteY14" fmla="*/ 80244 h 174073"/>
                <a:gd name="connsiteX15" fmla="*/ 107356 w 183275"/>
                <a:gd name="connsiteY15" fmla="*/ 65217 h 174073"/>
                <a:gd name="connsiteX16" fmla="*/ 136392 w 183275"/>
                <a:gd name="connsiteY16" fmla="*/ 79823 h 174073"/>
                <a:gd name="connsiteX17" fmla="*/ 170732 w 183275"/>
                <a:gd name="connsiteY17" fmla="*/ 89563 h 174073"/>
                <a:gd name="connsiteX18" fmla="*/ 153016 w 183275"/>
                <a:gd name="connsiteY18" fmla="*/ 34705 h 1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275" h="174073">
                  <a:moveTo>
                    <a:pt x="153015" y="34705"/>
                  </a:moveTo>
                  <a:cubicBezTo>
                    <a:pt x="140401" y="30665"/>
                    <a:pt x="134432" y="15659"/>
                    <a:pt x="122892" y="9155"/>
                  </a:cubicBezTo>
                  <a:cubicBezTo>
                    <a:pt x="110131" y="1962"/>
                    <a:pt x="94864" y="-2528"/>
                    <a:pt x="80792" y="1541"/>
                  </a:cubicBezTo>
                  <a:cubicBezTo>
                    <a:pt x="72157" y="4039"/>
                    <a:pt x="64635" y="9555"/>
                    <a:pt x="55995" y="12032"/>
                  </a:cubicBezTo>
                  <a:cubicBezTo>
                    <a:pt x="54484" y="12465"/>
                    <a:pt x="52895" y="12765"/>
                    <a:pt x="51282" y="12920"/>
                  </a:cubicBezTo>
                  <a:cubicBezTo>
                    <a:pt x="41989" y="13804"/>
                    <a:pt x="34012" y="19378"/>
                    <a:pt x="29368" y="27475"/>
                  </a:cubicBezTo>
                  <a:lnTo>
                    <a:pt x="29246" y="27684"/>
                  </a:lnTo>
                  <a:cubicBezTo>
                    <a:pt x="26520" y="32349"/>
                    <a:pt x="22645" y="36210"/>
                    <a:pt x="19205" y="40380"/>
                  </a:cubicBezTo>
                  <a:cubicBezTo>
                    <a:pt x="6655" y="55590"/>
                    <a:pt x="-138" y="75353"/>
                    <a:pt x="2" y="95070"/>
                  </a:cubicBezTo>
                  <a:cubicBezTo>
                    <a:pt x="153" y="116268"/>
                    <a:pt x="8308" y="137311"/>
                    <a:pt x="22480" y="153072"/>
                  </a:cubicBezTo>
                  <a:lnTo>
                    <a:pt x="26100" y="151400"/>
                  </a:lnTo>
                  <a:cubicBezTo>
                    <a:pt x="34849" y="158959"/>
                    <a:pt x="43598" y="166518"/>
                    <a:pt x="52347" y="174073"/>
                  </a:cubicBezTo>
                  <a:cubicBezTo>
                    <a:pt x="47586" y="156895"/>
                    <a:pt x="42780" y="139112"/>
                    <a:pt x="45301" y="121463"/>
                  </a:cubicBezTo>
                  <a:cubicBezTo>
                    <a:pt x="47822" y="103814"/>
                    <a:pt x="59690" y="86206"/>
                    <a:pt x="77188" y="82800"/>
                  </a:cubicBezTo>
                  <a:cubicBezTo>
                    <a:pt x="83808" y="81511"/>
                    <a:pt x="90790" y="82291"/>
                    <a:pt x="97216" y="80244"/>
                  </a:cubicBezTo>
                  <a:cubicBezTo>
                    <a:pt x="103642" y="78197"/>
                    <a:pt x="109561" y="71592"/>
                    <a:pt x="107356" y="65217"/>
                  </a:cubicBezTo>
                  <a:cubicBezTo>
                    <a:pt x="111335" y="75737"/>
                    <a:pt x="126177" y="75115"/>
                    <a:pt x="136392" y="79823"/>
                  </a:cubicBezTo>
                  <a:cubicBezTo>
                    <a:pt x="159255" y="90355"/>
                    <a:pt x="150886" y="74077"/>
                    <a:pt x="170732" y="89563"/>
                  </a:cubicBezTo>
                  <a:cubicBezTo>
                    <a:pt x="177436" y="52408"/>
                    <a:pt x="203115" y="50749"/>
                    <a:pt x="153016" y="34705"/>
                  </a:cubicBezTo>
                  <a:close/>
                </a:path>
              </a:pathLst>
            </a:custGeom>
            <a:solidFill>
              <a:srgbClr val="2F2E41"/>
            </a:solidFill>
            <a:ln w="4153" cap="flat">
              <a:noFill/>
              <a:prstDash val="solid"/>
              <a:miter/>
            </a:ln>
          </p:spPr>
          <p:txBody>
            <a:bodyPr rtlCol="0" anchor="ctr"/>
            <a:lstStyle/>
            <a:p>
              <a:endParaRPr lang="zh-CN" altLang="en-US"/>
            </a:p>
          </p:txBody>
        </p:sp>
      </p:grpSp>
      <p:sp>
        <p:nvSpPr>
          <p:cNvPr id="117" name="文本框 116"/>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行業趨勢分析</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形状 49"/>
          <p:cNvSpPr/>
          <p:nvPr/>
        </p:nvSpPr>
        <p:spPr>
          <a:xfrm flipH="1">
            <a:off x="917400" y="4829400"/>
            <a:ext cx="4945201" cy="101283"/>
          </a:xfrm>
          <a:custGeom>
            <a:avLst/>
            <a:gdLst>
              <a:gd name="connsiteX0" fmla="*/ 4649328 w 4945201"/>
              <a:gd name="connsiteY0" fmla="*/ 0 h 101283"/>
              <a:gd name="connsiteX1" fmla="*/ 527072 w 4945201"/>
              <a:gd name="connsiteY1" fmla="*/ 0 h 101283"/>
              <a:gd name="connsiteX2" fmla="*/ 22063 w 4945201"/>
              <a:gd name="connsiteY2" fmla="*/ 80034 h 101283"/>
              <a:gd name="connsiteX3" fmla="*/ 6885 w 4945201"/>
              <a:gd name="connsiteY3" fmla="*/ 79294 h 101283"/>
              <a:gd name="connsiteX4" fmla="*/ 0 w 4945201"/>
              <a:gd name="connsiteY4" fmla="*/ 76924 h 101283"/>
              <a:gd name="connsiteX5" fmla="*/ 0 w 4945201"/>
              <a:gd name="connsiteY5" fmla="*/ 92546 h 101283"/>
              <a:gd name="connsiteX6" fmla="*/ 53233 w 4945201"/>
              <a:gd name="connsiteY6" fmla="*/ 101283 h 101283"/>
              <a:gd name="connsiteX7" fmla="*/ 4848044 w 4945201"/>
              <a:gd name="connsiteY7" fmla="*/ 101283 h 101283"/>
              <a:gd name="connsiteX8" fmla="*/ 4912115 w 4945201"/>
              <a:gd name="connsiteY8" fmla="*/ 88575 h 101283"/>
              <a:gd name="connsiteX9" fmla="*/ 4945201 w 4945201"/>
              <a:gd name="connsiteY9" fmla="*/ 66809 h 101283"/>
              <a:gd name="connsiteX10" fmla="*/ 4939666 w 4945201"/>
              <a:gd name="connsiteY10" fmla="*/ 42572 h 101283"/>
              <a:gd name="connsiteX11" fmla="*/ 4936808 w 4945201"/>
              <a:gd name="connsiteY11" fmla="*/ 36854 h 101283"/>
              <a:gd name="connsiteX12" fmla="*/ 4910828 w 4945201"/>
              <a:gd name="connsiteY12" fmla="*/ 37981 h 101283"/>
              <a:gd name="connsiteX13" fmla="*/ 4649328 w 4945201"/>
              <a:gd name="connsiteY13" fmla="*/ 0 h 1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45201" h="101283">
                <a:moveTo>
                  <a:pt x="4649328" y="0"/>
                </a:moveTo>
                <a:lnTo>
                  <a:pt x="527072" y="0"/>
                </a:lnTo>
                <a:cubicBezTo>
                  <a:pt x="355602" y="0"/>
                  <a:pt x="181318" y="16362"/>
                  <a:pt x="22063" y="80034"/>
                </a:cubicBezTo>
                <a:cubicBezTo>
                  <a:pt x="16733" y="82181"/>
                  <a:pt x="11772" y="80848"/>
                  <a:pt x="6885" y="79294"/>
                </a:cubicBezTo>
                <a:cubicBezTo>
                  <a:pt x="4590" y="78553"/>
                  <a:pt x="2295" y="77820"/>
                  <a:pt x="0" y="76924"/>
                </a:cubicBezTo>
                <a:lnTo>
                  <a:pt x="0" y="92546"/>
                </a:lnTo>
                <a:cubicBezTo>
                  <a:pt x="16733" y="98181"/>
                  <a:pt x="34575" y="101283"/>
                  <a:pt x="53233" y="101283"/>
                </a:cubicBezTo>
                <a:lnTo>
                  <a:pt x="4848044" y="101283"/>
                </a:lnTo>
                <a:cubicBezTo>
                  <a:pt x="4870718" y="101283"/>
                  <a:pt x="4892360" y="96762"/>
                  <a:pt x="4912115" y="88575"/>
                </a:cubicBezTo>
                <a:lnTo>
                  <a:pt x="4945201" y="66809"/>
                </a:lnTo>
                <a:lnTo>
                  <a:pt x="4939666" y="42572"/>
                </a:lnTo>
                <a:lnTo>
                  <a:pt x="4936808" y="36854"/>
                </a:lnTo>
                <a:lnTo>
                  <a:pt x="4910828" y="37981"/>
                </a:lnTo>
                <a:cubicBezTo>
                  <a:pt x="4825019" y="16066"/>
                  <a:pt x="4737877" y="0"/>
                  <a:pt x="4649328" y="0"/>
                </a:cubicBezTo>
                <a:close/>
              </a:path>
            </a:pathLst>
          </a:custGeom>
          <a:solidFill>
            <a:srgbClr val="E6E6E6"/>
          </a:solidFill>
          <a:ln w="7404" cap="flat">
            <a:noFill/>
            <a:prstDash val="solid"/>
            <a:miter/>
          </a:ln>
        </p:spPr>
        <p:txBody>
          <a:bodyPr wrap="square" rtlCol="0" anchor="ctr">
            <a:noAutofit/>
          </a:bodyPr>
          <a:lstStyle/>
          <a:p>
            <a:endParaRPr lang="zh-CN" altLang="en-US"/>
          </a:p>
        </p:txBody>
      </p:sp>
      <p:grpSp>
        <p:nvGrpSpPr>
          <p:cNvPr id="4" name="组合 3"/>
          <p:cNvGrpSpPr/>
          <p:nvPr/>
        </p:nvGrpSpPr>
        <p:grpSpPr>
          <a:xfrm flipH="1">
            <a:off x="-205740" y="1251358"/>
            <a:ext cx="6328711" cy="5853209"/>
            <a:chOff x="6056648" y="1251358"/>
            <a:chExt cx="6328711" cy="5853209"/>
          </a:xfrm>
        </p:grpSpPr>
        <p:sp>
          <p:nvSpPr>
            <p:cNvPr id="14" name="任意多边形: 形状 13"/>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7" name="文本框 26"/>
          <p:cNvSpPr txBox="1"/>
          <p:nvPr/>
        </p:nvSpPr>
        <p:spPr>
          <a:xfrm>
            <a:off x="4274834" y="933286"/>
            <a:ext cx="2212340" cy="2214880"/>
          </a:xfrm>
          <a:prstGeom prst="rect">
            <a:avLst/>
          </a:prstGeom>
          <a:noFill/>
        </p:spPr>
        <p:txBody>
          <a:bodyPr wrap="none" rtlCol="0">
            <a:spAutoFit/>
          </a:bodyPr>
          <a:lstStyle/>
          <a:p>
            <a:r>
              <a:rPr lang="en-US" altLang="zh-CN" sz="13800" dirty="0">
                <a:gradFill>
                  <a:gsLst>
                    <a:gs pos="0">
                      <a:srgbClr val="CCC9FF"/>
                    </a:gs>
                    <a:gs pos="63000">
                      <a:srgbClr val="CCC9FF">
                        <a:alpha val="0"/>
                      </a:srgbClr>
                    </a:gs>
                  </a:gsLst>
                  <a:lin ang="5400000" scaled="1"/>
                </a:gradFill>
                <a:latin typeface="+mj-lt"/>
              </a:rPr>
              <a:t>04</a:t>
            </a:r>
            <a:endParaRPr lang="zh-CN" altLang="en-US" sz="13800" dirty="0">
              <a:gradFill>
                <a:gsLst>
                  <a:gs pos="0">
                    <a:srgbClr val="CCC9FF"/>
                  </a:gs>
                  <a:gs pos="63000">
                    <a:srgbClr val="CCC9FF">
                      <a:alpha val="0"/>
                    </a:srgbClr>
                  </a:gs>
                </a:gsLst>
                <a:lin ang="5400000" scaled="1"/>
              </a:gradFill>
              <a:latin typeface="+mj-lt"/>
            </a:endParaRPr>
          </a:p>
        </p:txBody>
      </p:sp>
      <p:sp>
        <p:nvSpPr>
          <p:cNvPr id="17" name="任意多边形: 形状 16"/>
          <p:cNvSpPr/>
          <p:nvPr/>
        </p:nvSpPr>
        <p:spPr>
          <a:xfrm>
            <a:off x="5136794" y="2541563"/>
            <a:ext cx="6345141" cy="2068589"/>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CCCCCC"/>
          </a:solidFill>
          <a:ln w="9584" cap="flat">
            <a:noFill/>
            <a:prstDash val="solid"/>
            <a:miter/>
          </a:ln>
        </p:spPr>
        <p:txBody>
          <a:bodyPr rtlCol="0" anchor="ctr"/>
          <a:lstStyle/>
          <a:p>
            <a:endParaRPr lang="zh-CN" altLang="en-US"/>
          </a:p>
        </p:txBody>
      </p:sp>
      <p:sp>
        <p:nvSpPr>
          <p:cNvPr id="18" name="任意多边形: 形状 17"/>
          <p:cNvSpPr/>
          <p:nvPr/>
        </p:nvSpPr>
        <p:spPr>
          <a:xfrm>
            <a:off x="6677091" y="4099527"/>
            <a:ext cx="3281605" cy="124739"/>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F2F2F2"/>
          </a:solidFill>
          <a:ln w="9584" cap="flat">
            <a:noFill/>
            <a:prstDash val="solid"/>
            <a:miter/>
          </a:ln>
        </p:spPr>
        <p:txBody>
          <a:bodyPr rtlCol="0" anchor="ctr"/>
          <a:lstStyle/>
          <a:p>
            <a:endParaRPr lang="zh-CN" altLang="en-US" dirty="0"/>
          </a:p>
        </p:txBody>
      </p:sp>
      <p:sp>
        <p:nvSpPr>
          <p:cNvPr id="20" name="文本框 19"/>
          <p:cNvSpPr txBox="1"/>
          <p:nvPr/>
        </p:nvSpPr>
        <p:spPr>
          <a:xfrm>
            <a:off x="5038557" y="5159819"/>
            <a:ext cx="6345141" cy="570865"/>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rPr>
              <a:t>請在這裏輸入您關於工作情況的主要情況概述，具體的文字可以按照您的構思來詳細描述，根據個人工作總結分解，主動按節點逐步完成各項工作任務。</a:t>
            </a:r>
            <a:endParaRPr lang="en-US" altLang="zh-CN" sz="1200" dirty="0">
              <a:solidFill>
                <a:schemeClr val="tx1">
                  <a:lumMod val="65000"/>
                  <a:lumOff val="35000"/>
                </a:schemeClr>
              </a:solidFill>
            </a:endParaRPr>
          </a:p>
        </p:txBody>
      </p:sp>
      <p:sp>
        <p:nvSpPr>
          <p:cNvPr id="16" name="文本框 15"/>
          <p:cNvSpPr txBox="1"/>
          <p:nvPr/>
        </p:nvSpPr>
        <p:spPr>
          <a:xfrm>
            <a:off x="6389125" y="3160359"/>
            <a:ext cx="3840480" cy="829945"/>
          </a:xfrm>
          <a:prstGeom prst="rect">
            <a:avLst/>
          </a:prstGeom>
          <a:noFill/>
        </p:spPr>
        <p:txBody>
          <a:bodyPr wrap="none" rtlCol="0">
            <a:spAutoFit/>
          </a:bodyPr>
          <a:lstStyle/>
          <a:p>
            <a:pPr algn="ctr"/>
            <a:r>
              <a:rPr lang="zh-CN" altLang="en-US" sz="4800" dirty="0">
                <a:solidFill>
                  <a:schemeClr val="tx1">
                    <a:lumMod val="65000"/>
                    <a:lumOff val="35000"/>
                  </a:schemeClr>
                </a:solidFill>
                <a:latin typeface="+mj-ea"/>
                <a:ea typeface="+mj-ea"/>
              </a:rPr>
              <a:t>未來工作展望</a:t>
            </a:r>
          </a:p>
        </p:txBody>
      </p:sp>
      <p:sp>
        <p:nvSpPr>
          <p:cNvPr id="28" name="椭圆 27"/>
          <p:cNvSpPr/>
          <p:nvPr/>
        </p:nvSpPr>
        <p:spPr>
          <a:xfrm>
            <a:off x="5676252" y="3453937"/>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98597" y="3453937"/>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4399980" y="2357396"/>
            <a:ext cx="1798496" cy="387915"/>
          </a:xfrm>
          <a:prstGeom prst="roundRect">
            <a:avLst>
              <a:gd name="adj" fmla="val 50000"/>
            </a:avLst>
          </a:prstGeom>
          <a:solidFill>
            <a:srgbClr val="C8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62059" y="2366687"/>
            <a:ext cx="1074339" cy="368300"/>
          </a:xfrm>
          <a:prstGeom prst="rect">
            <a:avLst/>
          </a:prstGeom>
          <a:noFill/>
        </p:spPr>
        <p:txBody>
          <a:bodyPr wrap="square" rtlCol="0">
            <a:spAutoFit/>
          </a:bodyPr>
          <a:lstStyle/>
          <a:p>
            <a:pPr algn="ctr"/>
            <a:r>
              <a:rPr lang="en-US" altLang="zh-CN" spc="300" dirty="0">
                <a:solidFill>
                  <a:schemeClr val="accent2"/>
                </a:solidFill>
                <a:latin typeface="+mj-lt"/>
              </a:rPr>
              <a:t>PART</a:t>
            </a:r>
          </a:p>
        </p:txBody>
      </p:sp>
      <p:sp>
        <p:nvSpPr>
          <p:cNvPr id="3" name="任意多边形: 形状 2"/>
          <p:cNvSpPr/>
          <p:nvPr/>
        </p:nvSpPr>
        <p:spPr>
          <a:xfrm flipH="1">
            <a:off x="719226" y="5878448"/>
            <a:ext cx="733455" cy="952579"/>
          </a:xfrm>
          <a:custGeom>
            <a:avLst/>
            <a:gdLst>
              <a:gd name="connsiteX0" fmla="*/ 11580 w 413301"/>
              <a:gd name="connsiteY0" fmla="*/ 617651 h 736770"/>
              <a:gd name="connsiteX1" fmla="*/ 23759 w 413301"/>
              <a:gd name="connsiteY1" fmla="*/ 588532 h 736770"/>
              <a:gd name="connsiteX2" fmla="*/ 22604 w 413301"/>
              <a:gd name="connsiteY2" fmla="*/ 583949 h 736770"/>
              <a:gd name="connsiteX3" fmla="*/ 23063 w 413301"/>
              <a:gd name="connsiteY3" fmla="*/ 582854 h 736770"/>
              <a:gd name="connsiteX4" fmla="*/ 106288 w 413301"/>
              <a:gd name="connsiteY4" fmla="*/ 583165 h 736770"/>
              <a:gd name="connsiteX5" fmla="*/ 141500 w 413301"/>
              <a:gd name="connsiteY5" fmla="*/ 683456 h 736770"/>
              <a:gd name="connsiteX6" fmla="*/ 139161 w 413301"/>
              <a:gd name="connsiteY6" fmla="*/ 729359 h 736770"/>
              <a:gd name="connsiteX7" fmla="*/ 187841 w 413301"/>
              <a:gd name="connsiteY7" fmla="*/ 507091 h 736770"/>
              <a:gd name="connsiteX8" fmla="*/ 184634 w 413301"/>
              <a:gd name="connsiteY8" fmla="*/ 449475 h 736770"/>
              <a:gd name="connsiteX9" fmla="*/ 177268 w 413301"/>
              <a:gd name="connsiteY9" fmla="*/ 402750 h 736770"/>
              <a:gd name="connsiteX10" fmla="*/ 69913 w 413301"/>
              <a:gd name="connsiteY10" fmla="*/ 173316 h 736770"/>
              <a:gd name="connsiteX11" fmla="*/ 9995 w 413301"/>
              <a:gd name="connsiteY11" fmla="*/ 111147 h 736770"/>
              <a:gd name="connsiteX12" fmla="*/ 0 w 413301"/>
              <a:gd name="connsiteY12" fmla="*/ 81117 h 736770"/>
              <a:gd name="connsiteX13" fmla="*/ 8803 w 413301"/>
              <a:gd name="connsiteY13" fmla="*/ 34347 h 736770"/>
              <a:gd name="connsiteX14" fmla="*/ 24580 w 413301"/>
              <a:gd name="connsiteY14" fmla="*/ 19096 h 736770"/>
              <a:gd name="connsiteX15" fmla="*/ 92969 w 413301"/>
              <a:gd name="connsiteY15" fmla="*/ 35066 h 736770"/>
              <a:gd name="connsiteX16" fmla="*/ 106407 w 413301"/>
              <a:gd name="connsiteY16" fmla="*/ 107896 h 736770"/>
              <a:gd name="connsiteX17" fmla="*/ 79716 w 413301"/>
              <a:gd name="connsiteY17" fmla="*/ 167385 h 736770"/>
              <a:gd name="connsiteX18" fmla="*/ 83351 w 413301"/>
              <a:gd name="connsiteY18" fmla="*/ 171924 h 736770"/>
              <a:gd name="connsiteX19" fmla="*/ 140220 w 413301"/>
              <a:gd name="connsiteY19" fmla="*/ 262020 h 736770"/>
              <a:gd name="connsiteX20" fmla="*/ 153746 w 413301"/>
              <a:gd name="connsiteY20" fmla="*/ 156813 h 736770"/>
              <a:gd name="connsiteX21" fmla="*/ 212310 w 413301"/>
              <a:gd name="connsiteY21" fmla="*/ 72299 h 736770"/>
              <a:gd name="connsiteX22" fmla="*/ 295113 w 413301"/>
              <a:gd name="connsiteY22" fmla="*/ 95132 h 736770"/>
              <a:gd name="connsiteX23" fmla="*/ 295246 w 413301"/>
              <a:gd name="connsiteY23" fmla="*/ 96324 h 736770"/>
              <a:gd name="connsiteX24" fmla="*/ 285925 w 413301"/>
              <a:gd name="connsiteY24" fmla="*/ 102025 h 736770"/>
              <a:gd name="connsiteX25" fmla="*/ 295113 w 413301"/>
              <a:gd name="connsiteY25" fmla="*/ 143493 h 736770"/>
              <a:gd name="connsiteX26" fmla="*/ 295580 w 413301"/>
              <a:gd name="connsiteY26" fmla="*/ 143567 h 736770"/>
              <a:gd name="connsiteX27" fmla="*/ 289597 w 413301"/>
              <a:gd name="connsiteY27" fmla="*/ 177469 h 736770"/>
              <a:gd name="connsiteX28" fmla="*/ 173351 w 413301"/>
              <a:gd name="connsiteY28" fmla="*/ 323804 h 736770"/>
              <a:gd name="connsiteX29" fmla="*/ 167806 w 413301"/>
              <a:gd name="connsiteY29" fmla="*/ 326625 h 736770"/>
              <a:gd name="connsiteX30" fmla="*/ 188270 w 413301"/>
              <a:gd name="connsiteY30" fmla="*/ 400507 h 736770"/>
              <a:gd name="connsiteX31" fmla="*/ 197739 w 413301"/>
              <a:gd name="connsiteY31" fmla="*/ 467496 h 736770"/>
              <a:gd name="connsiteX32" fmla="*/ 197354 w 413301"/>
              <a:gd name="connsiteY32" fmla="*/ 552669 h 736770"/>
              <a:gd name="connsiteX33" fmla="*/ 197502 w 413301"/>
              <a:gd name="connsiteY33" fmla="*/ 551662 h 736770"/>
              <a:gd name="connsiteX34" fmla="*/ 245079 w 413301"/>
              <a:gd name="connsiteY34" fmla="*/ 471183 h 736770"/>
              <a:gd name="connsiteX35" fmla="*/ 372926 w 413301"/>
              <a:gd name="connsiteY35" fmla="*/ 405852 h 736770"/>
              <a:gd name="connsiteX36" fmla="*/ 412996 w 413301"/>
              <a:gd name="connsiteY36" fmla="*/ 431299 h 736770"/>
              <a:gd name="connsiteX37" fmla="*/ 412833 w 413301"/>
              <a:gd name="connsiteY37" fmla="*/ 432350 h 736770"/>
              <a:gd name="connsiteX38" fmla="*/ 395664 w 413301"/>
              <a:gd name="connsiteY38" fmla="*/ 440628 h 736770"/>
              <a:gd name="connsiteX39" fmla="*/ 386350 w 413301"/>
              <a:gd name="connsiteY39" fmla="*/ 446321 h 736770"/>
              <a:gd name="connsiteX40" fmla="*/ 395538 w 413301"/>
              <a:gd name="connsiteY40" fmla="*/ 487797 h 736770"/>
              <a:gd name="connsiteX41" fmla="*/ 395997 w 413301"/>
              <a:gd name="connsiteY41" fmla="*/ 487871 h 736770"/>
              <a:gd name="connsiteX42" fmla="*/ 396959 w 413301"/>
              <a:gd name="connsiteY42" fmla="*/ 488012 h 736770"/>
              <a:gd name="connsiteX43" fmla="*/ 355209 w 413301"/>
              <a:gd name="connsiteY43" fmla="*/ 553387 h 736770"/>
              <a:gd name="connsiteX44" fmla="*/ 185738 w 413301"/>
              <a:gd name="connsiteY44" fmla="*/ 627743 h 736770"/>
              <a:gd name="connsiteX45" fmla="*/ 185686 w 413301"/>
              <a:gd name="connsiteY45" fmla="*/ 627743 h 736770"/>
              <a:gd name="connsiteX46" fmla="*/ 148341 w 413301"/>
              <a:gd name="connsiteY46" fmla="*/ 736770 h 736770"/>
              <a:gd name="connsiteX47" fmla="*/ 14926 w 413301"/>
              <a:gd name="connsiteY47" fmla="*/ 736770 h 736770"/>
              <a:gd name="connsiteX48" fmla="*/ 13586 w 413301"/>
              <a:gd name="connsiteY48" fmla="*/ 732276 h 736770"/>
              <a:gd name="connsiteX49" fmla="*/ 50501 w 413301"/>
              <a:gd name="connsiteY49" fmla="*/ 730077 h 736770"/>
              <a:gd name="connsiteX50" fmla="*/ 20805 w 413301"/>
              <a:gd name="connsiteY50" fmla="*/ 693547 h 736770"/>
              <a:gd name="connsiteX51" fmla="*/ 20183 w 413301"/>
              <a:gd name="connsiteY51" fmla="*/ 692829 h 736770"/>
              <a:gd name="connsiteX52" fmla="*/ 5072 w 413301"/>
              <a:gd name="connsiteY52" fmla="*/ 674223 h 736770"/>
              <a:gd name="connsiteX53" fmla="*/ 5072 w 413301"/>
              <a:gd name="connsiteY53" fmla="*/ 674216 h 736770"/>
              <a:gd name="connsiteX54" fmla="*/ 11580 w 413301"/>
              <a:gd name="connsiteY54" fmla="*/ 617651 h 736770"/>
              <a:gd name="connsiteX55" fmla="*/ 11580 w 413301"/>
              <a:gd name="connsiteY55" fmla="*/ 617651 h 736770"/>
              <a:gd name="connsiteX56" fmla="*/ 11580 w 413301"/>
              <a:gd name="connsiteY56" fmla="*/ 617651 h 73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13301" h="736770">
                <a:moveTo>
                  <a:pt x="11580" y="617651"/>
                </a:moveTo>
                <a:cubicBezTo>
                  <a:pt x="26876" y="618606"/>
                  <a:pt x="35331" y="599608"/>
                  <a:pt x="23759" y="588532"/>
                </a:cubicBezTo>
                <a:lnTo>
                  <a:pt x="22604" y="583949"/>
                </a:lnTo>
                <a:cubicBezTo>
                  <a:pt x="22759" y="583587"/>
                  <a:pt x="22907" y="583216"/>
                  <a:pt x="23063" y="582854"/>
                </a:cubicBezTo>
                <a:cubicBezTo>
                  <a:pt x="38529" y="545968"/>
                  <a:pt x="90955" y="546227"/>
                  <a:pt x="106288" y="583165"/>
                </a:cubicBezTo>
                <a:cubicBezTo>
                  <a:pt x="119904" y="615949"/>
                  <a:pt x="137236" y="648791"/>
                  <a:pt x="141500" y="683456"/>
                </a:cubicBezTo>
                <a:cubicBezTo>
                  <a:pt x="143418" y="698752"/>
                  <a:pt x="142552" y="714344"/>
                  <a:pt x="139161" y="729359"/>
                </a:cubicBezTo>
                <a:cubicBezTo>
                  <a:pt x="171056" y="659690"/>
                  <a:pt x="187841" y="583609"/>
                  <a:pt x="187841" y="507091"/>
                </a:cubicBezTo>
                <a:cubicBezTo>
                  <a:pt x="187841" y="487871"/>
                  <a:pt x="186789" y="468651"/>
                  <a:pt x="184634" y="449475"/>
                </a:cubicBezTo>
                <a:cubicBezTo>
                  <a:pt x="182865" y="433787"/>
                  <a:pt x="180429" y="418194"/>
                  <a:pt x="177268" y="402750"/>
                </a:cubicBezTo>
                <a:cubicBezTo>
                  <a:pt x="160202" y="319258"/>
                  <a:pt x="123235" y="239735"/>
                  <a:pt x="69913" y="173316"/>
                </a:cubicBezTo>
                <a:cubicBezTo>
                  <a:pt x="44282" y="159300"/>
                  <a:pt x="22907" y="137400"/>
                  <a:pt x="9995" y="111147"/>
                </a:cubicBezTo>
                <a:cubicBezTo>
                  <a:pt x="5360" y="101677"/>
                  <a:pt x="1725" y="91490"/>
                  <a:pt x="0" y="81117"/>
                </a:cubicBezTo>
                <a:cubicBezTo>
                  <a:pt x="2917" y="81502"/>
                  <a:pt x="11002" y="37072"/>
                  <a:pt x="8803" y="34347"/>
                </a:cubicBezTo>
                <a:cubicBezTo>
                  <a:pt x="12868" y="28180"/>
                  <a:pt x="20146" y="25115"/>
                  <a:pt x="24580" y="19096"/>
                </a:cubicBezTo>
                <a:cubicBezTo>
                  <a:pt x="46666" y="-10845"/>
                  <a:pt x="77088" y="-5618"/>
                  <a:pt x="92969" y="35066"/>
                </a:cubicBezTo>
                <a:cubicBezTo>
                  <a:pt x="126893" y="52191"/>
                  <a:pt x="127219" y="80584"/>
                  <a:pt x="106407" y="107896"/>
                </a:cubicBezTo>
                <a:cubicBezTo>
                  <a:pt x="93161" y="125273"/>
                  <a:pt x="91340" y="148780"/>
                  <a:pt x="79716" y="167385"/>
                </a:cubicBezTo>
                <a:cubicBezTo>
                  <a:pt x="80916" y="168911"/>
                  <a:pt x="82159" y="170399"/>
                  <a:pt x="83351" y="171924"/>
                </a:cubicBezTo>
                <a:cubicBezTo>
                  <a:pt x="105274" y="200043"/>
                  <a:pt x="124235" y="230265"/>
                  <a:pt x="140220" y="262020"/>
                </a:cubicBezTo>
                <a:cubicBezTo>
                  <a:pt x="135703" y="226734"/>
                  <a:pt x="142374" y="184221"/>
                  <a:pt x="153746" y="156813"/>
                </a:cubicBezTo>
                <a:cubicBezTo>
                  <a:pt x="166688" y="125591"/>
                  <a:pt x="190950" y="99293"/>
                  <a:pt x="212310" y="72299"/>
                </a:cubicBezTo>
                <a:cubicBezTo>
                  <a:pt x="237971" y="39878"/>
                  <a:pt x="290597" y="54027"/>
                  <a:pt x="295113" y="95132"/>
                </a:cubicBezTo>
                <a:cubicBezTo>
                  <a:pt x="295158" y="95525"/>
                  <a:pt x="295202" y="95924"/>
                  <a:pt x="295246" y="96324"/>
                </a:cubicBezTo>
                <a:cubicBezTo>
                  <a:pt x="292070" y="98116"/>
                  <a:pt x="288961" y="100011"/>
                  <a:pt x="285925" y="102025"/>
                </a:cubicBezTo>
                <a:cubicBezTo>
                  <a:pt x="268600" y="113479"/>
                  <a:pt x="274590" y="140332"/>
                  <a:pt x="295113" y="143493"/>
                </a:cubicBezTo>
                <a:lnTo>
                  <a:pt x="295580" y="143567"/>
                </a:lnTo>
                <a:cubicBezTo>
                  <a:pt x="294432" y="154999"/>
                  <a:pt x="292470" y="166334"/>
                  <a:pt x="289597" y="177469"/>
                </a:cubicBezTo>
                <a:cubicBezTo>
                  <a:pt x="317006" y="283461"/>
                  <a:pt x="257835" y="322064"/>
                  <a:pt x="173351" y="323804"/>
                </a:cubicBezTo>
                <a:cubicBezTo>
                  <a:pt x="171485" y="324759"/>
                  <a:pt x="169672" y="325714"/>
                  <a:pt x="167806" y="326625"/>
                </a:cubicBezTo>
                <a:cubicBezTo>
                  <a:pt x="176364" y="350724"/>
                  <a:pt x="183198" y="375445"/>
                  <a:pt x="188270" y="400507"/>
                </a:cubicBezTo>
                <a:cubicBezTo>
                  <a:pt x="192816" y="422644"/>
                  <a:pt x="195970" y="445026"/>
                  <a:pt x="197739" y="467496"/>
                </a:cubicBezTo>
                <a:cubicBezTo>
                  <a:pt x="199938" y="495860"/>
                  <a:pt x="199746" y="524357"/>
                  <a:pt x="197354" y="552669"/>
                </a:cubicBezTo>
                <a:lnTo>
                  <a:pt x="197502" y="551662"/>
                </a:lnTo>
                <a:cubicBezTo>
                  <a:pt x="203574" y="520485"/>
                  <a:pt x="220499" y="491358"/>
                  <a:pt x="245079" y="471183"/>
                </a:cubicBezTo>
                <a:cubicBezTo>
                  <a:pt x="281698" y="441102"/>
                  <a:pt x="333428" y="430026"/>
                  <a:pt x="372926" y="405852"/>
                </a:cubicBezTo>
                <a:cubicBezTo>
                  <a:pt x="391947" y="394214"/>
                  <a:pt x="416313" y="409251"/>
                  <a:pt x="412996" y="431299"/>
                </a:cubicBezTo>
                <a:lnTo>
                  <a:pt x="412833" y="432350"/>
                </a:lnTo>
                <a:cubicBezTo>
                  <a:pt x="406947" y="434742"/>
                  <a:pt x="401209" y="437518"/>
                  <a:pt x="395664" y="440628"/>
                </a:cubicBezTo>
                <a:cubicBezTo>
                  <a:pt x="392495" y="442412"/>
                  <a:pt x="389385" y="444315"/>
                  <a:pt x="386350" y="446321"/>
                </a:cubicBezTo>
                <a:cubicBezTo>
                  <a:pt x="369025" y="457782"/>
                  <a:pt x="375015" y="484628"/>
                  <a:pt x="395538" y="487797"/>
                </a:cubicBezTo>
                <a:lnTo>
                  <a:pt x="395997" y="487871"/>
                </a:lnTo>
                <a:cubicBezTo>
                  <a:pt x="396337" y="487916"/>
                  <a:pt x="396619" y="487967"/>
                  <a:pt x="396959" y="488012"/>
                </a:cubicBezTo>
                <a:cubicBezTo>
                  <a:pt x="386868" y="511970"/>
                  <a:pt x="372808" y="534211"/>
                  <a:pt x="355209" y="553387"/>
                </a:cubicBezTo>
                <a:cubicBezTo>
                  <a:pt x="338070" y="645911"/>
                  <a:pt x="264469" y="654685"/>
                  <a:pt x="185738" y="627743"/>
                </a:cubicBezTo>
                <a:lnTo>
                  <a:pt x="185686" y="627743"/>
                </a:lnTo>
                <a:cubicBezTo>
                  <a:pt x="177083" y="665235"/>
                  <a:pt x="164504" y="701862"/>
                  <a:pt x="148341" y="736770"/>
                </a:cubicBezTo>
                <a:lnTo>
                  <a:pt x="14926" y="736770"/>
                </a:lnTo>
                <a:cubicBezTo>
                  <a:pt x="14445" y="735289"/>
                  <a:pt x="14015" y="733757"/>
                  <a:pt x="13586" y="732276"/>
                </a:cubicBezTo>
                <a:cubicBezTo>
                  <a:pt x="25921" y="733046"/>
                  <a:pt x="38352" y="732328"/>
                  <a:pt x="50501" y="730077"/>
                </a:cubicBezTo>
                <a:cubicBezTo>
                  <a:pt x="40602" y="717935"/>
                  <a:pt x="30703" y="705689"/>
                  <a:pt x="20805" y="693547"/>
                </a:cubicBezTo>
                <a:cubicBezTo>
                  <a:pt x="20568" y="693303"/>
                  <a:pt x="20375" y="693066"/>
                  <a:pt x="20183" y="692829"/>
                </a:cubicBezTo>
                <a:cubicBezTo>
                  <a:pt x="15163" y="686610"/>
                  <a:pt x="10091" y="680443"/>
                  <a:pt x="5072" y="674223"/>
                </a:cubicBezTo>
                <a:lnTo>
                  <a:pt x="5072" y="674216"/>
                </a:lnTo>
                <a:cubicBezTo>
                  <a:pt x="4753" y="655137"/>
                  <a:pt x="7041" y="636116"/>
                  <a:pt x="11580" y="617651"/>
                </a:cubicBezTo>
                <a:lnTo>
                  <a:pt x="11580" y="617651"/>
                </a:lnTo>
                <a:lnTo>
                  <a:pt x="11580" y="617651"/>
                </a:lnTo>
                <a:close/>
              </a:path>
            </a:pathLst>
          </a:custGeom>
          <a:solidFill>
            <a:srgbClr val="F2F2F2"/>
          </a:solidFill>
          <a:ln w="7404" cap="flat">
            <a:noFill/>
            <a:prstDash val="solid"/>
            <a:miter/>
          </a:ln>
        </p:spPr>
        <p:txBody>
          <a:bodyPr rtlCol="0" anchor="ctr"/>
          <a:lstStyle/>
          <a:p>
            <a:endParaRPr lang="zh-CN" altLang="en-US"/>
          </a:p>
        </p:txBody>
      </p:sp>
      <p:sp>
        <p:nvSpPr>
          <p:cNvPr id="5" name="任意多边形: 形状 4"/>
          <p:cNvSpPr/>
          <p:nvPr/>
        </p:nvSpPr>
        <p:spPr>
          <a:xfrm flipH="1">
            <a:off x="3980009" y="3764582"/>
            <a:ext cx="653714" cy="1165355"/>
          </a:xfrm>
          <a:custGeom>
            <a:avLst/>
            <a:gdLst>
              <a:gd name="connsiteX0" fmla="*/ 30616 w 1092990"/>
              <a:gd name="connsiteY0" fmla="*/ 1633419 h 1948440"/>
              <a:gd name="connsiteX1" fmla="*/ 62818 w 1092990"/>
              <a:gd name="connsiteY1" fmla="*/ 1556405 h 1948440"/>
              <a:gd name="connsiteX2" fmla="*/ 59773 w 1092990"/>
              <a:gd name="connsiteY2" fmla="*/ 1544300 h 1948440"/>
              <a:gd name="connsiteX3" fmla="*/ 60983 w 1092990"/>
              <a:gd name="connsiteY3" fmla="*/ 1541398 h 1948440"/>
              <a:gd name="connsiteX4" fmla="*/ 281087 w 1092990"/>
              <a:gd name="connsiteY4" fmla="*/ 1542212 h 1948440"/>
              <a:gd name="connsiteX5" fmla="*/ 374204 w 1092990"/>
              <a:gd name="connsiteY5" fmla="*/ 1807436 h 1948440"/>
              <a:gd name="connsiteX6" fmla="*/ 368007 w 1092990"/>
              <a:gd name="connsiteY6" fmla="*/ 1928843 h 1948440"/>
              <a:gd name="connsiteX7" fmla="*/ 496743 w 1092990"/>
              <a:gd name="connsiteY7" fmla="*/ 1341045 h 1948440"/>
              <a:gd name="connsiteX8" fmla="*/ 488273 w 1092990"/>
              <a:gd name="connsiteY8" fmla="*/ 1188654 h 1948440"/>
              <a:gd name="connsiteX9" fmla="*/ 468794 w 1092990"/>
              <a:gd name="connsiteY9" fmla="*/ 1065100 h 1948440"/>
              <a:gd name="connsiteX10" fmla="*/ 184889 w 1092990"/>
              <a:gd name="connsiteY10" fmla="*/ 458334 h 1948440"/>
              <a:gd name="connsiteX11" fmla="*/ 26431 w 1092990"/>
              <a:gd name="connsiteY11" fmla="*/ 293932 h 1948440"/>
              <a:gd name="connsiteX12" fmla="*/ 0 w 1092990"/>
              <a:gd name="connsiteY12" fmla="*/ 214513 h 1948440"/>
              <a:gd name="connsiteX13" fmla="*/ 23268 w 1092990"/>
              <a:gd name="connsiteY13" fmla="*/ 90832 h 1948440"/>
              <a:gd name="connsiteX14" fmla="*/ 65002 w 1092990"/>
              <a:gd name="connsiteY14" fmla="*/ 50491 h 1948440"/>
              <a:gd name="connsiteX15" fmla="*/ 245845 w 1092990"/>
              <a:gd name="connsiteY15" fmla="*/ 92730 h 1948440"/>
              <a:gd name="connsiteX16" fmla="*/ 281383 w 1092990"/>
              <a:gd name="connsiteY16" fmla="*/ 285332 h 1948440"/>
              <a:gd name="connsiteX17" fmla="*/ 210810 w 1092990"/>
              <a:gd name="connsiteY17" fmla="*/ 442653 h 1948440"/>
              <a:gd name="connsiteX18" fmla="*/ 220428 w 1092990"/>
              <a:gd name="connsiteY18" fmla="*/ 454669 h 1948440"/>
              <a:gd name="connsiteX19" fmla="*/ 370820 w 1092990"/>
              <a:gd name="connsiteY19" fmla="*/ 692921 h 1948440"/>
              <a:gd name="connsiteX20" fmla="*/ 406580 w 1092990"/>
              <a:gd name="connsiteY20" fmla="*/ 414703 h 1948440"/>
              <a:gd name="connsiteX21" fmla="*/ 561467 w 1092990"/>
              <a:gd name="connsiteY21" fmla="*/ 191201 h 1948440"/>
              <a:gd name="connsiteX22" fmla="*/ 780440 w 1092990"/>
              <a:gd name="connsiteY22" fmla="*/ 251571 h 1948440"/>
              <a:gd name="connsiteX23" fmla="*/ 780780 w 1092990"/>
              <a:gd name="connsiteY23" fmla="*/ 254727 h 1948440"/>
              <a:gd name="connsiteX24" fmla="*/ 756141 w 1092990"/>
              <a:gd name="connsiteY24" fmla="*/ 269802 h 1948440"/>
              <a:gd name="connsiteX25" fmla="*/ 780440 w 1092990"/>
              <a:gd name="connsiteY25" fmla="*/ 379482 h 1948440"/>
              <a:gd name="connsiteX26" fmla="*/ 781669 w 1092990"/>
              <a:gd name="connsiteY26" fmla="*/ 379672 h 1948440"/>
              <a:gd name="connsiteX27" fmla="*/ 765862 w 1092990"/>
              <a:gd name="connsiteY27" fmla="*/ 469336 h 1948440"/>
              <a:gd name="connsiteX28" fmla="*/ 458429 w 1092990"/>
              <a:gd name="connsiteY28" fmla="*/ 856314 h 1948440"/>
              <a:gd name="connsiteX29" fmla="*/ 443754 w 1092990"/>
              <a:gd name="connsiteY29" fmla="*/ 863770 h 1948440"/>
              <a:gd name="connsiteX30" fmla="*/ 497883 w 1092990"/>
              <a:gd name="connsiteY30" fmla="*/ 1059155 h 1948440"/>
              <a:gd name="connsiteX31" fmla="*/ 522923 w 1092990"/>
              <a:gd name="connsiteY31" fmla="*/ 1236334 h 1948440"/>
              <a:gd name="connsiteX32" fmla="*/ 521908 w 1092990"/>
              <a:gd name="connsiteY32" fmla="*/ 1461563 h 1948440"/>
              <a:gd name="connsiteX33" fmla="*/ 522293 w 1092990"/>
              <a:gd name="connsiteY33" fmla="*/ 1458905 h 1948440"/>
              <a:gd name="connsiteX34" fmla="*/ 648120 w 1092990"/>
              <a:gd name="connsiteY34" fmla="*/ 1246070 h 1948440"/>
              <a:gd name="connsiteX35" fmla="*/ 986227 w 1092990"/>
              <a:gd name="connsiteY35" fmla="*/ 1073289 h 1948440"/>
              <a:gd name="connsiteX36" fmla="*/ 1092182 w 1092990"/>
              <a:gd name="connsiteY36" fmla="*/ 1140589 h 1948440"/>
              <a:gd name="connsiteX37" fmla="*/ 1091752 w 1092990"/>
              <a:gd name="connsiteY37" fmla="*/ 1143380 h 1948440"/>
              <a:gd name="connsiteX38" fmla="*/ 1046352 w 1092990"/>
              <a:gd name="connsiteY38" fmla="*/ 1165258 h 1948440"/>
              <a:gd name="connsiteX39" fmla="*/ 1021713 w 1092990"/>
              <a:gd name="connsiteY39" fmla="*/ 1180332 h 1948440"/>
              <a:gd name="connsiteX40" fmla="*/ 1046012 w 1092990"/>
              <a:gd name="connsiteY40" fmla="*/ 1290018 h 1948440"/>
              <a:gd name="connsiteX41" fmla="*/ 1047241 w 1092990"/>
              <a:gd name="connsiteY41" fmla="*/ 1290203 h 1948440"/>
              <a:gd name="connsiteX42" fmla="*/ 1049766 w 1092990"/>
              <a:gd name="connsiteY42" fmla="*/ 1290588 h 1948440"/>
              <a:gd name="connsiteX43" fmla="*/ 939368 w 1092990"/>
              <a:gd name="connsiteY43" fmla="*/ 1463458 h 1948440"/>
              <a:gd name="connsiteX44" fmla="*/ 491183 w 1092990"/>
              <a:gd name="connsiteY44" fmla="*/ 1660109 h 1948440"/>
              <a:gd name="connsiteX45" fmla="*/ 491057 w 1092990"/>
              <a:gd name="connsiteY45" fmla="*/ 1660109 h 1948440"/>
              <a:gd name="connsiteX46" fmla="*/ 392284 w 1092990"/>
              <a:gd name="connsiteY46" fmla="*/ 1948441 h 1948440"/>
              <a:gd name="connsiteX47" fmla="*/ 39457 w 1092990"/>
              <a:gd name="connsiteY47" fmla="*/ 1948441 h 1948440"/>
              <a:gd name="connsiteX48" fmla="*/ 35915 w 1092990"/>
              <a:gd name="connsiteY48" fmla="*/ 1936558 h 1948440"/>
              <a:gd name="connsiteX49" fmla="*/ 133545 w 1092990"/>
              <a:gd name="connsiteY49" fmla="*/ 1930738 h 1948440"/>
              <a:gd name="connsiteX50" fmla="*/ 55011 w 1092990"/>
              <a:gd name="connsiteY50" fmla="*/ 1834119 h 1948440"/>
              <a:gd name="connsiteX51" fmla="*/ 53368 w 1092990"/>
              <a:gd name="connsiteY51" fmla="*/ 1832224 h 1948440"/>
              <a:gd name="connsiteX52" fmla="*/ 13405 w 1092990"/>
              <a:gd name="connsiteY52" fmla="*/ 1783034 h 1948440"/>
              <a:gd name="connsiteX53" fmla="*/ 13399 w 1092990"/>
              <a:gd name="connsiteY53" fmla="*/ 1783011 h 1948440"/>
              <a:gd name="connsiteX54" fmla="*/ 30604 w 1092990"/>
              <a:gd name="connsiteY54" fmla="*/ 1633426 h 1948440"/>
              <a:gd name="connsiteX55" fmla="*/ 30615 w 1092990"/>
              <a:gd name="connsiteY55" fmla="*/ 1633419 h 1948440"/>
              <a:gd name="connsiteX56" fmla="*/ 30616 w 1092990"/>
              <a:gd name="connsiteY56" fmla="*/ 1633419 h 194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92990" h="1948440">
                <a:moveTo>
                  <a:pt x="30616" y="1633419"/>
                </a:moveTo>
                <a:cubicBezTo>
                  <a:pt x="71066" y="1635951"/>
                  <a:pt x="93421" y="1585694"/>
                  <a:pt x="62818" y="1556405"/>
                </a:cubicBezTo>
                <a:lnTo>
                  <a:pt x="59773" y="1544300"/>
                </a:lnTo>
                <a:cubicBezTo>
                  <a:pt x="60175" y="1543330"/>
                  <a:pt x="60577" y="1542360"/>
                  <a:pt x="60983" y="1541398"/>
                </a:cubicBezTo>
                <a:cubicBezTo>
                  <a:pt x="101890" y="1443853"/>
                  <a:pt x="240529" y="1444527"/>
                  <a:pt x="281087" y="1542212"/>
                </a:cubicBezTo>
                <a:cubicBezTo>
                  <a:pt x="317084" y="1628917"/>
                  <a:pt x="362920" y="1715763"/>
                  <a:pt x="374204" y="1807436"/>
                </a:cubicBezTo>
                <a:cubicBezTo>
                  <a:pt x="379260" y="1847905"/>
                  <a:pt x="376987" y="1889129"/>
                  <a:pt x="368007" y="1928843"/>
                </a:cubicBezTo>
                <a:cubicBezTo>
                  <a:pt x="452358" y="1744586"/>
                  <a:pt x="496743" y="1543382"/>
                  <a:pt x="496743" y="1341045"/>
                </a:cubicBezTo>
                <a:cubicBezTo>
                  <a:pt x="496743" y="1290203"/>
                  <a:pt x="493967" y="1239369"/>
                  <a:pt x="488273" y="1188654"/>
                </a:cubicBezTo>
                <a:cubicBezTo>
                  <a:pt x="483594" y="1147178"/>
                  <a:pt x="477145" y="1105946"/>
                  <a:pt x="468794" y="1065100"/>
                </a:cubicBezTo>
                <a:cubicBezTo>
                  <a:pt x="423653" y="844298"/>
                  <a:pt x="325894" y="633987"/>
                  <a:pt x="184889" y="458334"/>
                </a:cubicBezTo>
                <a:cubicBezTo>
                  <a:pt x="117104" y="421278"/>
                  <a:pt x="60576" y="363359"/>
                  <a:pt x="26431" y="293932"/>
                </a:cubicBezTo>
                <a:cubicBezTo>
                  <a:pt x="14164" y="268891"/>
                  <a:pt x="4553" y="241955"/>
                  <a:pt x="0" y="214513"/>
                </a:cubicBezTo>
                <a:cubicBezTo>
                  <a:pt x="7714" y="215524"/>
                  <a:pt x="29087" y="98039"/>
                  <a:pt x="23268" y="90832"/>
                </a:cubicBezTo>
                <a:cubicBezTo>
                  <a:pt x="34019" y="74519"/>
                  <a:pt x="53260" y="66409"/>
                  <a:pt x="65002" y="50491"/>
                </a:cubicBezTo>
                <a:cubicBezTo>
                  <a:pt x="123394" y="-28678"/>
                  <a:pt x="203844" y="-14854"/>
                  <a:pt x="245845" y="92730"/>
                </a:cubicBezTo>
                <a:cubicBezTo>
                  <a:pt x="335564" y="138011"/>
                  <a:pt x="336430" y="213107"/>
                  <a:pt x="281383" y="285332"/>
                </a:cubicBezTo>
                <a:cubicBezTo>
                  <a:pt x="246356" y="331282"/>
                  <a:pt x="241543" y="393458"/>
                  <a:pt x="210810" y="442653"/>
                </a:cubicBezTo>
                <a:cubicBezTo>
                  <a:pt x="213979" y="446695"/>
                  <a:pt x="217267" y="450619"/>
                  <a:pt x="220428" y="454669"/>
                </a:cubicBezTo>
                <a:cubicBezTo>
                  <a:pt x="278399" y="529025"/>
                  <a:pt x="328545" y="608955"/>
                  <a:pt x="370820" y="692921"/>
                </a:cubicBezTo>
                <a:cubicBezTo>
                  <a:pt x="358871" y="599605"/>
                  <a:pt x="376506" y="487179"/>
                  <a:pt x="406580" y="414703"/>
                </a:cubicBezTo>
                <a:cubicBezTo>
                  <a:pt x="440808" y="332130"/>
                  <a:pt x="504969" y="262585"/>
                  <a:pt x="561467" y="191201"/>
                </a:cubicBezTo>
                <a:cubicBezTo>
                  <a:pt x="629329" y="105457"/>
                  <a:pt x="768490" y="142877"/>
                  <a:pt x="780440" y="251571"/>
                </a:cubicBezTo>
                <a:cubicBezTo>
                  <a:pt x="780558" y="252623"/>
                  <a:pt x="780669" y="253675"/>
                  <a:pt x="780780" y="254727"/>
                </a:cubicBezTo>
                <a:cubicBezTo>
                  <a:pt x="772392" y="259461"/>
                  <a:pt x="764166" y="264490"/>
                  <a:pt x="756141" y="269802"/>
                </a:cubicBezTo>
                <a:cubicBezTo>
                  <a:pt x="710334" y="300096"/>
                  <a:pt x="726163" y="371105"/>
                  <a:pt x="780440" y="379482"/>
                </a:cubicBezTo>
                <a:lnTo>
                  <a:pt x="781669" y="379672"/>
                </a:lnTo>
                <a:cubicBezTo>
                  <a:pt x="778633" y="409898"/>
                  <a:pt x="773443" y="439869"/>
                  <a:pt x="765862" y="469336"/>
                </a:cubicBezTo>
                <a:cubicBezTo>
                  <a:pt x="838337" y="749634"/>
                  <a:pt x="681859" y="851724"/>
                  <a:pt x="458429" y="856314"/>
                </a:cubicBezTo>
                <a:cubicBezTo>
                  <a:pt x="453498" y="858839"/>
                  <a:pt x="448693" y="861371"/>
                  <a:pt x="443754" y="863770"/>
                </a:cubicBezTo>
                <a:cubicBezTo>
                  <a:pt x="466395" y="927509"/>
                  <a:pt x="484482" y="992891"/>
                  <a:pt x="497883" y="1059155"/>
                </a:cubicBezTo>
                <a:cubicBezTo>
                  <a:pt x="509899" y="1117711"/>
                  <a:pt x="518243" y="1176897"/>
                  <a:pt x="522923" y="1236334"/>
                </a:cubicBezTo>
                <a:cubicBezTo>
                  <a:pt x="528742" y="1311326"/>
                  <a:pt x="528238" y="1386696"/>
                  <a:pt x="521908" y="1461563"/>
                </a:cubicBezTo>
                <a:lnTo>
                  <a:pt x="522293" y="1458905"/>
                </a:lnTo>
                <a:cubicBezTo>
                  <a:pt x="538352" y="1376450"/>
                  <a:pt x="583122" y="1299436"/>
                  <a:pt x="648120" y="1246070"/>
                </a:cubicBezTo>
                <a:cubicBezTo>
                  <a:pt x="744953" y="1166524"/>
                  <a:pt x="881767" y="1137235"/>
                  <a:pt x="986227" y="1073289"/>
                </a:cubicBezTo>
                <a:cubicBezTo>
                  <a:pt x="1036520" y="1042511"/>
                  <a:pt x="1100955" y="1082292"/>
                  <a:pt x="1092182" y="1140589"/>
                </a:cubicBezTo>
                <a:lnTo>
                  <a:pt x="1091752" y="1143380"/>
                </a:lnTo>
                <a:cubicBezTo>
                  <a:pt x="1076197" y="1149703"/>
                  <a:pt x="1061027" y="1157040"/>
                  <a:pt x="1046352" y="1165258"/>
                </a:cubicBezTo>
                <a:cubicBezTo>
                  <a:pt x="1037964" y="1169996"/>
                  <a:pt x="1029738" y="1175023"/>
                  <a:pt x="1021713" y="1180332"/>
                </a:cubicBezTo>
                <a:cubicBezTo>
                  <a:pt x="975906" y="1210628"/>
                  <a:pt x="991735" y="1281637"/>
                  <a:pt x="1046012" y="1290018"/>
                </a:cubicBezTo>
                <a:lnTo>
                  <a:pt x="1047241" y="1290203"/>
                </a:lnTo>
                <a:cubicBezTo>
                  <a:pt x="1048122" y="1290329"/>
                  <a:pt x="1048884" y="1290455"/>
                  <a:pt x="1049766" y="1290588"/>
                </a:cubicBezTo>
                <a:cubicBezTo>
                  <a:pt x="1023082" y="1353942"/>
                  <a:pt x="985901" y="1412750"/>
                  <a:pt x="939368" y="1463458"/>
                </a:cubicBezTo>
                <a:cubicBezTo>
                  <a:pt x="894043" y="1708152"/>
                  <a:pt x="699398" y="1731363"/>
                  <a:pt x="491183" y="1660109"/>
                </a:cubicBezTo>
                <a:lnTo>
                  <a:pt x="491057" y="1660109"/>
                </a:lnTo>
                <a:cubicBezTo>
                  <a:pt x="468290" y="1759253"/>
                  <a:pt x="435033" y="1856123"/>
                  <a:pt x="392284" y="1948441"/>
                </a:cubicBezTo>
                <a:lnTo>
                  <a:pt x="39457" y="1948441"/>
                </a:lnTo>
                <a:cubicBezTo>
                  <a:pt x="38191" y="1944524"/>
                  <a:pt x="37054" y="1940474"/>
                  <a:pt x="35915" y="1936558"/>
                </a:cubicBezTo>
                <a:cubicBezTo>
                  <a:pt x="68542" y="1938579"/>
                  <a:pt x="101423" y="1936683"/>
                  <a:pt x="133545" y="1930738"/>
                </a:cubicBezTo>
                <a:cubicBezTo>
                  <a:pt x="107367" y="1898621"/>
                  <a:pt x="81189" y="1866244"/>
                  <a:pt x="55011" y="1834119"/>
                </a:cubicBezTo>
                <a:cubicBezTo>
                  <a:pt x="54379" y="1833490"/>
                  <a:pt x="53873" y="1832853"/>
                  <a:pt x="53368" y="1832224"/>
                </a:cubicBezTo>
                <a:cubicBezTo>
                  <a:pt x="40089" y="1815788"/>
                  <a:pt x="26684" y="1799470"/>
                  <a:pt x="13405" y="1783034"/>
                </a:cubicBezTo>
                <a:lnTo>
                  <a:pt x="13399" y="1783011"/>
                </a:lnTo>
                <a:cubicBezTo>
                  <a:pt x="12567" y="1732540"/>
                  <a:pt x="18617" y="1682239"/>
                  <a:pt x="30604" y="1633426"/>
                </a:cubicBezTo>
                <a:lnTo>
                  <a:pt x="30615" y="1633419"/>
                </a:lnTo>
                <a:lnTo>
                  <a:pt x="30616" y="1633419"/>
                </a:lnTo>
                <a:close/>
              </a:path>
            </a:pathLst>
          </a:custGeom>
          <a:solidFill>
            <a:srgbClr val="F2F2F2"/>
          </a:solidFill>
          <a:ln w="7404" cap="flat">
            <a:noFill/>
            <a:prstDash val="solid"/>
            <a:miter/>
          </a:ln>
        </p:spPr>
        <p:txBody>
          <a:bodyPr rtlCol="0" anchor="ctr"/>
          <a:lstStyle/>
          <a:p>
            <a:endParaRPr lang="zh-CN" altLang="en-US"/>
          </a:p>
        </p:txBody>
      </p:sp>
      <p:grpSp>
        <p:nvGrpSpPr>
          <p:cNvPr id="72" name="组合 71"/>
          <p:cNvGrpSpPr/>
          <p:nvPr/>
        </p:nvGrpSpPr>
        <p:grpSpPr>
          <a:xfrm>
            <a:off x="1837111" y="2083443"/>
            <a:ext cx="2059798" cy="4181299"/>
            <a:chOff x="1269877" y="2655466"/>
            <a:chExt cx="1834118" cy="3723179"/>
          </a:xfrm>
        </p:grpSpPr>
        <p:grpSp>
          <p:nvGrpSpPr>
            <p:cNvPr id="31" name="图形 53"/>
            <p:cNvGrpSpPr/>
            <p:nvPr/>
          </p:nvGrpSpPr>
          <p:grpSpPr>
            <a:xfrm flipH="1">
              <a:off x="2630999" y="5776307"/>
              <a:ext cx="347889" cy="602338"/>
              <a:chOff x="1173569" y="5776307"/>
              <a:chExt cx="347889" cy="602338"/>
            </a:xfrm>
          </p:grpSpPr>
          <p:sp>
            <p:nvSpPr>
              <p:cNvPr id="56" name="任意多边形: 形状 55"/>
              <p:cNvSpPr/>
              <p:nvPr/>
            </p:nvSpPr>
            <p:spPr>
              <a:xfrm>
                <a:off x="1268620" y="5776307"/>
                <a:ext cx="231211" cy="450532"/>
              </a:xfrm>
              <a:custGeom>
                <a:avLst/>
                <a:gdLst>
                  <a:gd name="connsiteX0" fmla="*/ 231211 w 231211"/>
                  <a:gd name="connsiteY0" fmla="*/ 433608 h 450532"/>
                  <a:gd name="connsiteX1" fmla="*/ 118800 w 231211"/>
                  <a:gd name="connsiteY1" fmla="*/ 450532 h 450532"/>
                  <a:gd name="connsiteX2" fmla="*/ 0 w 231211"/>
                  <a:gd name="connsiteY2" fmla="*/ 24980 h 450532"/>
                  <a:gd name="connsiteX3" fmla="*/ 165918 w 231211"/>
                  <a:gd name="connsiteY3" fmla="*/ 0 h 450532"/>
                  <a:gd name="connsiteX4" fmla="*/ 231211 w 231211"/>
                  <a:gd name="connsiteY4" fmla="*/ 433608 h 450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11" h="450532">
                    <a:moveTo>
                      <a:pt x="231211" y="433608"/>
                    </a:moveTo>
                    <a:lnTo>
                      <a:pt x="118800" y="450532"/>
                    </a:lnTo>
                    <a:lnTo>
                      <a:pt x="0" y="24980"/>
                    </a:lnTo>
                    <a:lnTo>
                      <a:pt x="165918" y="0"/>
                    </a:lnTo>
                    <a:lnTo>
                      <a:pt x="231211" y="433608"/>
                    </a:lnTo>
                    <a:close/>
                  </a:path>
                </a:pathLst>
              </a:custGeom>
              <a:solidFill>
                <a:srgbClr val="FFB6B6"/>
              </a:solidFill>
              <a:ln w="7404" cap="flat">
                <a:noFill/>
                <a:prstDash val="solid"/>
                <a:miter/>
              </a:ln>
            </p:spPr>
            <p:txBody>
              <a:bodyPr rtlCol="0" anchor="ctr"/>
              <a:lstStyle/>
              <a:p>
                <a:endParaRPr lang="zh-CN" altLang="en-US"/>
              </a:p>
            </p:txBody>
          </p:sp>
          <p:sp>
            <p:nvSpPr>
              <p:cNvPr id="57" name="任意多边形: 形状 56"/>
              <p:cNvSpPr/>
              <p:nvPr/>
            </p:nvSpPr>
            <p:spPr>
              <a:xfrm>
                <a:off x="1173569" y="6162042"/>
                <a:ext cx="347889" cy="216603"/>
              </a:xfrm>
              <a:custGeom>
                <a:avLst/>
                <a:gdLst>
                  <a:gd name="connsiteX0" fmla="*/ 347889 w 347889"/>
                  <a:gd name="connsiteY0" fmla="*/ 164548 h 216603"/>
                  <a:gd name="connsiteX1" fmla="*/ 2194 w 347889"/>
                  <a:gd name="connsiteY1" fmla="*/ 216604 h 216603"/>
                  <a:gd name="connsiteX2" fmla="*/ 1535 w 347889"/>
                  <a:gd name="connsiteY2" fmla="*/ 212236 h 216603"/>
                  <a:gd name="connsiteX3" fmla="*/ 115819 w 347889"/>
                  <a:gd name="connsiteY3" fmla="*/ 57416 h 216603"/>
                  <a:gd name="connsiteX4" fmla="*/ 115827 w 347889"/>
                  <a:gd name="connsiteY4" fmla="*/ 57416 h 216603"/>
                  <a:gd name="connsiteX5" fmla="*/ 171754 w 347889"/>
                  <a:gd name="connsiteY5" fmla="*/ 0 h 216603"/>
                  <a:gd name="connsiteX6" fmla="*/ 296789 w 347889"/>
                  <a:gd name="connsiteY6" fmla="*/ 30163 h 216603"/>
                  <a:gd name="connsiteX7" fmla="*/ 326967 w 347889"/>
                  <a:gd name="connsiteY7" fmla="*/ 25617 h 216603"/>
                  <a:gd name="connsiteX8" fmla="*/ 347889 w 347889"/>
                  <a:gd name="connsiteY8" fmla="*/ 164548 h 2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89" h="216603">
                    <a:moveTo>
                      <a:pt x="347889" y="164548"/>
                    </a:moveTo>
                    <a:lnTo>
                      <a:pt x="2194" y="216604"/>
                    </a:lnTo>
                    <a:lnTo>
                      <a:pt x="1535" y="212236"/>
                    </a:lnTo>
                    <a:cubicBezTo>
                      <a:pt x="-9652" y="137924"/>
                      <a:pt x="41515" y="68618"/>
                      <a:pt x="115819" y="57416"/>
                    </a:cubicBezTo>
                    <a:lnTo>
                      <a:pt x="115827" y="57416"/>
                    </a:lnTo>
                    <a:lnTo>
                      <a:pt x="171754" y="0"/>
                    </a:lnTo>
                    <a:lnTo>
                      <a:pt x="296789" y="30163"/>
                    </a:lnTo>
                    <a:lnTo>
                      <a:pt x="326967" y="25617"/>
                    </a:lnTo>
                    <a:lnTo>
                      <a:pt x="347889" y="164548"/>
                    </a:lnTo>
                    <a:close/>
                  </a:path>
                </a:pathLst>
              </a:custGeom>
              <a:solidFill>
                <a:srgbClr val="2F2E41"/>
              </a:solidFill>
              <a:ln w="7404" cap="flat">
                <a:noFill/>
                <a:prstDash val="solid"/>
                <a:miter/>
              </a:ln>
            </p:spPr>
            <p:txBody>
              <a:bodyPr rtlCol="0" anchor="ctr"/>
              <a:lstStyle/>
              <a:p>
                <a:endParaRPr lang="zh-CN" altLang="en-US"/>
              </a:p>
            </p:txBody>
          </p:sp>
        </p:grpSp>
        <p:grpSp>
          <p:nvGrpSpPr>
            <p:cNvPr id="58" name="图形 53"/>
            <p:cNvGrpSpPr/>
            <p:nvPr/>
          </p:nvGrpSpPr>
          <p:grpSpPr>
            <a:xfrm flipH="1">
              <a:off x="1661960" y="5726109"/>
              <a:ext cx="400831" cy="652536"/>
              <a:chOff x="2089666" y="5726109"/>
              <a:chExt cx="400831" cy="652536"/>
            </a:xfrm>
          </p:grpSpPr>
          <p:sp>
            <p:nvSpPr>
              <p:cNvPr id="59" name="任意多边形: 形状 58"/>
              <p:cNvSpPr/>
              <p:nvPr/>
            </p:nvSpPr>
            <p:spPr>
              <a:xfrm>
                <a:off x="2089666" y="5726109"/>
                <a:ext cx="344696" cy="443469"/>
              </a:xfrm>
              <a:custGeom>
                <a:avLst/>
                <a:gdLst>
                  <a:gd name="connsiteX0" fmla="*/ 344696 w 344696"/>
                  <a:gd name="connsiteY0" fmla="*/ 393109 h 443469"/>
                  <a:gd name="connsiteX1" fmla="*/ 242783 w 344696"/>
                  <a:gd name="connsiteY1" fmla="*/ 443469 h 443469"/>
                  <a:gd name="connsiteX2" fmla="*/ 0 w 344696"/>
                  <a:gd name="connsiteY2" fmla="*/ 74334 h 443469"/>
                  <a:gd name="connsiteX3" fmla="*/ 150422 w 344696"/>
                  <a:gd name="connsiteY3" fmla="*/ 0 h 443469"/>
                  <a:gd name="connsiteX4" fmla="*/ 344696 w 344696"/>
                  <a:gd name="connsiteY4" fmla="*/ 393109 h 44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96" h="443469">
                    <a:moveTo>
                      <a:pt x="344696" y="393109"/>
                    </a:moveTo>
                    <a:lnTo>
                      <a:pt x="242783" y="443469"/>
                    </a:lnTo>
                    <a:lnTo>
                      <a:pt x="0" y="74334"/>
                    </a:lnTo>
                    <a:lnTo>
                      <a:pt x="150422" y="0"/>
                    </a:lnTo>
                    <a:lnTo>
                      <a:pt x="344696" y="393109"/>
                    </a:lnTo>
                    <a:close/>
                  </a:path>
                </a:pathLst>
              </a:custGeom>
              <a:solidFill>
                <a:srgbClr val="FFB6B6"/>
              </a:solidFill>
              <a:ln w="7404" cap="flat">
                <a:noFill/>
                <a:prstDash val="solid"/>
                <a:miter/>
              </a:ln>
            </p:spPr>
            <p:txBody>
              <a:bodyPr rtlCol="0" anchor="ctr"/>
              <a:lstStyle/>
              <a:p>
                <a:endParaRPr lang="zh-CN" altLang="en-US"/>
              </a:p>
            </p:txBody>
          </p:sp>
          <p:sp>
            <p:nvSpPr>
              <p:cNvPr id="60" name="任意多边形: 形状 59"/>
              <p:cNvSpPr/>
              <p:nvPr/>
            </p:nvSpPr>
            <p:spPr>
              <a:xfrm>
                <a:off x="2161024" y="6097807"/>
                <a:ext cx="329473" cy="280838"/>
              </a:xfrm>
              <a:custGeom>
                <a:avLst/>
                <a:gdLst>
                  <a:gd name="connsiteX0" fmla="*/ 329473 w 329473"/>
                  <a:gd name="connsiteY0" fmla="*/ 125952 h 280838"/>
                  <a:gd name="connsiteX1" fmla="*/ 16073 w 329473"/>
                  <a:gd name="connsiteY1" fmla="*/ 280839 h 280838"/>
                  <a:gd name="connsiteX2" fmla="*/ 14111 w 329473"/>
                  <a:gd name="connsiteY2" fmla="*/ 276878 h 280838"/>
                  <a:gd name="connsiteX3" fmla="*/ 75806 w 329473"/>
                  <a:gd name="connsiteY3" fmla="*/ 94605 h 280838"/>
                  <a:gd name="connsiteX4" fmla="*/ 75814 w 329473"/>
                  <a:gd name="connsiteY4" fmla="*/ 94605 h 280838"/>
                  <a:gd name="connsiteX5" fmla="*/ 111596 w 329473"/>
                  <a:gd name="connsiteY5" fmla="*/ 22878 h 280838"/>
                  <a:gd name="connsiteX6" fmla="*/ 239873 w 329473"/>
                  <a:gd name="connsiteY6" fmla="*/ 13519 h 280838"/>
                  <a:gd name="connsiteX7" fmla="*/ 267230 w 329473"/>
                  <a:gd name="connsiteY7" fmla="*/ 0 h 280838"/>
                  <a:gd name="connsiteX8" fmla="*/ 329473 w 329473"/>
                  <a:gd name="connsiteY8" fmla="*/ 125952 h 2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73" h="280838">
                    <a:moveTo>
                      <a:pt x="329473" y="125952"/>
                    </a:moveTo>
                    <a:lnTo>
                      <a:pt x="16073" y="280839"/>
                    </a:lnTo>
                    <a:lnTo>
                      <a:pt x="14111" y="276878"/>
                    </a:lnTo>
                    <a:cubicBezTo>
                      <a:pt x="-19176" y="209511"/>
                      <a:pt x="8439" y="127907"/>
                      <a:pt x="75806" y="94605"/>
                    </a:cubicBezTo>
                    <a:lnTo>
                      <a:pt x="75814" y="94605"/>
                    </a:lnTo>
                    <a:lnTo>
                      <a:pt x="111596" y="22878"/>
                    </a:lnTo>
                    <a:lnTo>
                      <a:pt x="239873" y="13519"/>
                    </a:lnTo>
                    <a:lnTo>
                      <a:pt x="267230" y="0"/>
                    </a:lnTo>
                    <a:lnTo>
                      <a:pt x="329473" y="125952"/>
                    </a:lnTo>
                    <a:close/>
                  </a:path>
                </a:pathLst>
              </a:custGeom>
              <a:solidFill>
                <a:srgbClr val="2F2E41"/>
              </a:solidFill>
              <a:ln w="7404" cap="flat">
                <a:noFill/>
                <a:prstDash val="solid"/>
                <a:miter/>
              </a:ln>
            </p:spPr>
            <p:txBody>
              <a:bodyPr rtlCol="0" anchor="ctr"/>
              <a:lstStyle/>
              <a:p>
                <a:endParaRPr lang="zh-CN" altLang="en-US"/>
              </a:p>
            </p:txBody>
          </p:sp>
        </p:grpSp>
        <p:sp>
          <p:nvSpPr>
            <p:cNvPr id="61" name="任意多边形: 形状 60"/>
            <p:cNvSpPr/>
            <p:nvPr/>
          </p:nvSpPr>
          <p:spPr>
            <a:xfrm flipH="1">
              <a:off x="1309957" y="4212770"/>
              <a:ext cx="199268" cy="903167"/>
            </a:xfrm>
            <a:custGeom>
              <a:avLst/>
              <a:gdLst>
                <a:gd name="connsiteX0" fmla="*/ 31559 w 199268"/>
                <a:gd name="connsiteY0" fmla="*/ 740219 h 903167"/>
                <a:gd name="connsiteX1" fmla="*/ 33432 w 199268"/>
                <a:gd name="connsiteY1" fmla="*/ 43904 h 903167"/>
                <a:gd name="connsiteX2" fmla="*/ 199269 w 199268"/>
                <a:gd name="connsiteY2" fmla="*/ 0 h 903167"/>
                <a:gd name="connsiteX3" fmla="*/ 151093 w 199268"/>
                <a:gd name="connsiteY3" fmla="*/ 737317 h 903167"/>
                <a:gd name="connsiteX4" fmla="*/ 181455 w 199268"/>
                <a:gd name="connsiteY4" fmla="*/ 780791 h 903167"/>
                <a:gd name="connsiteX5" fmla="*/ 122366 w 199268"/>
                <a:gd name="connsiteY5" fmla="*/ 898422 h 903167"/>
                <a:gd name="connsiteX6" fmla="*/ 4743 w 199268"/>
                <a:gd name="connsiteY6" fmla="*/ 839333 h 903167"/>
                <a:gd name="connsiteX7" fmla="*/ 31559 w 199268"/>
                <a:gd name="connsiteY7" fmla="*/ 740219 h 9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268" h="903167">
                  <a:moveTo>
                    <a:pt x="31559" y="740219"/>
                  </a:moveTo>
                  <a:lnTo>
                    <a:pt x="33432" y="43904"/>
                  </a:lnTo>
                  <a:lnTo>
                    <a:pt x="199269" y="0"/>
                  </a:lnTo>
                  <a:lnTo>
                    <a:pt x="151093" y="737317"/>
                  </a:lnTo>
                  <a:cubicBezTo>
                    <a:pt x="164760" y="748185"/>
                    <a:pt x="175555" y="762978"/>
                    <a:pt x="181455" y="780791"/>
                  </a:cubicBezTo>
                  <a:cubicBezTo>
                    <a:pt x="197625" y="829589"/>
                    <a:pt x="171172" y="882252"/>
                    <a:pt x="122366" y="898422"/>
                  </a:cubicBezTo>
                  <a:cubicBezTo>
                    <a:pt x="73568" y="914584"/>
                    <a:pt x="20913" y="888131"/>
                    <a:pt x="4743" y="839333"/>
                  </a:cubicBezTo>
                  <a:cubicBezTo>
                    <a:pt x="-7347" y="802817"/>
                    <a:pt x="4424" y="764148"/>
                    <a:pt x="31559" y="740219"/>
                  </a:cubicBezTo>
                  <a:close/>
                </a:path>
              </a:pathLst>
            </a:custGeom>
            <a:solidFill>
              <a:srgbClr val="FFB6B6"/>
            </a:solidFill>
            <a:ln w="7404" cap="flat">
              <a:noFill/>
              <a:prstDash val="solid"/>
              <a:miter/>
            </a:ln>
          </p:spPr>
          <p:txBody>
            <a:bodyPr rtlCol="0" anchor="ctr"/>
            <a:lstStyle/>
            <a:p>
              <a:endParaRPr lang="zh-CN" altLang="en-US"/>
            </a:p>
          </p:txBody>
        </p:sp>
        <p:sp>
          <p:nvSpPr>
            <p:cNvPr id="62" name="任意多边形: 形状 61"/>
            <p:cNvSpPr/>
            <p:nvPr/>
          </p:nvSpPr>
          <p:spPr>
            <a:xfrm flipH="1">
              <a:off x="2338070" y="4036834"/>
              <a:ext cx="232449" cy="898120"/>
            </a:xfrm>
            <a:custGeom>
              <a:avLst/>
              <a:gdLst>
                <a:gd name="connsiteX0" fmla="*/ 34481 w 232449"/>
                <a:gd name="connsiteY0" fmla="*/ 732704 h 898120"/>
                <a:gd name="connsiteX1" fmla="*/ 64947 w 232449"/>
                <a:gd name="connsiteY1" fmla="*/ 37056 h 898120"/>
                <a:gd name="connsiteX2" fmla="*/ 232449 w 232449"/>
                <a:gd name="connsiteY2" fmla="*/ 0 h 898120"/>
                <a:gd name="connsiteX3" fmla="*/ 154029 w 232449"/>
                <a:gd name="connsiteY3" fmla="*/ 734718 h 898120"/>
                <a:gd name="connsiteX4" fmla="*/ 182585 w 232449"/>
                <a:gd name="connsiteY4" fmla="*/ 779407 h 898120"/>
                <a:gd name="connsiteX5" fmla="*/ 118713 w 232449"/>
                <a:gd name="connsiteY5" fmla="*/ 894505 h 898120"/>
                <a:gd name="connsiteX6" fmla="*/ 3615 w 232449"/>
                <a:gd name="connsiteY6" fmla="*/ 830633 h 898120"/>
                <a:gd name="connsiteX7" fmla="*/ 34481 w 232449"/>
                <a:gd name="connsiteY7" fmla="*/ 732704 h 8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49" h="898120">
                  <a:moveTo>
                    <a:pt x="34481" y="732704"/>
                  </a:moveTo>
                  <a:lnTo>
                    <a:pt x="64947" y="37056"/>
                  </a:lnTo>
                  <a:lnTo>
                    <a:pt x="232449" y="0"/>
                  </a:lnTo>
                  <a:lnTo>
                    <a:pt x="154029" y="734718"/>
                  </a:lnTo>
                  <a:cubicBezTo>
                    <a:pt x="167237" y="746142"/>
                    <a:pt x="177425" y="761364"/>
                    <a:pt x="182585" y="779407"/>
                  </a:cubicBezTo>
                  <a:cubicBezTo>
                    <a:pt x="196734" y="828827"/>
                    <a:pt x="168140" y="880357"/>
                    <a:pt x="118713" y="894505"/>
                  </a:cubicBezTo>
                  <a:cubicBezTo>
                    <a:pt x="69293" y="908646"/>
                    <a:pt x="17763" y="880053"/>
                    <a:pt x="3615" y="830633"/>
                  </a:cubicBezTo>
                  <a:cubicBezTo>
                    <a:pt x="-6966" y="793652"/>
                    <a:pt x="6383" y="755500"/>
                    <a:pt x="34481" y="732704"/>
                  </a:cubicBezTo>
                  <a:close/>
                </a:path>
              </a:pathLst>
            </a:custGeom>
            <a:solidFill>
              <a:srgbClr val="FFB6B6"/>
            </a:solidFill>
            <a:ln w="7404" cap="flat">
              <a:noFill/>
              <a:prstDash val="solid"/>
              <a:miter/>
            </a:ln>
          </p:spPr>
          <p:txBody>
            <a:bodyPr rtlCol="0" anchor="ctr"/>
            <a:lstStyle/>
            <a:p>
              <a:endParaRPr lang="zh-CN" altLang="en-US"/>
            </a:p>
          </p:txBody>
        </p:sp>
        <p:sp>
          <p:nvSpPr>
            <p:cNvPr id="63" name="任意多边形: 形状 62"/>
            <p:cNvSpPr/>
            <p:nvPr/>
          </p:nvSpPr>
          <p:spPr>
            <a:xfrm flipH="1">
              <a:off x="1944132" y="4504699"/>
              <a:ext cx="1159863" cy="1544783"/>
            </a:xfrm>
            <a:custGeom>
              <a:avLst/>
              <a:gdLst>
                <a:gd name="connsiteX0" fmla="*/ 1030623 w 1159863"/>
                <a:gd name="connsiteY0" fmla="*/ 514301 h 1544783"/>
                <a:gd name="connsiteX1" fmla="*/ 598748 w 1159863"/>
                <a:gd name="connsiteY1" fmla="*/ 656016 h 1544783"/>
                <a:gd name="connsiteX2" fmla="*/ 345770 w 1159863"/>
                <a:gd name="connsiteY2" fmla="*/ 738997 h 1544783"/>
                <a:gd name="connsiteX3" fmla="*/ 434319 w 1159863"/>
                <a:gd name="connsiteY3" fmla="*/ 1544783 h 1544783"/>
                <a:gd name="connsiteX4" fmla="*/ 213354 w 1159863"/>
                <a:gd name="connsiteY4" fmla="*/ 1544783 h 1544783"/>
                <a:gd name="connsiteX5" fmla="*/ 8426 w 1159863"/>
                <a:gd name="connsiteY5" fmla="*/ 690740 h 1544783"/>
                <a:gd name="connsiteX6" fmla="*/ 230945 w 1159863"/>
                <a:gd name="connsiteY6" fmla="*/ 278151 h 1544783"/>
                <a:gd name="connsiteX7" fmla="*/ 639410 w 1159863"/>
                <a:gd name="connsiteY7" fmla="*/ 115528 h 1544783"/>
                <a:gd name="connsiteX8" fmla="*/ 895490 w 1159863"/>
                <a:gd name="connsiteY8" fmla="*/ 50997 h 1544783"/>
                <a:gd name="connsiteX9" fmla="*/ 1097849 w 1159863"/>
                <a:gd name="connsiteY9" fmla="*/ 0 h 1544783"/>
                <a:gd name="connsiteX10" fmla="*/ 1121904 w 1159863"/>
                <a:gd name="connsiteY10" fmla="*/ 50804 h 1544783"/>
                <a:gd name="connsiteX11" fmla="*/ 1122000 w 1159863"/>
                <a:gd name="connsiteY11" fmla="*/ 50997 h 1544783"/>
                <a:gd name="connsiteX12" fmla="*/ 1030623 w 1159863"/>
                <a:gd name="connsiteY12" fmla="*/ 514301 h 154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863" h="1544783">
                  <a:moveTo>
                    <a:pt x="1030623" y="514301"/>
                  </a:moveTo>
                  <a:lnTo>
                    <a:pt x="598748" y="656016"/>
                  </a:lnTo>
                  <a:lnTo>
                    <a:pt x="345770" y="738997"/>
                  </a:lnTo>
                  <a:cubicBezTo>
                    <a:pt x="451932" y="924986"/>
                    <a:pt x="442567" y="1497266"/>
                    <a:pt x="434319" y="1544783"/>
                  </a:cubicBezTo>
                  <a:lnTo>
                    <a:pt x="213354" y="1544783"/>
                  </a:lnTo>
                  <a:cubicBezTo>
                    <a:pt x="211222" y="1502094"/>
                    <a:pt x="54736" y="943674"/>
                    <a:pt x="8426" y="690740"/>
                  </a:cubicBezTo>
                  <a:cubicBezTo>
                    <a:pt x="-51841" y="361591"/>
                    <a:pt x="230945" y="278151"/>
                    <a:pt x="230945" y="278151"/>
                  </a:cubicBezTo>
                  <a:lnTo>
                    <a:pt x="639410" y="115528"/>
                  </a:lnTo>
                  <a:lnTo>
                    <a:pt x="895490" y="50997"/>
                  </a:lnTo>
                  <a:lnTo>
                    <a:pt x="1097849" y="0"/>
                  </a:lnTo>
                  <a:cubicBezTo>
                    <a:pt x="1107023" y="17340"/>
                    <a:pt x="1114997" y="34257"/>
                    <a:pt x="1121904" y="50804"/>
                  </a:cubicBezTo>
                  <a:cubicBezTo>
                    <a:pt x="1121949" y="50856"/>
                    <a:pt x="1121949" y="50945"/>
                    <a:pt x="1122000" y="50997"/>
                  </a:cubicBezTo>
                  <a:cubicBezTo>
                    <a:pt x="1244481" y="344304"/>
                    <a:pt x="1030623" y="514301"/>
                    <a:pt x="1030623" y="514301"/>
                  </a:cubicBezTo>
                  <a:close/>
                </a:path>
              </a:pathLst>
            </a:custGeom>
            <a:solidFill>
              <a:srgbClr val="2F2E41"/>
            </a:solidFill>
            <a:ln w="7404" cap="flat">
              <a:noFill/>
              <a:prstDash val="solid"/>
              <a:miter/>
            </a:ln>
          </p:spPr>
          <p:txBody>
            <a:bodyPr rtlCol="0" anchor="ctr"/>
            <a:lstStyle/>
            <a:p>
              <a:endParaRPr lang="zh-CN" altLang="en-US"/>
            </a:p>
          </p:txBody>
        </p:sp>
        <p:sp>
          <p:nvSpPr>
            <p:cNvPr id="64" name="任意多边形: 形状 63"/>
            <p:cNvSpPr/>
            <p:nvPr/>
          </p:nvSpPr>
          <p:spPr>
            <a:xfrm flipH="1">
              <a:off x="1509314" y="4408599"/>
              <a:ext cx="1002339" cy="1626076"/>
            </a:xfrm>
            <a:custGeom>
              <a:avLst/>
              <a:gdLst>
                <a:gd name="connsiteX0" fmla="*/ 1001537 w 1002339"/>
                <a:gd name="connsiteY0" fmla="*/ 346717 h 1626076"/>
                <a:gd name="connsiteX1" fmla="*/ 955648 w 1002339"/>
                <a:gd name="connsiteY1" fmla="*/ 506468 h 1626076"/>
                <a:gd name="connsiteX2" fmla="*/ 388262 w 1002339"/>
                <a:gd name="connsiteY2" fmla="*/ 950951 h 1626076"/>
                <a:gd name="connsiteX3" fmla="*/ 801095 w 1002339"/>
                <a:gd name="connsiteY3" fmla="*/ 1589058 h 1626076"/>
                <a:gd name="connsiteX4" fmla="*/ 553884 w 1002339"/>
                <a:gd name="connsiteY4" fmla="*/ 1626077 h 1626076"/>
                <a:gd name="connsiteX5" fmla="*/ 54620 w 1002339"/>
                <a:gd name="connsiteY5" fmla="*/ 1020443 h 1626076"/>
                <a:gd name="connsiteX6" fmla="*/ 6407 w 1002339"/>
                <a:gd name="connsiteY6" fmla="*/ 752117 h 1626076"/>
                <a:gd name="connsiteX7" fmla="*/ 161893 w 1002339"/>
                <a:gd name="connsiteY7" fmla="*/ 458951 h 1626076"/>
                <a:gd name="connsiteX8" fmla="*/ 473146 w 1002339"/>
                <a:gd name="connsiteY8" fmla="*/ 173285 h 1626076"/>
                <a:gd name="connsiteX9" fmla="*/ 529148 w 1002339"/>
                <a:gd name="connsiteY9" fmla="*/ 147098 h 1626076"/>
                <a:gd name="connsiteX10" fmla="*/ 529563 w 1002339"/>
                <a:gd name="connsiteY10" fmla="*/ 146905 h 1626076"/>
                <a:gd name="connsiteX11" fmla="*/ 843733 w 1002339"/>
                <a:gd name="connsiteY11" fmla="*/ 0 h 1626076"/>
                <a:gd name="connsiteX12" fmla="*/ 959535 w 1002339"/>
                <a:gd name="connsiteY12" fmla="*/ 147098 h 1626076"/>
                <a:gd name="connsiteX13" fmla="*/ 1001537 w 1002339"/>
                <a:gd name="connsiteY13" fmla="*/ 297527 h 1626076"/>
                <a:gd name="connsiteX14" fmla="*/ 1001537 w 1002339"/>
                <a:gd name="connsiteY14" fmla="*/ 346717 h 16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39" h="1626076">
                  <a:moveTo>
                    <a:pt x="1001537" y="346717"/>
                  </a:moveTo>
                  <a:cubicBezTo>
                    <a:pt x="995325" y="441981"/>
                    <a:pt x="955648" y="506468"/>
                    <a:pt x="955648" y="506468"/>
                  </a:cubicBezTo>
                  <a:lnTo>
                    <a:pt x="388262" y="950951"/>
                  </a:lnTo>
                  <a:cubicBezTo>
                    <a:pt x="502169" y="1047837"/>
                    <a:pt x="776848" y="1525689"/>
                    <a:pt x="801095" y="1589058"/>
                  </a:cubicBezTo>
                  <a:lnTo>
                    <a:pt x="553884" y="1626077"/>
                  </a:lnTo>
                  <a:cubicBezTo>
                    <a:pt x="526764" y="1575872"/>
                    <a:pt x="97043" y="1093081"/>
                    <a:pt x="54620" y="1020443"/>
                  </a:cubicBezTo>
                  <a:cubicBezTo>
                    <a:pt x="-360" y="926290"/>
                    <a:pt x="-8105" y="833891"/>
                    <a:pt x="6407" y="752117"/>
                  </a:cubicBezTo>
                  <a:cubicBezTo>
                    <a:pt x="36400" y="582867"/>
                    <a:pt x="161893" y="458951"/>
                    <a:pt x="161893" y="458951"/>
                  </a:cubicBezTo>
                  <a:lnTo>
                    <a:pt x="473146" y="173285"/>
                  </a:lnTo>
                  <a:lnTo>
                    <a:pt x="529148" y="147098"/>
                  </a:lnTo>
                  <a:lnTo>
                    <a:pt x="529563" y="146905"/>
                  </a:lnTo>
                  <a:lnTo>
                    <a:pt x="843733" y="0"/>
                  </a:lnTo>
                  <a:cubicBezTo>
                    <a:pt x="897973" y="49235"/>
                    <a:pt x="934969" y="98973"/>
                    <a:pt x="959535" y="147098"/>
                  </a:cubicBezTo>
                  <a:cubicBezTo>
                    <a:pt x="986655" y="200220"/>
                    <a:pt x="998575" y="251357"/>
                    <a:pt x="1001537" y="297527"/>
                  </a:cubicBezTo>
                  <a:cubicBezTo>
                    <a:pt x="1002655" y="314681"/>
                    <a:pt x="1002558" y="331088"/>
                    <a:pt x="1001537" y="346717"/>
                  </a:cubicBezTo>
                  <a:close/>
                </a:path>
              </a:pathLst>
            </a:custGeom>
            <a:solidFill>
              <a:srgbClr val="2F2E41"/>
            </a:solidFill>
            <a:ln w="7404" cap="flat">
              <a:noFill/>
              <a:prstDash val="solid"/>
              <a:miter/>
            </a:ln>
          </p:spPr>
          <p:txBody>
            <a:bodyPr rtlCol="0" anchor="ctr"/>
            <a:lstStyle/>
            <a:p>
              <a:endParaRPr lang="zh-CN" altLang="en-US"/>
            </a:p>
          </p:txBody>
        </p:sp>
        <p:sp>
          <p:nvSpPr>
            <p:cNvPr id="65" name="任意多边形: 形状 64"/>
            <p:cNvSpPr/>
            <p:nvPr/>
          </p:nvSpPr>
          <p:spPr>
            <a:xfrm flipH="1">
              <a:off x="1514752" y="3266928"/>
              <a:ext cx="908624" cy="1340365"/>
            </a:xfrm>
            <a:custGeom>
              <a:avLst/>
              <a:gdLst>
                <a:gd name="connsiteX0" fmla="*/ 635115 w 908624"/>
                <a:gd name="connsiteY0" fmla="*/ 9271 h 1340365"/>
                <a:gd name="connsiteX1" fmla="*/ 324513 w 908624"/>
                <a:gd name="connsiteY1" fmla="*/ 0 h 1340365"/>
                <a:gd name="connsiteX2" fmla="*/ 231796 w 908624"/>
                <a:gd name="connsiteY2" fmla="*/ 111260 h 1340365"/>
                <a:gd name="connsiteX3" fmla="*/ 0 w 908624"/>
                <a:gd name="connsiteY3" fmla="*/ 222518 h 1340365"/>
                <a:gd name="connsiteX4" fmla="*/ 37085 w 908624"/>
                <a:gd name="connsiteY4" fmla="*/ 649018 h 1340365"/>
                <a:gd name="connsiteX5" fmla="*/ 60267 w 908624"/>
                <a:gd name="connsiteY5" fmla="*/ 1186774 h 1340365"/>
                <a:gd name="connsiteX6" fmla="*/ 74171 w 908624"/>
                <a:gd name="connsiteY6" fmla="*/ 1325853 h 1340365"/>
                <a:gd name="connsiteX7" fmla="*/ 259605 w 908624"/>
                <a:gd name="connsiteY7" fmla="*/ 1330488 h 1340365"/>
                <a:gd name="connsiteX8" fmla="*/ 882733 w 908624"/>
                <a:gd name="connsiteY8" fmla="*/ 1288287 h 1340365"/>
                <a:gd name="connsiteX9" fmla="*/ 848358 w 908624"/>
                <a:gd name="connsiteY9" fmla="*/ 1066241 h 1340365"/>
                <a:gd name="connsiteX10" fmla="*/ 891225 w 908624"/>
                <a:gd name="connsiteY10" fmla="*/ 926799 h 1340365"/>
                <a:gd name="connsiteX11" fmla="*/ 908624 w 908624"/>
                <a:gd name="connsiteY11" fmla="*/ 185433 h 1340365"/>
                <a:gd name="connsiteX12" fmla="*/ 667566 w 908624"/>
                <a:gd name="connsiteY12" fmla="*/ 129801 h 1340365"/>
                <a:gd name="connsiteX13" fmla="*/ 635115 w 908624"/>
                <a:gd name="connsiteY13" fmla="*/ 9271 h 13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08624" h="1340365">
                  <a:moveTo>
                    <a:pt x="635115" y="9271"/>
                  </a:moveTo>
                  <a:lnTo>
                    <a:pt x="324513" y="0"/>
                  </a:lnTo>
                  <a:lnTo>
                    <a:pt x="231796" y="111260"/>
                  </a:lnTo>
                  <a:cubicBezTo>
                    <a:pt x="142633" y="121638"/>
                    <a:pt x="64250" y="156203"/>
                    <a:pt x="0" y="222518"/>
                  </a:cubicBezTo>
                  <a:cubicBezTo>
                    <a:pt x="0" y="222518"/>
                    <a:pt x="51034" y="359080"/>
                    <a:pt x="37085" y="649018"/>
                  </a:cubicBezTo>
                  <a:cubicBezTo>
                    <a:pt x="29815" y="800173"/>
                    <a:pt x="64176" y="1078576"/>
                    <a:pt x="60267" y="1186774"/>
                  </a:cubicBezTo>
                  <a:cubicBezTo>
                    <a:pt x="56787" y="1283149"/>
                    <a:pt x="71306" y="1326135"/>
                    <a:pt x="74171" y="1325853"/>
                  </a:cubicBezTo>
                  <a:cubicBezTo>
                    <a:pt x="86439" y="1324624"/>
                    <a:pt x="143714" y="1293403"/>
                    <a:pt x="259605" y="1330488"/>
                  </a:cubicBezTo>
                  <a:cubicBezTo>
                    <a:pt x="375503" y="1367573"/>
                    <a:pt x="882733" y="1288287"/>
                    <a:pt x="882733" y="1288287"/>
                  </a:cubicBezTo>
                  <a:lnTo>
                    <a:pt x="848358" y="1066241"/>
                  </a:lnTo>
                  <a:lnTo>
                    <a:pt x="891225" y="926799"/>
                  </a:lnTo>
                  <a:lnTo>
                    <a:pt x="908624" y="185433"/>
                  </a:lnTo>
                  <a:cubicBezTo>
                    <a:pt x="811272" y="143713"/>
                    <a:pt x="760283" y="129801"/>
                    <a:pt x="667566" y="129801"/>
                  </a:cubicBezTo>
                  <a:lnTo>
                    <a:pt x="635115" y="9271"/>
                  </a:lnTo>
                  <a:close/>
                </a:path>
              </a:pathLst>
            </a:custGeom>
            <a:solidFill>
              <a:srgbClr val="6C63FF"/>
            </a:solidFill>
            <a:ln w="7404" cap="flat">
              <a:noFill/>
              <a:prstDash val="solid"/>
              <a:miter/>
            </a:ln>
          </p:spPr>
          <p:txBody>
            <a:bodyPr rtlCol="0" anchor="ctr"/>
            <a:lstStyle/>
            <a:p>
              <a:endParaRPr lang="zh-CN" altLang="en-US"/>
            </a:p>
          </p:txBody>
        </p:sp>
        <p:sp>
          <p:nvSpPr>
            <p:cNvPr id="66" name="任意多边形: 形状 65"/>
            <p:cNvSpPr/>
            <p:nvPr/>
          </p:nvSpPr>
          <p:spPr>
            <a:xfrm flipH="1">
              <a:off x="1269877" y="3451750"/>
              <a:ext cx="356130" cy="844725"/>
            </a:xfrm>
            <a:custGeom>
              <a:avLst/>
              <a:gdLst>
                <a:gd name="connsiteX0" fmla="*/ 15259 w 356130"/>
                <a:gd name="connsiteY0" fmla="*/ 57952 h 844725"/>
                <a:gd name="connsiteX1" fmla="*/ 106621 w 356130"/>
                <a:gd name="connsiteY1" fmla="*/ 611 h 844725"/>
                <a:gd name="connsiteX2" fmla="*/ 259605 w 356130"/>
                <a:gd name="connsiteY2" fmla="*/ 292666 h 844725"/>
                <a:gd name="connsiteX3" fmla="*/ 345488 w 356130"/>
                <a:gd name="connsiteY3" fmla="*/ 724060 h 844725"/>
                <a:gd name="connsiteX4" fmla="*/ 343297 w 356130"/>
                <a:gd name="connsiteY4" fmla="*/ 761019 h 844725"/>
                <a:gd name="connsiteX5" fmla="*/ 338418 w 356130"/>
                <a:gd name="connsiteY5" fmla="*/ 797979 h 844725"/>
                <a:gd name="connsiteX6" fmla="*/ 128833 w 356130"/>
                <a:gd name="connsiteY6" fmla="*/ 844726 h 844725"/>
                <a:gd name="connsiteX7" fmla="*/ 115698 w 356130"/>
                <a:gd name="connsiteY7" fmla="*/ 797298 h 844725"/>
                <a:gd name="connsiteX8" fmla="*/ 108354 w 356130"/>
                <a:gd name="connsiteY8" fmla="*/ 770777 h 844725"/>
                <a:gd name="connsiteX9" fmla="*/ 103275 w 356130"/>
                <a:gd name="connsiteY9" fmla="*/ 752424 h 844725"/>
                <a:gd name="connsiteX10" fmla="*/ 0 w 356130"/>
                <a:gd name="connsiteY10" fmla="*/ 533732 h 844725"/>
                <a:gd name="connsiteX11" fmla="*/ 15259 w 356130"/>
                <a:gd name="connsiteY11" fmla="*/ 57952 h 8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130" h="844725">
                  <a:moveTo>
                    <a:pt x="15259" y="57952"/>
                  </a:moveTo>
                  <a:lnTo>
                    <a:pt x="106621" y="611"/>
                  </a:lnTo>
                  <a:cubicBezTo>
                    <a:pt x="106621" y="611"/>
                    <a:pt x="273516" y="-27205"/>
                    <a:pt x="259605" y="292666"/>
                  </a:cubicBezTo>
                  <a:cubicBezTo>
                    <a:pt x="259605" y="292666"/>
                    <a:pt x="351049" y="523107"/>
                    <a:pt x="345488" y="724060"/>
                  </a:cubicBezTo>
                  <a:cubicBezTo>
                    <a:pt x="345148" y="736513"/>
                    <a:pt x="332687" y="754963"/>
                    <a:pt x="343297" y="761019"/>
                  </a:cubicBezTo>
                  <a:cubicBezTo>
                    <a:pt x="365834" y="773902"/>
                    <a:pt x="355128" y="786111"/>
                    <a:pt x="338418" y="797979"/>
                  </a:cubicBezTo>
                  <a:lnTo>
                    <a:pt x="128833" y="844726"/>
                  </a:lnTo>
                  <a:cubicBezTo>
                    <a:pt x="110146" y="827127"/>
                    <a:pt x="100632" y="810676"/>
                    <a:pt x="115698" y="797298"/>
                  </a:cubicBezTo>
                  <a:cubicBezTo>
                    <a:pt x="98729" y="791153"/>
                    <a:pt x="94427" y="782660"/>
                    <a:pt x="108354" y="770777"/>
                  </a:cubicBezTo>
                  <a:cubicBezTo>
                    <a:pt x="100587" y="769319"/>
                    <a:pt x="97026" y="764632"/>
                    <a:pt x="103275" y="752424"/>
                  </a:cubicBezTo>
                  <a:lnTo>
                    <a:pt x="0" y="533732"/>
                  </a:lnTo>
                  <a:lnTo>
                    <a:pt x="15259" y="57952"/>
                  </a:lnTo>
                  <a:close/>
                </a:path>
              </a:pathLst>
            </a:custGeom>
            <a:solidFill>
              <a:srgbClr val="6C63FF"/>
            </a:solidFill>
            <a:ln w="7404" cap="flat">
              <a:noFill/>
              <a:prstDash val="solid"/>
              <a:miter/>
            </a:ln>
          </p:spPr>
          <p:txBody>
            <a:bodyPr rtlCol="0" anchor="ctr"/>
            <a:lstStyle/>
            <a:p>
              <a:endParaRPr lang="zh-CN" altLang="en-US"/>
            </a:p>
          </p:txBody>
        </p:sp>
        <p:sp>
          <p:nvSpPr>
            <p:cNvPr id="67" name="任意多边形: 形状 66"/>
            <p:cNvSpPr/>
            <p:nvPr/>
          </p:nvSpPr>
          <p:spPr>
            <a:xfrm flipH="1">
              <a:off x="2217389" y="3487542"/>
              <a:ext cx="341511" cy="908292"/>
            </a:xfrm>
            <a:custGeom>
              <a:avLst/>
              <a:gdLst>
                <a:gd name="connsiteX0" fmla="*/ 240658 w 341511"/>
                <a:gd name="connsiteY0" fmla="*/ 43365 h 908292"/>
                <a:gd name="connsiteX1" fmla="*/ 141892 w 341511"/>
                <a:gd name="connsiteY1" fmla="*/ 1 h 908292"/>
                <a:gd name="connsiteX2" fmla="*/ 33242 w 341511"/>
                <a:gd name="connsiteY2" fmla="*/ 311284 h 908292"/>
                <a:gd name="connsiteX3" fmla="*/ 6522 w 341511"/>
                <a:gd name="connsiteY3" fmla="*/ 718719 h 908292"/>
                <a:gd name="connsiteX4" fmla="*/ 8247 w 341511"/>
                <a:gd name="connsiteY4" fmla="*/ 731372 h 908292"/>
                <a:gd name="connsiteX5" fmla="*/ 13800 w 341511"/>
                <a:gd name="connsiteY5" fmla="*/ 763764 h 908292"/>
                <a:gd name="connsiteX6" fmla="*/ 17998 w 341511"/>
                <a:gd name="connsiteY6" fmla="*/ 783065 h 908292"/>
                <a:gd name="connsiteX7" fmla="*/ 29133 w 341511"/>
                <a:gd name="connsiteY7" fmla="*/ 822683 h 908292"/>
                <a:gd name="connsiteX8" fmla="*/ 276092 w 341511"/>
                <a:gd name="connsiteY8" fmla="*/ 908292 h 908292"/>
                <a:gd name="connsiteX9" fmla="*/ 341512 w 341511"/>
                <a:gd name="connsiteY9" fmla="*/ 391489 h 908292"/>
                <a:gd name="connsiteX10" fmla="*/ 240658 w 341511"/>
                <a:gd name="connsiteY10" fmla="*/ 43365 h 90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511" h="908292">
                  <a:moveTo>
                    <a:pt x="240658" y="43365"/>
                  </a:moveTo>
                  <a:lnTo>
                    <a:pt x="141892" y="1"/>
                  </a:lnTo>
                  <a:cubicBezTo>
                    <a:pt x="141892" y="1"/>
                    <a:pt x="-27276" y="-3123"/>
                    <a:pt x="33242" y="311284"/>
                  </a:cubicBezTo>
                  <a:cubicBezTo>
                    <a:pt x="33242" y="311284"/>
                    <a:pt x="-17673" y="527658"/>
                    <a:pt x="6522" y="718719"/>
                  </a:cubicBezTo>
                  <a:cubicBezTo>
                    <a:pt x="7062" y="722954"/>
                    <a:pt x="10972" y="728122"/>
                    <a:pt x="8247" y="731372"/>
                  </a:cubicBezTo>
                  <a:cubicBezTo>
                    <a:pt x="-963" y="742345"/>
                    <a:pt x="-2074" y="753177"/>
                    <a:pt x="13800" y="763764"/>
                  </a:cubicBezTo>
                  <a:cubicBezTo>
                    <a:pt x="19301" y="767436"/>
                    <a:pt x="21226" y="777372"/>
                    <a:pt x="17998" y="783065"/>
                  </a:cubicBezTo>
                  <a:cubicBezTo>
                    <a:pt x="7596" y="801404"/>
                    <a:pt x="14940" y="813354"/>
                    <a:pt x="29133" y="822683"/>
                  </a:cubicBezTo>
                  <a:lnTo>
                    <a:pt x="276092" y="908292"/>
                  </a:lnTo>
                  <a:lnTo>
                    <a:pt x="341512" y="391489"/>
                  </a:lnTo>
                  <a:lnTo>
                    <a:pt x="240658" y="43365"/>
                  </a:lnTo>
                  <a:close/>
                </a:path>
              </a:pathLst>
            </a:custGeom>
            <a:solidFill>
              <a:srgbClr val="6C63FF"/>
            </a:solidFill>
            <a:ln w="7404" cap="flat">
              <a:noFill/>
              <a:prstDash val="solid"/>
              <a:miter/>
            </a:ln>
          </p:spPr>
          <p:txBody>
            <a:bodyPr rtlCol="0" anchor="ctr"/>
            <a:lstStyle/>
            <a:p>
              <a:endParaRPr lang="zh-CN" altLang="en-US"/>
            </a:p>
          </p:txBody>
        </p:sp>
        <p:sp>
          <p:nvSpPr>
            <p:cNvPr id="68" name="任意多边形: 形状 67"/>
            <p:cNvSpPr/>
            <p:nvPr/>
          </p:nvSpPr>
          <p:spPr>
            <a:xfrm flipH="1">
              <a:off x="1712142" y="2717596"/>
              <a:ext cx="525372" cy="525372"/>
            </a:xfrm>
            <a:custGeom>
              <a:avLst/>
              <a:gdLst>
                <a:gd name="connsiteX0" fmla="*/ 525373 w 525372"/>
                <a:gd name="connsiteY0" fmla="*/ 262686 h 525372"/>
                <a:gd name="connsiteX1" fmla="*/ 262686 w 525372"/>
                <a:gd name="connsiteY1" fmla="*/ 525373 h 525372"/>
                <a:gd name="connsiteX2" fmla="*/ 0 w 525372"/>
                <a:gd name="connsiteY2" fmla="*/ 262686 h 525372"/>
                <a:gd name="connsiteX3" fmla="*/ 262686 w 525372"/>
                <a:gd name="connsiteY3" fmla="*/ 0 h 525372"/>
                <a:gd name="connsiteX4" fmla="*/ 525373 w 525372"/>
                <a:gd name="connsiteY4" fmla="*/ 262686 h 5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72" h="525372">
                  <a:moveTo>
                    <a:pt x="525373" y="262686"/>
                  </a:moveTo>
                  <a:cubicBezTo>
                    <a:pt x="525373" y="407764"/>
                    <a:pt x="407764" y="525373"/>
                    <a:pt x="262686" y="525373"/>
                  </a:cubicBezTo>
                  <a:cubicBezTo>
                    <a:pt x="117609" y="525373"/>
                    <a:pt x="0" y="407764"/>
                    <a:pt x="0" y="262686"/>
                  </a:cubicBezTo>
                  <a:cubicBezTo>
                    <a:pt x="0" y="117609"/>
                    <a:pt x="117609" y="0"/>
                    <a:pt x="262686" y="0"/>
                  </a:cubicBezTo>
                  <a:cubicBezTo>
                    <a:pt x="407764" y="0"/>
                    <a:pt x="525373" y="117609"/>
                    <a:pt x="525373" y="262686"/>
                  </a:cubicBezTo>
                  <a:close/>
                </a:path>
              </a:pathLst>
            </a:custGeom>
            <a:solidFill>
              <a:srgbClr val="FFB6B6"/>
            </a:solidFill>
            <a:ln w="7404" cap="flat">
              <a:noFill/>
              <a:prstDash val="solid"/>
              <a:miter/>
            </a:ln>
          </p:spPr>
          <p:txBody>
            <a:bodyPr rtlCol="0" anchor="ctr"/>
            <a:lstStyle/>
            <a:p>
              <a:endParaRPr lang="zh-CN" altLang="en-US"/>
            </a:p>
          </p:txBody>
        </p:sp>
        <p:sp>
          <p:nvSpPr>
            <p:cNvPr id="69" name="任意多边形: 形状 68"/>
            <p:cNvSpPr/>
            <p:nvPr/>
          </p:nvSpPr>
          <p:spPr>
            <a:xfrm flipH="1">
              <a:off x="1682457" y="2655466"/>
              <a:ext cx="559280" cy="555208"/>
            </a:xfrm>
            <a:custGeom>
              <a:avLst/>
              <a:gdLst>
                <a:gd name="connsiteX0" fmla="*/ 513396 w 559280"/>
                <a:gd name="connsiteY0" fmla="*/ 500232 h 555208"/>
                <a:gd name="connsiteX1" fmla="*/ 488423 w 559280"/>
                <a:gd name="connsiteY1" fmla="*/ 523146 h 555208"/>
                <a:gd name="connsiteX2" fmla="*/ 437574 w 559280"/>
                <a:gd name="connsiteY2" fmla="*/ 555209 h 555208"/>
                <a:gd name="connsiteX3" fmla="*/ 397505 w 559280"/>
                <a:gd name="connsiteY3" fmla="*/ 513062 h 555208"/>
                <a:gd name="connsiteX4" fmla="*/ 405627 w 559280"/>
                <a:gd name="connsiteY4" fmla="*/ 500324 h 555208"/>
                <a:gd name="connsiteX5" fmla="*/ 407626 w 559280"/>
                <a:gd name="connsiteY5" fmla="*/ 449880 h 555208"/>
                <a:gd name="connsiteX6" fmla="*/ 371273 w 559280"/>
                <a:gd name="connsiteY6" fmla="*/ 443009 h 555208"/>
                <a:gd name="connsiteX7" fmla="*/ 359398 w 559280"/>
                <a:gd name="connsiteY7" fmla="*/ 448185 h 555208"/>
                <a:gd name="connsiteX8" fmla="*/ 330701 w 559280"/>
                <a:gd name="connsiteY8" fmla="*/ 441425 h 555208"/>
                <a:gd name="connsiteX9" fmla="*/ 355333 w 559280"/>
                <a:gd name="connsiteY9" fmla="*/ 396914 h 555208"/>
                <a:gd name="connsiteX10" fmla="*/ 378647 w 559280"/>
                <a:gd name="connsiteY10" fmla="*/ 351887 h 555208"/>
                <a:gd name="connsiteX11" fmla="*/ 363411 w 559280"/>
                <a:gd name="connsiteY11" fmla="*/ 305754 h 555208"/>
                <a:gd name="connsiteX12" fmla="*/ 337305 w 559280"/>
                <a:gd name="connsiteY12" fmla="*/ 259469 h 555208"/>
                <a:gd name="connsiteX13" fmla="*/ 328213 w 559280"/>
                <a:gd name="connsiteY13" fmla="*/ 243982 h 555208"/>
                <a:gd name="connsiteX14" fmla="*/ 137115 w 559280"/>
                <a:gd name="connsiteY14" fmla="*/ 242686 h 555208"/>
                <a:gd name="connsiteX15" fmla="*/ 24193 w 559280"/>
                <a:gd name="connsiteY15" fmla="*/ 216322 h 555208"/>
                <a:gd name="connsiteX16" fmla="*/ 1123 w 559280"/>
                <a:gd name="connsiteY16" fmla="*/ 118344 h 555208"/>
                <a:gd name="connsiteX17" fmla="*/ 51173 w 559280"/>
                <a:gd name="connsiteY17" fmla="*/ 82219 h 555208"/>
                <a:gd name="connsiteX18" fmla="*/ 51683 w 559280"/>
                <a:gd name="connsiteY18" fmla="*/ 82590 h 555208"/>
                <a:gd name="connsiteX19" fmla="*/ 59450 w 559280"/>
                <a:gd name="connsiteY19" fmla="*/ 68066 h 555208"/>
                <a:gd name="connsiteX20" fmla="*/ 64699 w 559280"/>
                <a:gd name="connsiteY20" fmla="*/ 58223 h 555208"/>
                <a:gd name="connsiteX21" fmla="*/ 89709 w 559280"/>
                <a:gd name="connsiteY21" fmla="*/ 75869 h 555208"/>
                <a:gd name="connsiteX22" fmla="*/ 80084 w 559280"/>
                <a:gd name="connsiteY22" fmla="*/ 47258 h 555208"/>
                <a:gd name="connsiteX23" fmla="*/ 103310 w 559280"/>
                <a:gd name="connsiteY23" fmla="*/ 47977 h 555208"/>
                <a:gd name="connsiteX24" fmla="*/ 117184 w 559280"/>
                <a:gd name="connsiteY24" fmla="*/ 53644 h 555208"/>
                <a:gd name="connsiteX25" fmla="*/ 126476 w 559280"/>
                <a:gd name="connsiteY25" fmla="*/ 40000 h 555208"/>
                <a:gd name="connsiteX26" fmla="*/ 161481 w 559280"/>
                <a:gd name="connsiteY26" fmla="*/ 18316 h 555208"/>
                <a:gd name="connsiteX27" fmla="*/ 178243 w 559280"/>
                <a:gd name="connsiteY27" fmla="*/ 9541 h 555208"/>
                <a:gd name="connsiteX28" fmla="*/ 291794 w 559280"/>
                <a:gd name="connsiteY28" fmla="*/ 11888 h 555208"/>
                <a:gd name="connsiteX29" fmla="*/ 469062 w 559280"/>
                <a:gd name="connsiteY29" fmla="*/ 69739 h 555208"/>
                <a:gd name="connsiteX30" fmla="*/ 546239 w 559280"/>
                <a:gd name="connsiteY30" fmla="*/ 206391 h 555208"/>
                <a:gd name="connsiteX31" fmla="*/ 553664 w 559280"/>
                <a:gd name="connsiteY31" fmla="*/ 319028 h 555208"/>
                <a:gd name="connsiteX32" fmla="*/ 513396 w 559280"/>
                <a:gd name="connsiteY32" fmla="*/ 500232 h 55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9280" h="555208">
                  <a:moveTo>
                    <a:pt x="513396" y="500232"/>
                  </a:moveTo>
                  <a:cubicBezTo>
                    <a:pt x="510219" y="506191"/>
                    <a:pt x="500935" y="514231"/>
                    <a:pt x="488423" y="523146"/>
                  </a:cubicBezTo>
                  <a:cubicBezTo>
                    <a:pt x="474185" y="533275"/>
                    <a:pt x="455809" y="544492"/>
                    <a:pt x="437574" y="555209"/>
                  </a:cubicBezTo>
                  <a:cubicBezTo>
                    <a:pt x="437574" y="555209"/>
                    <a:pt x="371503" y="548056"/>
                    <a:pt x="397505" y="513062"/>
                  </a:cubicBezTo>
                  <a:cubicBezTo>
                    <a:pt x="400414" y="509179"/>
                    <a:pt x="403146" y="504862"/>
                    <a:pt x="405627" y="500324"/>
                  </a:cubicBezTo>
                  <a:cubicBezTo>
                    <a:pt x="414704" y="483549"/>
                    <a:pt x="419124" y="463879"/>
                    <a:pt x="407626" y="449880"/>
                  </a:cubicBezTo>
                  <a:cubicBezTo>
                    <a:pt x="399104" y="439546"/>
                    <a:pt x="382978" y="436483"/>
                    <a:pt x="371273" y="443009"/>
                  </a:cubicBezTo>
                  <a:cubicBezTo>
                    <a:pt x="359583" y="449465"/>
                    <a:pt x="363899" y="449424"/>
                    <a:pt x="359398" y="448185"/>
                  </a:cubicBezTo>
                  <a:cubicBezTo>
                    <a:pt x="348440" y="435565"/>
                    <a:pt x="330701" y="441425"/>
                    <a:pt x="330701" y="441425"/>
                  </a:cubicBezTo>
                  <a:cubicBezTo>
                    <a:pt x="330701" y="441425"/>
                    <a:pt x="344450" y="410196"/>
                    <a:pt x="355333" y="396914"/>
                  </a:cubicBezTo>
                  <a:cubicBezTo>
                    <a:pt x="366283" y="383652"/>
                    <a:pt x="377537" y="369013"/>
                    <a:pt x="378647" y="351887"/>
                  </a:cubicBezTo>
                  <a:cubicBezTo>
                    <a:pt x="379795" y="335461"/>
                    <a:pt x="371458" y="320029"/>
                    <a:pt x="363411" y="305754"/>
                  </a:cubicBezTo>
                  <a:cubicBezTo>
                    <a:pt x="354689" y="290295"/>
                    <a:pt x="346026" y="274927"/>
                    <a:pt x="337305" y="259469"/>
                  </a:cubicBezTo>
                  <a:cubicBezTo>
                    <a:pt x="334358" y="254279"/>
                    <a:pt x="331434" y="249018"/>
                    <a:pt x="328213" y="243982"/>
                  </a:cubicBezTo>
                  <a:cubicBezTo>
                    <a:pt x="296999" y="194522"/>
                    <a:pt x="195583" y="244825"/>
                    <a:pt x="137115" y="242686"/>
                  </a:cubicBezTo>
                  <a:cubicBezTo>
                    <a:pt x="78663" y="240476"/>
                    <a:pt x="58961" y="169305"/>
                    <a:pt x="24193" y="216322"/>
                  </a:cubicBezTo>
                  <a:cubicBezTo>
                    <a:pt x="15775" y="179137"/>
                    <a:pt x="9467" y="150210"/>
                    <a:pt x="1123" y="118344"/>
                  </a:cubicBezTo>
                  <a:cubicBezTo>
                    <a:pt x="-6495" y="89135"/>
                    <a:pt x="26237" y="65132"/>
                    <a:pt x="51173" y="82219"/>
                  </a:cubicBezTo>
                  <a:cubicBezTo>
                    <a:pt x="51365" y="82350"/>
                    <a:pt x="51491" y="82460"/>
                    <a:pt x="51683" y="82590"/>
                  </a:cubicBezTo>
                  <a:cubicBezTo>
                    <a:pt x="55178" y="78256"/>
                    <a:pt x="57762" y="73360"/>
                    <a:pt x="59450" y="68066"/>
                  </a:cubicBezTo>
                  <a:cubicBezTo>
                    <a:pt x="60612" y="64394"/>
                    <a:pt x="62456" y="61061"/>
                    <a:pt x="64699" y="58223"/>
                  </a:cubicBezTo>
                  <a:cubicBezTo>
                    <a:pt x="73051" y="64136"/>
                    <a:pt x="81424" y="69976"/>
                    <a:pt x="89709" y="75869"/>
                  </a:cubicBezTo>
                  <a:cubicBezTo>
                    <a:pt x="88169" y="65845"/>
                    <a:pt x="84845" y="56174"/>
                    <a:pt x="80084" y="47258"/>
                  </a:cubicBezTo>
                  <a:cubicBezTo>
                    <a:pt x="87384" y="44739"/>
                    <a:pt x="95588" y="44774"/>
                    <a:pt x="103310" y="47977"/>
                  </a:cubicBezTo>
                  <a:lnTo>
                    <a:pt x="117184" y="53644"/>
                  </a:lnTo>
                  <a:cubicBezTo>
                    <a:pt x="121367" y="49883"/>
                    <a:pt x="124425" y="45196"/>
                    <a:pt x="126476" y="40000"/>
                  </a:cubicBezTo>
                  <a:cubicBezTo>
                    <a:pt x="131970" y="25620"/>
                    <a:pt x="146140" y="16853"/>
                    <a:pt x="161481" y="18316"/>
                  </a:cubicBezTo>
                  <a:cubicBezTo>
                    <a:pt x="186246" y="20688"/>
                    <a:pt x="153552" y="15254"/>
                    <a:pt x="178243" y="9541"/>
                  </a:cubicBezTo>
                  <a:cubicBezTo>
                    <a:pt x="216061" y="767"/>
                    <a:pt x="258152" y="-7600"/>
                    <a:pt x="291794" y="11888"/>
                  </a:cubicBezTo>
                  <a:cubicBezTo>
                    <a:pt x="342147" y="40972"/>
                    <a:pt x="380217" y="62336"/>
                    <a:pt x="469062" y="69739"/>
                  </a:cubicBezTo>
                  <a:cubicBezTo>
                    <a:pt x="513484" y="99355"/>
                    <a:pt x="532601" y="170608"/>
                    <a:pt x="546239" y="206391"/>
                  </a:cubicBezTo>
                  <a:cubicBezTo>
                    <a:pt x="557093" y="234725"/>
                    <a:pt x="565192" y="290872"/>
                    <a:pt x="553664" y="319028"/>
                  </a:cubicBezTo>
                  <a:cubicBezTo>
                    <a:pt x="524605" y="390197"/>
                    <a:pt x="549333" y="432264"/>
                    <a:pt x="513396" y="500232"/>
                  </a:cubicBezTo>
                  <a:close/>
                </a:path>
              </a:pathLst>
            </a:custGeom>
            <a:solidFill>
              <a:srgbClr val="2F2E41"/>
            </a:solidFill>
            <a:ln w="7404" cap="flat">
              <a:noFill/>
              <a:prstDash val="solid"/>
              <a:miter/>
            </a:ln>
          </p:spPr>
          <p:txBody>
            <a:bodyPr rtlCol="0" anchor="ctr"/>
            <a:lstStyle/>
            <a:p>
              <a:endParaRPr lang="zh-CN" altLang="en-US"/>
            </a:p>
          </p:txBody>
        </p:sp>
      </p:grpSp>
      <p:sp>
        <p:nvSpPr>
          <p:cNvPr id="70" name="任意多边形: 形状 69"/>
          <p:cNvSpPr/>
          <p:nvPr/>
        </p:nvSpPr>
        <p:spPr>
          <a:xfrm flipH="1">
            <a:off x="1410552" y="4795144"/>
            <a:ext cx="413301" cy="736770"/>
          </a:xfrm>
          <a:custGeom>
            <a:avLst/>
            <a:gdLst>
              <a:gd name="connsiteX0" fmla="*/ 11579 w 413301"/>
              <a:gd name="connsiteY0" fmla="*/ 617651 h 736770"/>
              <a:gd name="connsiteX1" fmla="*/ 23758 w 413301"/>
              <a:gd name="connsiteY1" fmla="*/ 588532 h 736770"/>
              <a:gd name="connsiteX2" fmla="*/ 22603 w 413301"/>
              <a:gd name="connsiteY2" fmla="*/ 583957 h 736770"/>
              <a:gd name="connsiteX3" fmla="*/ 23063 w 413301"/>
              <a:gd name="connsiteY3" fmla="*/ 582854 h 736770"/>
              <a:gd name="connsiteX4" fmla="*/ 106288 w 413301"/>
              <a:gd name="connsiteY4" fmla="*/ 583165 h 736770"/>
              <a:gd name="connsiteX5" fmla="*/ 141500 w 413301"/>
              <a:gd name="connsiteY5" fmla="*/ 683456 h 736770"/>
              <a:gd name="connsiteX6" fmla="*/ 139161 w 413301"/>
              <a:gd name="connsiteY6" fmla="*/ 729359 h 736770"/>
              <a:gd name="connsiteX7" fmla="*/ 187840 w 413301"/>
              <a:gd name="connsiteY7" fmla="*/ 507099 h 736770"/>
              <a:gd name="connsiteX8" fmla="*/ 184634 w 413301"/>
              <a:gd name="connsiteY8" fmla="*/ 449475 h 736770"/>
              <a:gd name="connsiteX9" fmla="*/ 177268 w 413301"/>
              <a:gd name="connsiteY9" fmla="*/ 402750 h 736770"/>
              <a:gd name="connsiteX10" fmla="*/ 69913 w 413301"/>
              <a:gd name="connsiteY10" fmla="*/ 173316 h 736770"/>
              <a:gd name="connsiteX11" fmla="*/ 9995 w 413301"/>
              <a:gd name="connsiteY11" fmla="*/ 111146 h 736770"/>
              <a:gd name="connsiteX12" fmla="*/ 0 w 413301"/>
              <a:gd name="connsiteY12" fmla="*/ 81117 h 736770"/>
              <a:gd name="connsiteX13" fmla="*/ 8803 w 413301"/>
              <a:gd name="connsiteY13" fmla="*/ 34347 h 736770"/>
              <a:gd name="connsiteX14" fmla="*/ 24580 w 413301"/>
              <a:gd name="connsiteY14" fmla="*/ 19096 h 736770"/>
              <a:gd name="connsiteX15" fmla="*/ 92961 w 413301"/>
              <a:gd name="connsiteY15" fmla="*/ 35066 h 736770"/>
              <a:gd name="connsiteX16" fmla="*/ 106399 w 413301"/>
              <a:gd name="connsiteY16" fmla="*/ 107896 h 736770"/>
              <a:gd name="connsiteX17" fmla="*/ 79716 w 413301"/>
              <a:gd name="connsiteY17" fmla="*/ 167385 h 736770"/>
              <a:gd name="connsiteX18" fmla="*/ 83351 w 413301"/>
              <a:gd name="connsiteY18" fmla="*/ 171924 h 736770"/>
              <a:gd name="connsiteX19" fmla="*/ 140219 w 413301"/>
              <a:gd name="connsiteY19" fmla="*/ 262020 h 736770"/>
              <a:gd name="connsiteX20" fmla="*/ 153746 w 413301"/>
              <a:gd name="connsiteY20" fmla="*/ 156813 h 736770"/>
              <a:gd name="connsiteX21" fmla="*/ 212310 w 413301"/>
              <a:gd name="connsiteY21" fmla="*/ 72299 h 736770"/>
              <a:gd name="connsiteX22" fmla="*/ 295113 w 413301"/>
              <a:gd name="connsiteY22" fmla="*/ 95132 h 736770"/>
              <a:gd name="connsiteX23" fmla="*/ 295239 w 413301"/>
              <a:gd name="connsiteY23" fmla="*/ 96324 h 736770"/>
              <a:gd name="connsiteX24" fmla="*/ 285925 w 413301"/>
              <a:gd name="connsiteY24" fmla="*/ 102025 h 736770"/>
              <a:gd name="connsiteX25" fmla="*/ 295113 w 413301"/>
              <a:gd name="connsiteY25" fmla="*/ 143501 h 736770"/>
              <a:gd name="connsiteX26" fmla="*/ 295580 w 413301"/>
              <a:gd name="connsiteY26" fmla="*/ 143567 h 736770"/>
              <a:gd name="connsiteX27" fmla="*/ 289597 w 413301"/>
              <a:gd name="connsiteY27" fmla="*/ 177477 h 736770"/>
              <a:gd name="connsiteX28" fmla="*/ 173351 w 413301"/>
              <a:gd name="connsiteY28" fmla="*/ 323804 h 736770"/>
              <a:gd name="connsiteX29" fmla="*/ 167806 w 413301"/>
              <a:gd name="connsiteY29" fmla="*/ 326625 h 736770"/>
              <a:gd name="connsiteX30" fmla="*/ 188270 w 413301"/>
              <a:gd name="connsiteY30" fmla="*/ 400507 h 736770"/>
              <a:gd name="connsiteX31" fmla="*/ 197739 w 413301"/>
              <a:gd name="connsiteY31" fmla="*/ 467503 h 736770"/>
              <a:gd name="connsiteX32" fmla="*/ 197354 w 413301"/>
              <a:gd name="connsiteY32" fmla="*/ 552669 h 736770"/>
              <a:gd name="connsiteX33" fmla="*/ 197495 w 413301"/>
              <a:gd name="connsiteY33" fmla="*/ 551662 h 736770"/>
              <a:gd name="connsiteX34" fmla="*/ 245079 w 413301"/>
              <a:gd name="connsiteY34" fmla="*/ 471183 h 736770"/>
              <a:gd name="connsiteX35" fmla="*/ 372926 w 413301"/>
              <a:gd name="connsiteY35" fmla="*/ 405852 h 736770"/>
              <a:gd name="connsiteX36" fmla="*/ 412996 w 413301"/>
              <a:gd name="connsiteY36" fmla="*/ 431299 h 736770"/>
              <a:gd name="connsiteX37" fmla="*/ 412833 w 413301"/>
              <a:gd name="connsiteY37" fmla="*/ 432350 h 736770"/>
              <a:gd name="connsiteX38" fmla="*/ 395663 w 413301"/>
              <a:gd name="connsiteY38" fmla="*/ 440628 h 736770"/>
              <a:gd name="connsiteX39" fmla="*/ 386342 w 413301"/>
              <a:gd name="connsiteY39" fmla="*/ 446329 h 736770"/>
              <a:gd name="connsiteX40" fmla="*/ 395530 w 413301"/>
              <a:gd name="connsiteY40" fmla="*/ 487797 h 736770"/>
              <a:gd name="connsiteX41" fmla="*/ 395996 w 413301"/>
              <a:gd name="connsiteY41" fmla="*/ 487871 h 736770"/>
              <a:gd name="connsiteX42" fmla="*/ 396952 w 413301"/>
              <a:gd name="connsiteY42" fmla="*/ 488019 h 736770"/>
              <a:gd name="connsiteX43" fmla="*/ 355209 w 413301"/>
              <a:gd name="connsiteY43" fmla="*/ 553387 h 736770"/>
              <a:gd name="connsiteX44" fmla="*/ 185738 w 413301"/>
              <a:gd name="connsiteY44" fmla="*/ 627742 h 736770"/>
              <a:gd name="connsiteX45" fmla="*/ 185686 w 413301"/>
              <a:gd name="connsiteY45" fmla="*/ 627742 h 736770"/>
              <a:gd name="connsiteX46" fmla="*/ 148341 w 413301"/>
              <a:gd name="connsiteY46" fmla="*/ 736770 h 736770"/>
              <a:gd name="connsiteX47" fmla="*/ 14926 w 413301"/>
              <a:gd name="connsiteY47" fmla="*/ 736770 h 736770"/>
              <a:gd name="connsiteX48" fmla="*/ 13586 w 413301"/>
              <a:gd name="connsiteY48" fmla="*/ 732276 h 736770"/>
              <a:gd name="connsiteX49" fmla="*/ 50501 w 413301"/>
              <a:gd name="connsiteY49" fmla="*/ 730077 h 736770"/>
              <a:gd name="connsiteX50" fmla="*/ 20804 w 413301"/>
              <a:gd name="connsiteY50" fmla="*/ 693547 h 736770"/>
              <a:gd name="connsiteX51" fmla="*/ 20182 w 413301"/>
              <a:gd name="connsiteY51" fmla="*/ 692829 h 736770"/>
              <a:gd name="connsiteX52" fmla="*/ 5072 w 413301"/>
              <a:gd name="connsiteY52" fmla="*/ 674223 h 736770"/>
              <a:gd name="connsiteX53" fmla="*/ 5072 w 413301"/>
              <a:gd name="connsiteY53" fmla="*/ 674216 h 736770"/>
              <a:gd name="connsiteX54" fmla="*/ 11572 w 413301"/>
              <a:gd name="connsiteY54" fmla="*/ 617651 h 736770"/>
              <a:gd name="connsiteX55" fmla="*/ 11579 w 413301"/>
              <a:gd name="connsiteY55" fmla="*/ 617651 h 73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13301" h="736770">
                <a:moveTo>
                  <a:pt x="11579" y="617651"/>
                </a:moveTo>
                <a:cubicBezTo>
                  <a:pt x="26876" y="618606"/>
                  <a:pt x="35331" y="599608"/>
                  <a:pt x="23758" y="588532"/>
                </a:cubicBezTo>
                <a:lnTo>
                  <a:pt x="22603" y="583957"/>
                </a:lnTo>
                <a:cubicBezTo>
                  <a:pt x="22759" y="583587"/>
                  <a:pt x="22907" y="583224"/>
                  <a:pt x="23063" y="582854"/>
                </a:cubicBezTo>
                <a:cubicBezTo>
                  <a:pt x="38529" y="545968"/>
                  <a:pt x="90955" y="546227"/>
                  <a:pt x="106288" y="583165"/>
                </a:cubicBezTo>
                <a:cubicBezTo>
                  <a:pt x="119903" y="615948"/>
                  <a:pt x="137236" y="648791"/>
                  <a:pt x="141500" y="683456"/>
                </a:cubicBezTo>
                <a:cubicBezTo>
                  <a:pt x="143418" y="698759"/>
                  <a:pt x="142552" y="714344"/>
                  <a:pt x="139161" y="729359"/>
                </a:cubicBezTo>
                <a:cubicBezTo>
                  <a:pt x="171056" y="659690"/>
                  <a:pt x="187840" y="583609"/>
                  <a:pt x="187840" y="507099"/>
                </a:cubicBezTo>
                <a:cubicBezTo>
                  <a:pt x="187840" y="487871"/>
                  <a:pt x="186789" y="468651"/>
                  <a:pt x="184634" y="449475"/>
                </a:cubicBezTo>
                <a:cubicBezTo>
                  <a:pt x="182865" y="433787"/>
                  <a:pt x="180429" y="418202"/>
                  <a:pt x="177268" y="402750"/>
                </a:cubicBezTo>
                <a:cubicBezTo>
                  <a:pt x="160202" y="319258"/>
                  <a:pt x="123235" y="239735"/>
                  <a:pt x="69913" y="173316"/>
                </a:cubicBezTo>
                <a:cubicBezTo>
                  <a:pt x="44282" y="159300"/>
                  <a:pt x="22907" y="137400"/>
                  <a:pt x="9995" y="111146"/>
                </a:cubicBezTo>
                <a:cubicBezTo>
                  <a:pt x="5360" y="101677"/>
                  <a:pt x="1725" y="91497"/>
                  <a:pt x="0" y="81117"/>
                </a:cubicBezTo>
                <a:cubicBezTo>
                  <a:pt x="2917" y="81502"/>
                  <a:pt x="11002" y="37072"/>
                  <a:pt x="8803" y="34347"/>
                </a:cubicBezTo>
                <a:cubicBezTo>
                  <a:pt x="12868" y="28180"/>
                  <a:pt x="20145" y="25115"/>
                  <a:pt x="24580" y="19096"/>
                </a:cubicBezTo>
                <a:cubicBezTo>
                  <a:pt x="46666" y="-10845"/>
                  <a:pt x="77080" y="-5618"/>
                  <a:pt x="92961" y="35066"/>
                </a:cubicBezTo>
                <a:cubicBezTo>
                  <a:pt x="126893" y="52191"/>
                  <a:pt x="127218" y="80584"/>
                  <a:pt x="106399" y="107896"/>
                </a:cubicBezTo>
                <a:cubicBezTo>
                  <a:pt x="93161" y="125273"/>
                  <a:pt x="91340" y="148780"/>
                  <a:pt x="79716" y="167385"/>
                </a:cubicBezTo>
                <a:cubicBezTo>
                  <a:pt x="80915" y="168910"/>
                  <a:pt x="82159" y="170398"/>
                  <a:pt x="83351" y="171924"/>
                </a:cubicBezTo>
                <a:cubicBezTo>
                  <a:pt x="105274" y="200043"/>
                  <a:pt x="124235" y="230265"/>
                  <a:pt x="140219" y="262020"/>
                </a:cubicBezTo>
                <a:cubicBezTo>
                  <a:pt x="135703" y="226734"/>
                  <a:pt x="142374" y="184221"/>
                  <a:pt x="153746" y="156813"/>
                </a:cubicBezTo>
                <a:cubicBezTo>
                  <a:pt x="166688" y="125591"/>
                  <a:pt x="190950" y="99293"/>
                  <a:pt x="212310" y="72299"/>
                </a:cubicBezTo>
                <a:cubicBezTo>
                  <a:pt x="237971" y="39878"/>
                  <a:pt x="290589" y="54027"/>
                  <a:pt x="295113" y="95132"/>
                </a:cubicBezTo>
                <a:cubicBezTo>
                  <a:pt x="295158" y="95525"/>
                  <a:pt x="295202" y="95924"/>
                  <a:pt x="295239" y="96324"/>
                </a:cubicBezTo>
                <a:cubicBezTo>
                  <a:pt x="292070" y="98116"/>
                  <a:pt x="288961" y="100019"/>
                  <a:pt x="285925" y="102025"/>
                </a:cubicBezTo>
                <a:cubicBezTo>
                  <a:pt x="268600" y="113479"/>
                  <a:pt x="274590" y="140332"/>
                  <a:pt x="295113" y="143501"/>
                </a:cubicBezTo>
                <a:lnTo>
                  <a:pt x="295580" y="143567"/>
                </a:lnTo>
                <a:cubicBezTo>
                  <a:pt x="294432" y="154999"/>
                  <a:pt x="292470" y="166334"/>
                  <a:pt x="289597" y="177477"/>
                </a:cubicBezTo>
                <a:cubicBezTo>
                  <a:pt x="317006" y="283461"/>
                  <a:pt x="257835" y="322064"/>
                  <a:pt x="173351" y="323804"/>
                </a:cubicBezTo>
                <a:cubicBezTo>
                  <a:pt x="171485" y="324759"/>
                  <a:pt x="169664" y="325714"/>
                  <a:pt x="167806" y="326625"/>
                </a:cubicBezTo>
                <a:cubicBezTo>
                  <a:pt x="176364" y="350724"/>
                  <a:pt x="183198" y="375445"/>
                  <a:pt x="188270" y="400507"/>
                </a:cubicBezTo>
                <a:cubicBezTo>
                  <a:pt x="192816" y="422644"/>
                  <a:pt x="195970" y="445026"/>
                  <a:pt x="197739" y="467503"/>
                </a:cubicBezTo>
                <a:cubicBezTo>
                  <a:pt x="199938" y="495860"/>
                  <a:pt x="199746" y="524357"/>
                  <a:pt x="197354" y="552669"/>
                </a:cubicBezTo>
                <a:lnTo>
                  <a:pt x="197495" y="551662"/>
                </a:lnTo>
                <a:cubicBezTo>
                  <a:pt x="203573" y="520484"/>
                  <a:pt x="220498" y="491366"/>
                  <a:pt x="245079" y="471183"/>
                </a:cubicBezTo>
                <a:cubicBezTo>
                  <a:pt x="281698" y="441102"/>
                  <a:pt x="333428" y="430026"/>
                  <a:pt x="372926" y="405852"/>
                </a:cubicBezTo>
                <a:cubicBezTo>
                  <a:pt x="391947" y="394214"/>
                  <a:pt x="416313" y="409251"/>
                  <a:pt x="412996" y="431299"/>
                </a:cubicBezTo>
                <a:lnTo>
                  <a:pt x="412833" y="432350"/>
                </a:lnTo>
                <a:cubicBezTo>
                  <a:pt x="406947" y="434742"/>
                  <a:pt x="401209" y="437518"/>
                  <a:pt x="395663" y="440628"/>
                </a:cubicBezTo>
                <a:cubicBezTo>
                  <a:pt x="392487" y="442420"/>
                  <a:pt x="389385" y="444315"/>
                  <a:pt x="386342" y="446329"/>
                </a:cubicBezTo>
                <a:cubicBezTo>
                  <a:pt x="369025" y="457782"/>
                  <a:pt x="375007" y="484636"/>
                  <a:pt x="395530" y="487797"/>
                </a:cubicBezTo>
                <a:lnTo>
                  <a:pt x="395996" y="487871"/>
                </a:lnTo>
                <a:cubicBezTo>
                  <a:pt x="396330" y="487923"/>
                  <a:pt x="396618" y="487967"/>
                  <a:pt x="396952" y="488019"/>
                </a:cubicBezTo>
                <a:cubicBezTo>
                  <a:pt x="386867" y="511970"/>
                  <a:pt x="372808" y="534211"/>
                  <a:pt x="355209" y="553387"/>
                </a:cubicBezTo>
                <a:cubicBezTo>
                  <a:pt x="338070" y="645911"/>
                  <a:pt x="264469" y="654692"/>
                  <a:pt x="185738" y="627742"/>
                </a:cubicBezTo>
                <a:lnTo>
                  <a:pt x="185686" y="627742"/>
                </a:lnTo>
                <a:cubicBezTo>
                  <a:pt x="177083" y="665235"/>
                  <a:pt x="164504" y="701869"/>
                  <a:pt x="148341" y="736770"/>
                </a:cubicBezTo>
                <a:lnTo>
                  <a:pt x="14926" y="736770"/>
                </a:lnTo>
                <a:cubicBezTo>
                  <a:pt x="14445" y="735289"/>
                  <a:pt x="14015" y="733764"/>
                  <a:pt x="13586" y="732276"/>
                </a:cubicBezTo>
                <a:cubicBezTo>
                  <a:pt x="25920" y="733046"/>
                  <a:pt x="38351" y="732328"/>
                  <a:pt x="50501" y="730077"/>
                </a:cubicBezTo>
                <a:cubicBezTo>
                  <a:pt x="40602" y="717935"/>
                  <a:pt x="30703" y="705689"/>
                  <a:pt x="20804" y="693547"/>
                </a:cubicBezTo>
                <a:cubicBezTo>
                  <a:pt x="20567" y="693303"/>
                  <a:pt x="20375" y="693066"/>
                  <a:pt x="20182" y="692829"/>
                </a:cubicBezTo>
                <a:cubicBezTo>
                  <a:pt x="15163" y="686610"/>
                  <a:pt x="10091" y="680442"/>
                  <a:pt x="5072" y="674223"/>
                </a:cubicBezTo>
                <a:lnTo>
                  <a:pt x="5072" y="674216"/>
                </a:lnTo>
                <a:cubicBezTo>
                  <a:pt x="4753" y="655136"/>
                  <a:pt x="7041" y="636116"/>
                  <a:pt x="11572" y="617651"/>
                </a:cubicBezTo>
                <a:lnTo>
                  <a:pt x="11579" y="617651"/>
                </a:lnTo>
                <a:close/>
              </a:path>
            </a:pathLst>
          </a:custGeom>
          <a:solidFill>
            <a:srgbClr val="F2F2F2"/>
          </a:solidFill>
          <a:ln w="7404" cap="flat">
            <a:noFill/>
            <a:prstDash val="solid"/>
            <a:miter/>
          </a:ln>
        </p:spPr>
        <p:txBody>
          <a:bodyPr rtlCol="0" anchor="ctr"/>
          <a:lstStyle/>
          <a:p>
            <a:endParaRPr lang="zh-CN" altLang="en-US" dirty="0"/>
          </a:p>
        </p:txBody>
      </p:sp>
      <p:grpSp>
        <p:nvGrpSpPr>
          <p:cNvPr id="40" name="组合 39"/>
          <p:cNvGrpSpPr/>
          <p:nvPr/>
        </p:nvGrpSpPr>
        <p:grpSpPr>
          <a:xfrm rot="10800000" flipH="1">
            <a:off x="8470072" y="-182553"/>
            <a:ext cx="3877985" cy="3586616"/>
            <a:chOff x="6056648" y="1251358"/>
            <a:chExt cx="6328711" cy="5853209"/>
          </a:xfrm>
        </p:grpSpPr>
        <p:sp>
          <p:nvSpPr>
            <p:cNvPr id="41" name="任意多边形: 形状 40"/>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43" name="组合 42"/>
          <p:cNvGrpSpPr/>
          <p:nvPr/>
        </p:nvGrpSpPr>
        <p:grpSpPr>
          <a:xfrm>
            <a:off x="695325" y="625639"/>
            <a:ext cx="1463474" cy="291074"/>
            <a:chOff x="10025436" y="215707"/>
            <a:chExt cx="1463474" cy="291074"/>
          </a:xfrm>
        </p:grpSpPr>
        <p:sp>
          <p:nvSpPr>
            <p:cNvPr id="44" name="矩形: 圆角 43"/>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46" name="椭圆 45"/>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47" name="等腰三角形 46"/>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48" name="文本框 47"/>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4"/>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未來工作展望</a:t>
            </a:r>
          </a:p>
        </p:txBody>
      </p:sp>
      <p:grpSp>
        <p:nvGrpSpPr>
          <p:cNvPr id="6" name="组合 5"/>
          <p:cNvGrpSpPr/>
          <p:nvPr/>
        </p:nvGrpSpPr>
        <p:grpSpPr>
          <a:xfrm>
            <a:off x="10033201" y="258201"/>
            <a:ext cx="1463474" cy="291074"/>
            <a:chOff x="10025436" y="215707"/>
            <a:chExt cx="1463474" cy="291074"/>
          </a:xfrm>
        </p:grpSpPr>
        <p:sp>
          <p:nvSpPr>
            <p:cNvPr id="7" name="矩形: 圆角 6"/>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椭圆 8"/>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10" name="等腰三角形 9"/>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1" name="文本框 10"/>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2" name="任意多边形: 形状 11"/>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p:nvSpPr>
        <p:spPr>
          <a:xfrm>
            <a:off x="726233" y="1798070"/>
            <a:ext cx="2488624" cy="3272077"/>
          </a:xfrm>
          <a:custGeom>
            <a:avLst/>
            <a:gdLst>
              <a:gd name="connsiteX0" fmla="*/ 1745372 w 2488624"/>
              <a:gd name="connsiteY0" fmla="*/ 7970 h 3272077"/>
              <a:gd name="connsiteX1" fmla="*/ 1634466 w 2488624"/>
              <a:gd name="connsiteY1" fmla="*/ 42708 h 3272077"/>
              <a:gd name="connsiteX2" fmla="*/ 268068 w 2488624"/>
              <a:gd name="connsiteY2" fmla="*/ 470695 h 3272077"/>
              <a:gd name="connsiteX3" fmla="*/ 157163 w 2488624"/>
              <a:gd name="connsiteY3" fmla="*/ 505433 h 3272077"/>
              <a:gd name="connsiteX4" fmla="*/ 6435 w 2488624"/>
              <a:gd name="connsiteY4" fmla="*/ 815744 h 3272077"/>
              <a:gd name="connsiteX5" fmla="*/ 487351 w 2488624"/>
              <a:gd name="connsiteY5" fmla="*/ 3080834 h 3272077"/>
              <a:gd name="connsiteX6" fmla="*/ 742835 w 2488624"/>
              <a:gd name="connsiteY6" fmla="*/ 3263909 h 3272077"/>
              <a:gd name="connsiteX7" fmla="*/ 743119 w 2488624"/>
              <a:gd name="connsiteY7" fmla="*/ 3263819 h 3272077"/>
              <a:gd name="connsiteX8" fmla="*/ 2330756 w 2488624"/>
              <a:gd name="connsiteY8" fmla="*/ 2766542 h 3272077"/>
              <a:gd name="connsiteX9" fmla="*/ 2331044 w 2488624"/>
              <a:gd name="connsiteY9" fmla="*/ 2766452 h 3272077"/>
              <a:gd name="connsiteX10" fmla="*/ 2481772 w 2488624"/>
              <a:gd name="connsiteY10" fmla="*/ 2456141 h 3272077"/>
              <a:gd name="connsiteX11" fmla="*/ 2000856 w 2488624"/>
              <a:gd name="connsiteY11" fmla="*/ 191045 h 3272077"/>
              <a:gd name="connsiteX12" fmla="*/ 1745372 w 2488624"/>
              <a:gd name="connsiteY12" fmla="*/ 7970 h 327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8624" h="3272077">
                <a:moveTo>
                  <a:pt x="1745372" y="7970"/>
                </a:moveTo>
                <a:lnTo>
                  <a:pt x="1634466" y="42708"/>
                </a:lnTo>
                <a:lnTo>
                  <a:pt x="268068" y="470695"/>
                </a:lnTo>
                <a:lnTo>
                  <a:pt x="157163" y="505433"/>
                </a:lnTo>
                <a:cubicBezTo>
                  <a:pt x="45077" y="540705"/>
                  <a:pt x="-22353" y="679519"/>
                  <a:pt x="6435" y="815744"/>
                </a:cubicBezTo>
                <a:lnTo>
                  <a:pt x="487351" y="3080834"/>
                </a:lnTo>
                <a:cubicBezTo>
                  <a:pt x="516392" y="3216974"/>
                  <a:pt x="630683" y="3298875"/>
                  <a:pt x="742835" y="3263909"/>
                </a:cubicBezTo>
                <a:lnTo>
                  <a:pt x="743119" y="3263819"/>
                </a:lnTo>
                <a:lnTo>
                  <a:pt x="2330756" y="2766542"/>
                </a:lnTo>
                <a:lnTo>
                  <a:pt x="2331044" y="2766452"/>
                </a:lnTo>
                <a:cubicBezTo>
                  <a:pt x="2443130" y="2731179"/>
                  <a:pt x="2510560" y="2592360"/>
                  <a:pt x="2481772" y="2456141"/>
                </a:cubicBezTo>
                <a:lnTo>
                  <a:pt x="2000856" y="191045"/>
                </a:lnTo>
                <a:cubicBezTo>
                  <a:pt x="1971815" y="54905"/>
                  <a:pt x="1857523" y="-26994"/>
                  <a:pt x="1745372" y="7970"/>
                </a:cubicBezTo>
                <a:close/>
              </a:path>
            </a:pathLst>
          </a:custGeom>
          <a:solidFill>
            <a:srgbClr val="F2F2F2"/>
          </a:solidFill>
          <a:ln w="4348" cap="flat">
            <a:noFill/>
            <a:prstDash val="solid"/>
            <a:miter/>
          </a:ln>
        </p:spPr>
        <p:txBody>
          <a:bodyPr rtlCol="0" anchor="ctr"/>
          <a:lstStyle/>
          <a:p>
            <a:endParaRPr lang="zh-CN" altLang="en-US"/>
          </a:p>
        </p:txBody>
      </p:sp>
      <p:sp>
        <p:nvSpPr>
          <p:cNvPr id="19" name="任意多边形: 形状 18"/>
          <p:cNvSpPr/>
          <p:nvPr/>
        </p:nvSpPr>
        <p:spPr>
          <a:xfrm>
            <a:off x="786614" y="1871410"/>
            <a:ext cx="2367859" cy="3125398"/>
          </a:xfrm>
          <a:custGeom>
            <a:avLst/>
            <a:gdLst>
              <a:gd name="connsiteX0" fmla="*/ 1700071 w 2367859"/>
              <a:gd name="connsiteY0" fmla="*/ 5646 h 3125398"/>
              <a:gd name="connsiteX1" fmla="*/ 1568707 w 2367859"/>
              <a:gd name="connsiteY1" fmla="*/ 46795 h 3125398"/>
              <a:gd name="connsiteX2" fmla="*/ 243222 w 2367859"/>
              <a:gd name="connsiteY2" fmla="*/ 461965 h 3125398"/>
              <a:gd name="connsiteX3" fmla="*/ 111863 w 2367859"/>
              <a:gd name="connsiteY3" fmla="*/ 503109 h 3125398"/>
              <a:gd name="connsiteX4" fmla="*/ 4523 w 2367859"/>
              <a:gd name="connsiteY4" fmla="*/ 724087 h 3125398"/>
              <a:gd name="connsiteX5" fmla="*/ 485439 w 2367859"/>
              <a:gd name="connsiteY5" fmla="*/ 2989183 h 3125398"/>
              <a:gd name="connsiteX6" fmla="*/ 667374 w 2367859"/>
              <a:gd name="connsiteY6" fmla="*/ 3119553 h 3125398"/>
              <a:gd name="connsiteX7" fmla="*/ 667662 w 2367859"/>
              <a:gd name="connsiteY7" fmla="*/ 3119463 h 3125398"/>
              <a:gd name="connsiteX8" fmla="*/ 2255295 w 2367859"/>
              <a:gd name="connsiteY8" fmla="*/ 2622181 h 3125398"/>
              <a:gd name="connsiteX9" fmla="*/ 2255583 w 2367859"/>
              <a:gd name="connsiteY9" fmla="*/ 2622090 h 3125398"/>
              <a:gd name="connsiteX10" fmla="*/ 2362919 w 2367859"/>
              <a:gd name="connsiteY10" fmla="*/ 2401112 h 3125398"/>
              <a:gd name="connsiteX11" fmla="*/ 1882002 w 2367859"/>
              <a:gd name="connsiteY11" fmla="*/ 136022 h 3125398"/>
              <a:gd name="connsiteX12" fmla="*/ 1700071 w 2367859"/>
              <a:gd name="connsiteY12" fmla="*/ 5646 h 3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7859" h="3125398">
                <a:moveTo>
                  <a:pt x="1700071" y="5646"/>
                </a:moveTo>
                <a:lnTo>
                  <a:pt x="1568707" y="46795"/>
                </a:lnTo>
                <a:lnTo>
                  <a:pt x="243222" y="461965"/>
                </a:lnTo>
                <a:lnTo>
                  <a:pt x="111863" y="503109"/>
                </a:lnTo>
                <a:cubicBezTo>
                  <a:pt x="32042" y="528228"/>
                  <a:pt x="-15980" y="627084"/>
                  <a:pt x="4523" y="724087"/>
                </a:cubicBezTo>
                <a:lnTo>
                  <a:pt x="485439" y="2989183"/>
                </a:lnTo>
                <a:cubicBezTo>
                  <a:pt x="506120" y="3086128"/>
                  <a:pt x="587510" y="3144455"/>
                  <a:pt x="667374" y="3119553"/>
                </a:cubicBezTo>
                <a:lnTo>
                  <a:pt x="667662" y="3119463"/>
                </a:lnTo>
                <a:lnTo>
                  <a:pt x="2255295" y="2622181"/>
                </a:lnTo>
                <a:lnTo>
                  <a:pt x="2255583" y="2622090"/>
                </a:lnTo>
                <a:cubicBezTo>
                  <a:pt x="2335404" y="2596971"/>
                  <a:pt x="2383421" y="2498121"/>
                  <a:pt x="2362919" y="2401112"/>
                </a:cubicBezTo>
                <a:lnTo>
                  <a:pt x="1882002" y="136022"/>
                </a:lnTo>
                <a:cubicBezTo>
                  <a:pt x="1861325" y="39071"/>
                  <a:pt x="1779936" y="-19250"/>
                  <a:pt x="1700071" y="5646"/>
                </a:cubicBezTo>
                <a:close/>
              </a:path>
            </a:pathLst>
          </a:custGeom>
          <a:solidFill>
            <a:srgbClr val="FFFFFF"/>
          </a:solidFill>
          <a:ln w="4348" cap="flat">
            <a:noFill/>
            <a:prstDash val="solid"/>
            <a:miter/>
          </a:ln>
        </p:spPr>
        <p:txBody>
          <a:bodyPr rtlCol="0" anchor="ctr"/>
          <a:lstStyle/>
          <a:p>
            <a:endParaRPr lang="zh-CN" altLang="en-US"/>
          </a:p>
        </p:txBody>
      </p:sp>
      <p:sp>
        <p:nvSpPr>
          <p:cNvPr id="20" name="任意多边形: 形状 19"/>
          <p:cNvSpPr/>
          <p:nvPr/>
        </p:nvSpPr>
        <p:spPr>
          <a:xfrm>
            <a:off x="1540900" y="2527146"/>
            <a:ext cx="872990" cy="336425"/>
          </a:xfrm>
          <a:custGeom>
            <a:avLst/>
            <a:gdLst>
              <a:gd name="connsiteX0" fmla="*/ 846596 w 872990"/>
              <a:gd name="connsiteY0" fmla="*/ 83406 h 336425"/>
              <a:gd name="connsiteX1" fmla="*/ 43450 w 872990"/>
              <a:gd name="connsiteY1" fmla="*/ 334973 h 336425"/>
              <a:gd name="connsiteX2" fmla="*/ 907 w 872990"/>
              <a:gd name="connsiteY2" fmla="*/ 304486 h 336425"/>
              <a:gd name="connsiteX3" fmla="*/ 26008 w 872990"/>
              <a:gd name="connsiteY3" fmla="*/ 252807 h 336425"/>
              <a:gd name="connsiteX4" fmla="*/ 829153 w 872990"/>
              <a:gd name="connsiteY4" fmla="*/ 1247 h 336425"/>
              <a:gd name="connsiteX5" fmla="*/ 871674 w 872990"/>
              <a:gd name="connsiteY5" fmla="*/ 31781 h 336425"/>
              <a:gd name="connsiteX6" fmla="*/ 846596 w 872990"/>
              <a:gd name="connsiteY6" fmla="*/ 83406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0" h="336425">
                <a:moveTo>
                  <a:pt x="846596" y="83406"/>
                </a:moveTo>
                <a:lnTo>
                  <a:pt x="43450" y="334973"/>
                </a:lnTo>
                <a:cubicBezTo>
                  <a:pt x="24770" y="340822"/>
                  <a:pt x="5723" y="327169"/>
                  <a:pt x="907" y="304486"/>
                </a:cubicBezTo>
                <a:cubicBezTo>
                  <a:pt x="-3913" y="281796"/>
                  <a:pt x="7327" y="258657"/>
                  <a:pt x="26008" y="252807"/>
                </a:cubicBezTo>
                <a:lnTo>
                  <a:pt x="829153" y="1247"/>
                </a:lnTo>
                <a:cubicBezTo>
                  <a:pt x="847834" y="-4587"/>
                  <a:pt x="866871" y="9087"/>
                  <a:pt x="871674" y="31781"/>
                </a:cubicBezTo>
                <a:cubicBezTo>
                  <a:pt x="876469" y="54444"/>
                  <a:pt x="865246" y="77546"/>
                  <a:pt x="846596" y="83406"/>
                </a:cubicBezTo>
                <a:close/>
              </a:path>
            </a:pathLst>
          </a:custGeom>
          <a:solidFill>
            <a:srgbClr val="F2F2F2"/>
          </a:solidFill>
          <a:ln w="4348" cap="flat">
            <a:noFill/>
            <a:prstDash val="solid"/>
            <a:miter/>
          </a:ln>
        </p:spPr>
        <p:txBody>
          <a:bodyPr rtlCol="0" anchor="ctr"/>
          <a:lstStyle/>
          <a:p>
            <a:endParaRPr lang="zh-CN" altLang="en-US"/>
          </a:p>
        </p:txBody>
      </p:sp>
      <p:sp>
        <p:nvSpPr>
          <p:cNvPr id="21" name="任意多边形: 形状 20"/>
          <p:cNvSpPr/>
          <p:nvPr/>
        </p:nvSpPr>
        <p:spPr>
          <a:xfrm>
            <a:off x="1570337" y="2622086"/>
            <a:ext cx="1012538" cy="380131"/>
          </a:xfrm>
          <a:custGeom>
            <a:avLst/>
            <a:gdLst>
              <a:gd name="connsiteX0" fmla="*/ 986115 w 1012538"/>
              <a:gd name="connsiteY0" fmla="*/ 83416 h 380131"/>
              <a:gd name="connsiteX1" fmla="*/ 43450 w 1012538"/>
              <a:gd name="connsiteY1" fmla="*/ 378677 h 380131"/>
              <a:gd name="connsiteX2" fmla="*/ 907 w 1012538"/>
              <a:gd name="connsiteY2" fmla="*/ 348190 h 380131"/>
              <a:gd name="connsiteX3" fmla="*/ 26008 w 1012538"/>
              <a:gd name="connsiteY3" fmla="*/ 296518 h 380131"/>
              <a:gd name="connsiteX4" fmla="*/ 968672 w 1012538"/>
              <a:gd name="connsiteY4" fmla="*/ 1257 h 380131"/>
              <a:gd name="connsiteX5" fmla="*/ 1011215 w 1012538"/>
              <a:gd name="connsiteY5" fmla="*/ 31744 h 380131"/>
              <a:gd name="connsiteX6" fmla="*/ 986115 w 1012538"/>
              <a:gd name="connsiteY6" fmla="*/ 83416 h 3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1">
                <a:moveTo>
                  <a:pt x="986115" y="83416"/>
                </a:moveTo>
                <a:lnTo>
                  <a:pt x="43450" y="378677"/>
                </a:lnTo>
                <a:cubicBezTo>
                  <a:pt x="24770" y="384532"/>
                  <a:pt x="5723" y="370879"/>
                  <a:pt x="907" y="348190"/>
                </a:cubicBezTo>
                <a:cubicBezTo>
                  <a:pt x="-3913" y="325501"/>
                  <a:pt x="7327" y="302367"/>
                  <a:pt x="26008" y="296518"/>
                </a:cubicBezTo>
                <a:lnTo>
                  <a:pt x="968672" y="1257"/>
                </a:lnTo>
                <a:cubicBezTo>
                  <a:pt x="987348" y="-4598"/>
                  <a:pt x="1006399" y="9054"/>
                  <a:pt x="1011215" y="31744"/>
                </a:cubicBezTo>
                <a:cubicBezTo>
                  <a:pt x="1016031" y="54427"/>
                  <a:pt x="1004795" y="77567"/>
                  <a:pt x="986115" y="83416"/>
                </a:cubicBezTo>
                <a:close/>
              </a:path>
            </a:pathLst>
          </a:custGeom>
          <a:solidFill>
            <a:srgbClr val="F2F2F2"/>
          </a:solidFill>
          <a:ln w="4348" cap="flat">
            <a:noFill/>
            <a:prstDash val="solid"/>
            <a:miter/>
          </a:ln>
        </p:spPr>
        <p:txBody>
          <a:bodyPr rtlCol="0" anchor="ctr"/>
          <a:lstStyle/>
          <a:p>
            <a:endParaRPr lang="zh-CN" altLang="en-US"/>
          </a:p>
        </p:txBody>
      </p:sp>
      <p:sp>
        <p:nvSpPr>
          <p:cNvPr id="22" name="任意多边形: 形状 21"/>
          <p:cNvSpPr/>
          <p:nvPr/>
        </p:nvSpPr>
        <p:spPr>
          <a:xfrm>
            <a:off x="1672823" y="3148486"/>
            <a:ext cx="873018" cy="336433"/>
          </a:xfrm>
          <a:custGeom>
            <a:avLst/>
            <a:gdLst>
              <a:gd name="connsiteX0" fmla="*/ 846594 w 873018"/>
              <a:gd name="connsiteY0" fmla="*/ 83420 h 336433"/>
              <a:gd name="connsiteX1" fmla="*/ 43449 w 873018"/>
              <a:gd name="connsiteY1" fmla="*/ 334981 h 336433"/>
              <a:gd name="connsiteX2" fmla="*/ 906 w 873018"/>
              <a:gd name="connsiteY2" fmla="*/ 304494 h 336433"/>
              <a:gd name="connsiteX3" fmla="*/ 26006 w 873018"/>
              <a:gd name="connsiteY3" fmla="*/ 252821 h 336433"/>
              <a:gd name="connsiteX4" fmla="*/ 829152 w 873018"/>
              <a:gd name="connsiteY4" fmla="*/ 1255 h 336433"/>
              <a:gd name="connsiteX5" fmla="*/ 871695 w 873018"/>
              <a:gd name="connsiteY5" fmla="*/ 31742 h 336433"/>
              <a:gd name="connsiteX6" fmla="*/ 846594 w 873018"/>
              <a:gd name="connsiteY6" fmla="*/ 83420 h 3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018" h="336433">
                <a:moveTo>
                  <a:pt x="846594" y="83420"/>
                </a:moveTo>
                <a:lnTo>
                  <a:pt x="43449" y="334981"/>
                </a:lnTo>
                <a:cubicBezTo>
                  <a:pt x="24768" y="340830"/>
                  <a:pt x="5722" y="327183"/>
                  <a:pt x="906" y="304494"/>
                </a:cubicBezTo>
                <a:cubicBezTo>
                  <a:pt x="-3910" y="281804"/>
                  <a:pt x="7326" y="258671"/>
                  <a:pt x="26006" y="252821"/>
                </a:cubicBezTo>
                <a:lnTo>
                  <a:pt x="829152" y="1255"/>
                </a:lnTo>
                <a:cubicBezTo>
                  <a:pt x="847832" y="-4595"/>
                  <a:pt x="866879" y="9053"/>
                  <a:pt x="871695" y="31742"/>
                </a:cubicBezTo>
                <a:cubicBezTo>
                  <a:pt x="876511" y="54431"/>
                  <a:pt x="865275" y="77570"/>
                  <a:pt x="846594" y="83420"/>
                </a:cubicBezTo>
                <a:close/>
              </a:path>
            </a:pathLst>
          </a:custGeom>
          <a:solidFill>
            <a:srgbClr val="F2F2F2"/>
          </a:solidFill>
          <a:ln w="4348" cap="flat">
            <a:noFill/>
            <a:prstDash val="solid"/>
            <a:miter/>
          </a:ln>
        </p:spPr>
        <p:txBody>
          <a:bodyPr rtlCol="0" anchor="ctr"/>
          <a:lstStyle/>
          <a:p>
            <a:endParaRPr lang="zh-CN" altLang="en-US"/>
          </a:p>
        </p:txBody>
      </p:sp>
      <p:sp>
        <p:nvSpPr>
          <p:cNvPr id="23" name="任意多边形: 形状 22"/>
          <p:cNvSpPr/>
          <p:nvPr/>
        </p:nvSpPr>
        <p:spPr>
          <a:xfrm>
            <a:off x="1702260" y="3243435"/>
            <a:ext cx="1012538" cy="380133"/>
          </a:xfrm>
          <a:custGeom>
            <a:avLst/>
            <a:gdLst>
              <a:gd name="connsiteX0" fmla="*/ 986113 w 1012538"/>
              <a:gd name="connsiteY0" fmla="*/ 83420 h 380133"/>
              <a:gd name="connsiteX1" fmla="*/ 43449 w 1012538"/>
              <a:gd name="connsiteY1" fmla="*/ 378681 h 380133"/>
              <a:gd name="connsiteX2" fmla="*/ 906 w 1012538"/>
              <a:gd name="connsiteY2" fmla="*/ 348194 h 380133"/>
              <a:gd name="connsiteX3" fmla="*/ 26006 w 1012538"/>
              <a:gd name="connsiteY3" fmla="*/ 296516 h 380133"/>
              <a:gd name="connsiteX4" fmla="*/ 968671 w 1012538"/>
              <a:gd name="connsiteY4" fmla="*/ 1255 h 380133"/>
              <a:gd name="connsiteX5" fmla="*/ 1011213 w 1012538"/>
              <a:gd name="connsiteY5" fmla="*/ 31742 h 380133"/>
              <a:gd name="connsiteX6" fmla="*/ 986113 w 1012538"/>
              <a:gd name="connsiteY6" fmla="*/ 83420 h 3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3">
                <a:moveTo>
                  <a:pt x="986113" y="83420"/>
                </a:moveTo>
                <a:lnTo>
                  <a:pt x="43449" y="378681"/>
                </a:lnTo>
                <a:cubicBezTo>
                  <a:pt x="24768" y="384530"/>
                  <a:pt x="5722" y="370883"/>
                  <a:pt x="906" y="348194"/>
                </a:cubicBezTo>
                <a:cubicBezTo>
                  <a:pt x="-3910" y="325505"/>
                  <a:pt x="7326" y="302371"/>
                  <a:pt x="26006" y="296516"/>
                </a:cubicBezTo>
                <a:lnTo>
                  <a:pt x="968671" y="1255"/>
                </a:lnTo>
                <a:cubicBezTo>
                  <a:pt x="987351" y="-4595"/>
                  <a:pt x="1006397" y="9053"/>
                  <a:pt x="1011213" y="31742"/>
                </a:cubicBezTo>
                <a:cubicBezTo>
                  <a:pt x="1016034" y="54431"/>
                  <a:pt x="1004793" y="77565"/>
                  <a:pt x="986113" y="83420"/>
                </a:cubicBezTo>
                <a:close/>
              </a:path>
            </a:pathLst>
          </a:custGeom>
          <a:solidFill>
            <a:srgbClr val="F2F2F2"/>
          </a:solidFill>
          <a:ln w="4348" cap="flat">
            <a:noFill/>
            <a:prstDash val="solid"/>
            <a:miter/>
          </a:ln>
        </p:spPr>
        <p:txBody>
          <a:bodyPr rtlCol="0" anchor="ctr"/>
          <a:lstStyle/>
          <a:p>
            <a:endParaRPr lang="zh-CN" altLang="en-US"/>
          </a:p>
        </p:txBody>
      </p:sp>
      <p:sp>
        <p:nvSpPr>
          <p:cNvPr id="24" name="任意多边形: 形状 23"/>
          <p:cNvSpPr/>
          <p:nvPr/>
        </p:nvSpPr>
        <p:spPr>
          <a:xfrm>
            <a:off x="1804768" y="3769839"/>
            <a:ext cx="872999" cy="336425"/>
          </a:xfrm>
          <a:custGeom>
            <a:avLst/>
            <a:gdLst>
              <a:gd name="connsiteX0" fmla="*/ 846575 w 872999"/>
              <a:gd name="connsiteY0" fmla="*/ 83414 h 336425"/>
              <a:gd name="connsiteX1" fmla="*/ 43430 w 872999"/>
              <a:gd name="connsiteY1" fmla="*/ 334980 h 336425"/>
              <a:gd name="connsiteX2" fmla="*/ 900 w 872999"/>
              <a:gd name="connsiteY2" fmla="*/ 304457 h 336425"/>
              <a:gd name="connsiteX3" fmla="*/ 25983 w 872999"/>
              <a:gd name="connsiteY3" fmla="*/ 252816 h 336425"/>
              <a:gd name="connsiteX4" fmla="*/ 829128 w 872999"/>
              <a:gd name="connsiteY4" fmla="*/ 1255 h 336425"/>
              <a:gd name="connsiteX5" fmla="*/ 871676 w 872999"/>
              <a:gd name="connsiteY5" fmla="*/ 31742 h 336425"/>
              <a:gd name="connsiteX6" fmla="*/ 846575 w 872999"/>
              <a:gd name="connsiteY6" fmla="*/ 83414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9" h="336425">
                <a:moveTo>
                  <a:pt x="846575" y="83414"/>
                </a:moveTo>
                <a:lnTo>
                  <a:pt x="43430" y="334980"/>
                </a:lnTo>
                <a:cubicBezTo>
                  <a:pt x="24745" y="340814"/>
                  <a:pt x="5703" y="327146"/>
                  <a:pt x="900" y="304457"/>
                </a:cubicBezTo>
                <a:cubicBezTo>
                  <a:pt x="-3899" y="281783"/>
                  <a:pt x="7324" y="258676"/>
                  <a:pt x="25983" y="252816"/>
                </a:cubicBezTo>
                <a:lnTo>
                  <a:pt x="829128" y="1255"/>
                </a:lnTo>
                <a:cubicBezTo>
                  <a:pt x="847809" y="-4595"/>
                  <a:pt x="866855" y="9053"/>
                  <a:pt x="871676" y="31742"/>
                </a:cubicBezTo>
                <a:cubicBezTo>
                  <a:pt x="876492" y="54431"/>
                  <a:pt x="865251" y="77565"/>
                  <a:pt x="846575" y="83414"/>
                </a:cubicBezTo>
                <a:close/>
              </a:path>
            </a:pathLst>
          </a:custGeom>
          <a:solidFill>
            <a:srgbClr val="F2F2F2"/>
          </a:solidFill>
          <a:ln w="4348" cap="flat">
            <a:noFill/>
            <a:prstDash val="solid"/>
            <a:miter/>
          </a:ln>
        </p:spPr>
        <p:txBody>
          <a:bodyPr rtlCol="0" anchor="ctr"/>
          <a:lstStyle/>
          <a:p>
            <a:endParaRPr lang="zh-CN" altLang="en-US"/>
          </a:p>
        </p:txBody>
      </p:sp>
      <p:sp>
        <p:nvSpPr>
          <p:cNvPr id="25" name="任意多边形: 形状 24"/>
          <p:cNvSpPr/>
          <p:nvPr/>
        </p:nvSpPr>
        <p:spPr>
          <a:xfrm>
            <a:off x="1834152" y="3864787"/>
            <a:ext cx="1012570" cy="380140"/>
          </a:xfrm>
          <a:custGeom>
            <a:avLst/>
            <a:gdLst>
              <a:gd name="connsiteX0" fmla="*/ 986147 w 1012570"/>
              <a:gd name="connsiteY0" fmla="*/ 83416 h 380140"/>
              <a:gd name="connsiteX1" fmla="*/ 43483 w 1012570"/>
              <a:gd name="connsiteY1" fmla="*/ 378677 h 380140"/>
              <a:gd name="connsiteX2" fmla="*/ 914 w 1012570"/>
              <a:gd name="connsiteY2" fmla="*/ 348238 h 380140"/>
              <a:gd name="connsiteX3" fmla="*/ 25975 w 1012570"/>
              <a:gd name="connsiteY3" fmla="*/ 296534 h 380140"/>
              <a:gd name="connsiteX4" fmla="*/ 26036 w 1012570"/>
              <a:gd name="connsiteY4" fmla="*/ 296517 h 380140"/>
              <a:gd name="connsiteX5" fmla="*/ 968700 w 1012570"/>
              <a:gd name="connsiteY5" fmla="*/ 1257 h 380140"/>
              <a:gd name="connsiteX6" fmla="*/ 1011248 w 1012570"/>
              <a:gd name="connsiteY6" fmla="*/ 31743 h 380140"/>
              <a:gd name="connsiteX7" fmla="*/ 986147 w 1012570"/>
              <a:gd name="connsiteY7" fmla="*/ 83416 h 38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570" h="380140">
                <a:moveTo>
                  <a:pt x="986147" y="83416"/>
                </a:moveTo>
                <a:lnTo>
                  <a:pt x="43483" y="378677"/>
                </a:lnTo>
                <a:cubicBezTo>
                  <a:pt x="24807" y="384548"/>
                  <a:pt x="5747" y="370922"/>
                  <a:pt x="914" y="348238"/>
                </a:cubicBezTo>
                <a:cubicBezTo>
                  <a:pt x="-3920" y="325554"/>
                  <a:pt x="7299" y="302404"/>
                  <a:pt x="25975" y="296534"/>
                </a:cubicBezTo>
                <a:cubicBezTo>
                  <a:pt x="25997" y="296528"/>
                  <a:pt x="26018" y="296523"/>
                  <a:pt x="26036" y="296517"/>
                </a:cubicBezTo>
                <a:lnTo>
                  <a:pt x="968700" y="1257"/>
                </a:lnTo>
                <a:cubicBezTo>
                  <a:pt x="987381" y="-4598"/>
                  <a:pt x="1006427" y="9054"/>
                  <a:pt x="1011248" y="31743"/>
                </a:cubicBezTo>
                <a:cubicBezTo>
                  <a:pt x="1016064" y="54427"/>
                  <a:pt x="1004823" y="77566"/>
                  <a:pt x="986147" y="83416"/>
                </a:cubicBezTo>
                <a:close/>
              </a:path>
            </a:pathLst>
          </a:custGeom>
          <a:solidFill>
            <a:srgbClr val="F2F2F2"/>
          </a:solidFill>
          <a:ln w="4348" cap="flat">
            <a:noFill/>
            <a:prstDash val="solid"/>
            <a:miter/>
          </a:ln>
        </p:spPr>
        <p:txBody>
          <a:bodyPr rtlCol="0" anchor="ctr"/>
          <a:lstStyle/>
          <a:p>
            <a:endParaRPr lang="zh-CN" altLang="en-US"/>
          </a:p>
        </p:txBody>
      </p:sp>
      <p:sp>
        <p:nvSpPr>
          <p:cNvPr id="26" name="任意多边形: 形状 25"/>
          <p:cNvSpPr/>
          <p:nvPr/>
        </p:nvSpPr>
        <p:spPr>
          <a:xfrm>
            <a:off x="1077049" y="2772819"/>
            <a:ext cx="382966" cy="437008"/>
          </a:xfrm>
          <a:custGeom>
            <a:avLst/>
            <a:gdLst>
              <a:gd name="connsiteX0" fmla="*/ 370193 w 382966"/>
              <a:gd name="connsiteY0" fmla="*/ 347240 h 437008"/>
              <a:gd name="connsiteX1" fmla="*/ 85965 w 382966"/>
              <a:gd name="connsiteY1" fmla="*/ 436266 h 437008"/>
              <a:gd name="connsiteX2" fmla="*/ 65567 w 382966"/>
              <a:gd name="connsiteY2" fmla="*/ 421644 h 437008"/>
              <a:gd name="connsiteX3" fmla="*/ 321 w 382966"/>
              <a:gd name="connsiteY3" fmla="*/ 114350 h 437008"/>
              <a:gd name="connsiteX4" fmla="*/ 12359 w 382966"/>
              <a:gd name="connsiteY4" fmla="*/ 89570 h 437008"/>
              <a:gd name="connsiteX5" fmla="*/ 296583 w 382966"/>
              <a:gd name="connsiteY5" fmla="*/ 545 h 437008"/>
              <a:gd name="connsiteX6" fmla="*/ 316985 w 382966"/>
              <a:gd name="connsiteY6" fmla="*/ 15166 h 437008"/>
              <a:gd name="connsiteX7" fmla="*/ 382226 w 382966"/>
              <a:gd name="connsiteY7" fmla="*/ 322460 h 437008"/>
              <a:gd name="connsiteX8" fmla="*/ 370193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3" y="347240"/>
                </a:moveTo>
                <a:lnTo>
                  <a:pt x="85965" y="436266"/>
                </a:lnTo>
                <a:cubicBezTo>
                  <a:pt x="77012" y="439056"/>
                  <a:pt x="67886" y="432518"/>
                  <a:pt x="65567" y="421644"/>
                </a:cubicBezTo>
                <a:lnTo>
                  <a:pt x="321" y="114350"/>
                </a:lnTo>
                <a:cubicBezTo>
                  <a:pt x="-1976" y="103472"/>
                  <a:pt x="3407" y="92386"/>
                  <a:pt x="12359" y="89570"/>
                </a:cubicBezTo>
                <a:lnTo>
                  <a:pt x="296583" y="545"/>
                </a:lnTo>
                <a:cubicBezTo>
                  <a:pt x="305539" y="-2245"/>
                  <a:pt x="314666" y="4293"/>
                  <a:pt x="316985" y="15166"/>
                </a:cubicBezTo>
                <a:lnTo>
                  <a:pt x="382226" y="322460"/>
                </a:lnTo>
                <a:cubicBezTo>
                  <a:pt x="384528" y="333339"/>
                  <a:pt x="379140" y="344424"/>
                  <a:pt x="370193" y="347240"/>
                </a:cubicBezTo>
                <a:close/>
              </a:path>
            </a:pathLst>
          </a:custGeom>
          <a:solidFill>
            <a:srgbClr val="E6E6E6"/>
          </a:solidFill>
          <a:ln w="4348" cap="flat">
            <a:noFill/>
            <a:prstDash val="solid"/>
            <a:miter/>
          </a:ln>
        </p:spPr>
        <p:txBody>
          <a:bodyPr rtlCol="0" anchor="ctr"/>
          <a:lstStyle/>
          <a:p>
            <a:endParaRPr lang="zh-CN" altLang="en-US"/>
          </a:p>
        </p:txBody>
      </p:sp>
      <p:sp>
        <p:nvSpPr>
          <p:cNvPr id="27" name="任意多边形: 形状 26"/>
          <p:cNvSpPr/>
          <p:nvPr/>
        </p:nvSpPr>
        <p:spPr>
          <a:xfrm>
            <a:off x="1208973" y="3394172"/>
            <a:ext cx="382966" cy="437004"/>
          </a:xfrm>
          <a:custGeom>
            <a:avLst/>
            <a:gdLst>
              <a:gd name="connsiteX0" fmla="*/ 370190 w 382966"/>
              <a:gd name="connsiteY0" fmla="*/ 347235 h 437004"/>
              <a:gd name="connsiteX1" fmla="*/ 85966 w 382966"/>
              <a:gd name="connsiteY1" fmla="*/ 436260 h 437004"/>
              <a:gd name="connsiteX2" fmla="*/ 65564 w 382966"/>
              <a:gd name="connsiteY2" fmla="*/ 421644 h 437004"/>
              <a:gd name="connsiteX3" fmla="*/ 323 w 382966"/>
              <a:gd name="connsiteY3" fmla="*/ 114350 h 437004"/>
              <a:gd name="connsiteX4" fmla="*/ 12356 w 382966"/>
              <a:gd name="connsiteY4" fmla="*/ 89570 h 437004"/>
              <a:gd name="connsiteX5" fmla="*/ 296580 w 382966"/>
              <a:gd name="connsiteY5" fmla="*/ 545 h 437004"/>
              <a:gd name="connsiteX6" fmla="*/ 316982 w 382966"/>
              <a:gd name="connsiteY6" fmla="*/ 15161 h 437004"/>
              <a:gd name="connsiteX7" fmla="*/ 382228 w 382966"/>
              <a:gd name="connsiteY7" fmla="*/ 322460 h 437004"/>
              <a:gd name="connsiteX8" fmla="*/ 370190 w 382966"/>
              <a:gd name="connsiteY8" fmla="*/ 347235 h 4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4">
                <a:moveTo>
                  <a:pt x="370190" y="347235"/>
                </a:moveTo>
                <a:lnTo>
                  <a:pt x="85966" y="436260"/>
                </a:lnTo>
                <a:cubicBezTo>
                  <a:pt x="77010" y="439056"/>
                  <a:pt x="67883" y="432512"/>
                  <a:pt x="65564" y="421644"/>
                </a:cubicBezTo>
                <a:lnTo>
                  <a:pt x="323" y="114350"/>
                </a:lnTo>
                <a:cubicBezTo>
                  <a:pt x="-1979" y="103472"/>
                  <a:pt x="3404" y="92386"/>
                  <a:pt x="12356" y="89570"/>
                </a:cubicBezTo>
                <a:lnTo>
                  <a:pt x="296580" y="545"/>
                </a:lnTo>
                <a:cubicBezTo>
                  <a:pt x="305537" y="-2245"/>
                  <a:pt x="314663" y="4293"/>
                  <a:pt x="316982" y="15161"/>
                </a:cubicBezTo>
                <a:lnTo>
                  <a:pt x="382228" y="322460"/>
                </a:lnTo>
                <a:cubicBezTo>
                  <a:pt x="384525" y="333333"/>
                  <a:pt x="379142" y="344418"/>
                  <a:pt x="370190" y="347235"/>
                </a:cubicBezTo>
                <a:close/>
              </a:path>
            </a:pathLst>
          </a:custGeom>
          <a:solidFill>
            <a:srgbClr val="E6E6E6"/>
          </a:solidFill>
          <a:ln w="4348" cap="flat">
            <a:noFill/>
            <a:prstDash val="solid"/>
            <a:miter/>
          </a:ln>
        </p:spPr>
        <p:txBody>
          <a:bodyPr rtlCol="0" anchor="ctr"/>
          <a:lstStyle/>
          <a:p>
            <a:endParaRPr lang="zh-CN" altLang="en-US"/>
          </a:p>
        </p:txBody>
      </p:sp>
      <p:sp>
        <p:nvSpPr>
          <p:cNvPr id="28" name="任意多边形: 形状 27"/>
          <p:cNvSpPr/>
          <p:nvPr/>
        </p:nvSpPr>
        <p:spPr>
          <a:xfrm>
            <a:off x="1340895" y="4015519"/>
            <a:ext cx="382966" cy="437008"/>
          </a:xfrm>
          <a:custGeom>
            <a:avLst/>
            <a:gdLst>
              <a:gd name="connsiteX0" fmla="*/ 370190 w 382966"/>
              <a:gd name="connsiteY0" fmla="*/ 347240 h 437008"/>
              <a:gd name="connsiteX1" fmla="*/ 85966 w 382966"/>
              <a:gd name="connsiteY1" fmla="*/ 436266 h 437008"/>
              <a:gd name="connsiteX2" fmla="*/ 65564 w 382966"/>
              <a:gd name="connsiteY2" fmla="*/ 421644 h 437008"/>
              <a:gd name="connsiteX3" fmla="*/ 322 w 382966"/>
              <a:gd name="connsiteY3" fmla="*/ 114350 h 437008"/>
              <a:gd name="connsiteX4" fmla="*/ 12356 w 382966"/>
              <a:gd name="connsiteY4" fmla="*/ 89570 h 437008"/>
              <a:gd name="connsiteX5" fmla="*/ 296584 w 382966"/>
              <a:gd name="connsiteY5" fmla="*/ 544 h 437008"/>
              <a:gd name="connsiteX6" fmla="*/ 316982 w 382966"/>
              <a:gd name="connsiteY6" fmla="*/ 15166 h 437008"/>
              <a:gd name="connsiteX7" fmla="*/ 382228 w 382966"/>
              <a:gd name="connsiteY7" fmla="*/ 322460 h 437008"/>
              <a:gd name="connsiteX8" fmla="*/ 370190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0" y="347240"/>
                </a:moveTo>
                <a:lnTo>
                  <a:pt x="85966" y="436266"/>
                </a:lnTo>
                <a:cubicBezTo>
                  <a:pt x="77009" y="439056"/>
                  <a:pt x="67883" y="432517"/>
                  <a:pt x="65564" y="421644"/>
                </a:cubicBezTo>
                <a:lnTo>
                  <a:pt x="322" y="114350"/>
                </a:lnTo>
                <a:cubicBezTo>
                  <a:pt x="-1979" y="103472"/>
                  <a:pt x="3408" y="92386"/>
                  <a:pt x="12356" y="89570"/>
                </a:cubicBezTo>
                <a:lnTo>
                  <a:pt x="296584" y="544"/>
                </a:lnTo>
                <a:cubicBezTo>
                  <a:pt x="305536" y="-2245"/>
                  <a:pt x="314663" y="4293"/>
                  <a:pt x="316982" y="15166"/>
                </a:cubicBezTo>
                <a:lnTo>
                  <a:pt x="382228" y="322460"/>
                </a:lnTo>
                <a:cubicBezTo>
                  <a:pt x="384525" y="333338"/>
                  <a:pt x="379142" y="344424"/>
                  <a:pt x="370190" y="347240"/>
                </a:cubicBezTo>
                <a:close/>
              </a:path>
            </a:pathLst>
          </a:custGeom>
          <a:solidFill>
            <a:srgbClr val="E6E6E6"/>
          </a:solidFill>
          <a:ln w="4348" cap="flat">
            <a:noFill/>
            <a:prstDash val="solid"/>
            <a:miter/>
          </a:ln>
        </p:spPr>
        <p:txBody>
          <a:bodyPr rtlCol="0" anchor="ctr"/>
          <a:lstStyle/>
          <a:p>
            <a:endParaRPr lang="zh-CN" altLang="en-US"/>
          </a:p>
        </p:txBody>
      </p:sp>
      <p:sp>
        <p:nvSpPr>
          <p:cNvPr id="29" name="任意多边形: 形状 28"/>
          <p:cNvSpPr/>
          <p:nvPr/>
        </p:nvSpPr>
        <p:spPr>
          <a:xfrm>
            <a:off x="1729591" y="2380314"/>
            <a:ext cx="2059667" cy="2848724"/>
          </a:xfrm>
          <a:custGeom>
            <a:avLst/>
            <a:gdLst>
              <a:gd name="connsiteX0" fmla="*/ 1849707 w 2059667"/>
              <a:gd name="connsiteY0" fmla="*/ -99 h 2848724"/>
              <a:gd name="connsiteX1" fmla="*/ 209542 w 2059667"/>
              <a:gd name="connsiteY1" fmla="*/ -99 h 2848724"/>
              <a:gd name="connsiteX2" fmla="*/ -209 w 2059667"/>
              <a:gd name="connsiteY2" fmla="*/ 254664 h 2848724"/>
              <a:gd name="connsiteX3" fmla="*/ -209 w 2059667"/>
              <a:gd name="connsiteY3" fmla="*/ 2593862 h 2848724"/>
              <a:gd name="connsiteX4" fmla="*/ 209542 w 2059667"/>
              <a:gd name="connsiteY4" fmla="*/ 2848626 h 2848724"/>
              <a:gd name="connsiteX5" fmla="*/ 1849707 w 2059667"/>
              <a:gd name="connsiteY5" fmla="*/ 2848626 h 2848724"/>
              <a:gd name="connsiteX6" fmla="*/ 2059458 w 2059667"/>
              <a:gd name="connsiteY6" fmla="*/ 2593862 h 2848724"/>
              <a:gd name="connsiteX7" fmla="*/ 2059458 w 2059667"/>
              <a:gd name="connsiteY7" fmla="*/ 254664 h 2848724"/>
              <a:gd name="connsiteX8" fmla="*/ 1849707 w 2059667"/>
              <a:gd name="connsiteY8" fmla="*/ -99 h 28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667" h="2848724">
                <a:moveTo>
                  <a:pt x="1849707" y="-99"/>
                </a:moveTo>
                <a:lnTo>
                  <a:pt x="209542" y="-99"/>
                </a:lnTo>
                <a:cubicBezTo>
                  <a:pt x="93755" y="60"/>
                  <a:pt x="-78" y="114024"/>
                  <a:pt x="-209" y="254664"/>
                </a:cubicBezTo>
                <a:lnTo>
                  <a:pt x="-209" y="2593862"/>
                </a:lnTo>
                <a:cubicBezTo>
                  <a:pt x="-78" y="2734497"/>
                  <a:pt x="93755" y="2848467"/>
                  <a:pt x="209542" y="2848626"/>
                </a:cubicBezTo>
                <a:lnTo>
                  <a:pt x="1849707" y="2848626"/>
                </a:lnTo>
                <a:cubicBezTo>
                  <a:pt x="1965499" y="2848467"/>
                  <a:pt x="2059332" y="2734497"/>
                  <a:pt x="2059458" y="2593862"/>
                </a:cubicBezTo>
                <a:lnTo>
                  <a:pt x="2059458" y="254664"/>
                </a:lnTo>
                <a:cubicBezTo>
                  <a:pt x="2059332" y="114024"/>
                  <a:pt x="1965499" y="60"/>
                  <a:pt x="1849707" y="-99"/>
                </a:cubicBezTo>
                <a:close/>
              </a:path>
            </a:pathLst>
          </a:custGeom>
          <a:solidFill>
            <a:srgbClr val="E6E6E6"/>
          </a:solidFill>
          <a:ln w="4348" cap="flat">
            <a:noFill/>
            <a:prstDash val="solid"/>
            <a:miter/>
          </a:ln>
        </p:spPr>
        <p:txBody>
          <a:bodyPr rtlCol="0" anchor="ctr"/>
          <a:lstStyle/>
          <a:p>
            <a:endParaRPr lang="zh-CN" altLang="en-US"/>
          </a:p>
        </p:txBody>
      </p:sp>
      <p:sp>
        <p:nvSpPr>
          <p:cNvPr id="30" name="任意多边形: 形状 29"/>
          <p:cNvSpPr/>
          <p:nvPr/>
        </p:nvSpPr>
        <p:spPr>
          <a:xfrm>
            <a:off x="1789973" y="2453654"/>
            <a:ext cx="1938907" cy="2702039"/>
          </a:xfrm>
          <a:custGeom>
            <a:avLst/>
            <a:gdLst>
              <a:gd name="connsiteX0" fmla="*/ 1789330 w 1938907"/>
              <a:gd name="connsiteY0" fmla="*/ -99 h 2702039"/>
              <a:gd name="connsiteX1" fmla="*/ 149160 w 1938907"/>
              <a:gd name="connsiteY1" fmla="*/ -99 h 2702039"/>
              <a:gd name="connsiteX2" fmla="*/ -209 w 1938907"/>
              <a:gd name="connsiteY2" fmla="*/ 181324 h 2702039"/>
              <a:gd name="connsiteX3" fmla="*/ -209 w 1938907"/>
              <a:gd name="connsiteY3" fmla="*/ 2520522 h 2702039"/>
              <a:gd name="connsiteX4" fmla="*/ 149160 w 1938907"/>
              <a:gd name="connsiteY4" fmla="*/ 2701940 h 2702039"/>
              <a:gd name="connsiteX5" fmla="*/ 1789330 w 1938907"/>
              <a:gd name="connsiteY5" fmla="*/ 2701940 h 2702039"/>
              <a:gd name="connsiteX6" fmla="*/ 1938699 w 1938907"/>
              <a:gd name="connsiteY6" fmla="*/ 2520522 h 2702039"/>
              <a:gd name="connsiteX7" fmla="*/ 1938699 w 1938907"/>
              <a:gd name="connsiteY7" fmla="*/ 181324 h 2702039"/>
              <a:gd name="connsiteX8" fmla="*/ 1789330 w 1938907"/>
              <a:gd name="connsiteY8" fmla="*/ -99 h 270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07" h="2702039">
                <a:moveTo>
                  <a:pt x="1789330" y="-99"/>
                </a:moveTo>
                <a:lnTo>
                  <a:pt x="149160" y="-99"/>
                </a:lnTo>
                <a:cubicBezTo>
                  <a:pt x="66706" y="12"/>
                  <a:pt x="-117" y="81171"/>
                  <a:pt x="-209" y="181324"/>
                </a:cubicBezTo>
                <a:lnTo>
                  <a:pt x="-209" y="2520522"/>
                </a:lnTo>
                <a:cubicBezTo>
                  <a:pt x="-117" y="2620670"/>
                  <a:pt x="66706" y="2701829"/>
                  <a:pt x="149160" y="2701940"/>
                </a:cubicBezTo>
                <a:lnTo>
                  <a:pt x="1789330" y="2701940"/>
                </a:lnTo>
                <a:cubicBezTo>
                  <a:pt x="1871783" y="2701829"/>
                  <a:pt x="1938602" y="2620670"/>
                  <a:pt x="1938699" y="2520522"/>
                </a:cubicBezTo>
                <a:lnTo>
                  <a:pt x="1938699" y="181324"/>
                </a:lnTo>
                <a:cubicBezTo>
                  <a:pt x="1938602" y="81171"/>
                  <a:pt x="1871783" y="12"/>
                  <a:pt x="1789330" y="-99"/>
                </a:cubicBezTo>
                <a:close/>
              </a:path>
            </a:pathLst>
          </a:custGeom>
          <a:solidFill>
            <a:srgbClr val="FFFFFF"/>
          </a:solidFill>
          <a:ln w="4348" cap="flat">
            <a:noFill/>
            <a:prstDash val="solid"/>
            <a:miter/>
          </a:ln>
        </p:spPr>
        <p:txBody>
          <a:bodyPr rtlCol="0" anchor="ctr"/>
          <a:lstStyle/>
          <a:p>
            <a:endParaRPr lang="zh-CN" altLang="en-US"/>
          </a:p>
        </p:txBody>
      </p:sp>
      <p:sp>
        <p:nvSpPr>
          <p:cNvPr id="31" name="任意多边形: 形状 30"/>
          <p:cNvSpPr/>
          <p:nvPr/>
        </p:nvSpPr>
        <p:spPr>
          <a:xfrm>
            <a:off x="3368931" y="4739287"/>
            <a:ext cx="774000" cy="774358"/>
          </a:xfrm>
          <a:custGeom>
            <a:avLst/>
            <a:gdLst>
              <a:gd name="connsiteX0" fmla="*/ 765784 w 765784"/>
              <a:gd name="connsiteY0" fmla="*/ 465062 h 930122"/>
              <a:gd name="connsiteX1" fmla="*/ 382892 w 765784"/>
              <a:gd name="connsiteY1" fmla="*/ 930123 h 930122"/>
              <a:gd name="connsiteX2" fmla="*/ 0 w 765784"/>
              <a:gd name="connsiteY2" fmla="*/ 465062 h 930122"/>
              <a:gd name="connsiteX3" fmla="*/ 382892 w 765784"/>
              <a:gd name="connsiteY3" fmla="*/ 0 h 930122"/>
              <a:gd name="connsiteX4" fmla="*/ 765784 w 765784"/>
              <a:gd name="connsiteY4" fmla="*/ 465062 h 93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84" h="930122">
                <a:moveTo>
                  <a:pt x="765784" y="465062"/>
                </a:moveTo>
                <a:cubicBezTo>
                  <a:pt x="765784" y="721908"/>
                  <a:pt x="594358" y="930123"/>
                  <a:pt x="382892" y="930123"/>
                </a:cubicBezTo>
                <a:cubicBezTo>
                  <a:pt x="171427" y="930123"/>
                  <a:pt x="0" y="721908"/>
                  <a:pt x="0" y="465062"/>
                </a:cubicBezTo>
                <a:cubicBezTo>
                  <a:pt x="0" y="208215"/>
                  <a:pt x="171427" y="0"/>
                  <a:pt x="382892" y="0"/>
                </a:cubicBezTo>
                <a:cubicBezTo>
                  <a:pt x="594358" y="0"/>
                  <a:pt x="765784" y="208215"/>
                  <a:pt x="765784" y="465062"/>
                </a:cubicBezTo>
                <a:close/>
              </a:path>
            </a:pathLst>
          </a:custGeom>
          <a:solidFill>
            <a:srgbClr val="6C63FF"/>
          </a:solidFill>
          <a:ln w="4348" cap="flat">
            <a:noFill/>
            <a:prstDash val="solid"/>
            <a:miter/>
          </a:ln>
        </p:spPr>
        <p:txBody>
          <a:bodyPr rtlCol="0" anchor="ctr"/>
          <a:lstStyle/>
          <a:p>
            <a:endParaRPr lang="zh-CN" altLang="en-US"/>
          </a:p>
        </p:txBody>
      </p:sp>
      <p:sp>
        <p:nvSpPr>
          <p:cNvPr id="39" name="任意多边形: 形状 38"/>
          <p:cNvSpPr/>
          <p:nvPr/>
        </p:nvSpPr>
        <p:spPr>
          <a:xfrm>
            <a:off x="2369658" y="4993311"/>
            <a:ext cx="684000" cy="36000"/>
          </a:xfrm>
          <a:custGeom>
            <a:avLst/>
            <a:gdLst>
              <a:gd name="connsiteX0" fmla="*/ 646220 w 681357"/>
              <a:gd name="connsiteY0" fmla="*/ 84750 h 84848"/>
              <a:gd name="connsiteX1" fmla="*/ 34720 w 681357"/>
              <a:gd name="connsiteY1" fmla="*/ 84750 h 84848"/>
              <a:gd name="connsiteX2" fmla="*/ -209 w 681357"/>
              <a:gd name="connsiteY2" fmla="*/ 42325 h 84848"/>
              <a:gd name="connsiteX3" fmla="*/ 34720 w 681357"/>
              <a:gd name="connsiteY3" fmla="*/ -99 h 84848"/>
              <a:gd name="connsiteX4" fmla="*/ 646220 w 681357"/>
              <a:gd name="connsiteY4" fmla="*/ -99 h 84848"/>
              <a:gd name="connsiteX5" fmla="*/ 681149 w 681357"/>
              <a:gd name="connsiteY5" fmla="*/ 42325 h 84848"/>
              <a:gd name="connsiteX6" fmla="*/ 646220 w 681357"/>
              <a:gd name="connsiteY6" fmla="*/ 84750 h 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7" h="84848">
                <a:moveTo>
                  <a:pt x="646220" y="84750"/>
                </a:moveTo>
                <a:lnTo>
                  <a:pt x="34720" y="84750"/>
                </a:lnTo>
                <a:cubicBezTo>
                  <a:pt x="15429" y="84750"/>
                  <a:pt x="-209" y="65756"/>
                  <a:pt x="-209" y="42325"/>
                </a:cubicBezTo>
                <a:cubicBezTo>
                  <a:pt x="-209" y="18895"/>
                  <a:pt x="15429" y="-99"/>
                  <a:pt x="34720" y="-99"/>
                </a:cubicBezTo>
                <a:lnTo>
                  <a:pt x="646220" y="-99"/>
                </a:lnTo>
                <a:cubicBezTo>
                  <a:pt x="665510" y="-99"/>
                  <a:pt x="681149" y="18895"/>
                  <a:pt x="681149" y="42325"/>
                </a:cubicBezTo>
                <a:cubicBezTo>
                  <a:pt x="681149" y="65756"/>
                  <a:pt x="665510" y="84750"/>
                  <a:pt x="646220" y="84750"/>
                </a:cubicBezTo>
                <a:close/>
              </a:path>
            </a:pathLst>
          </a:custGeom>
          <a:solidFill>
            <a:srgbClr val="CCCCCC"/>
          </a:solidFill>
          <a:ln w="4348" cap="flat">
            <a:noFill/>
            <a:prstDash val="solid"/>
            <a:miter/>
          </a:ln>
        </p:spPr>
        <p:txBody>
          <a:bodyPr rtlCol="0" anchor="ctr"/>
          <a:lstStyle/>
          <a:p>
            <a:endParaRPr lang="zh-CN" altLang="en-US"/>
          </a:p>
        </p:txBody>
      </p:sp>
      <p:sp>
        <p:nvSpPr>
          <p:cNvPr id="68" name="任意多边形: 形状 67"/>
          <p:cNvSpPr/>
          <p:nvPr/>
        </p:nvSpPr>
        <p:spPr>
          <a:xfrm>
            <a:off x="7929492" y="1624349"/>
            <a:ext cx="2488624" cy="3272077"/>
          </a:xfrm>
          <a:custGeom>
            <a:avLst/>
            <a:gdLst>
              <a:gd name="connsiteX0" fmla="*/ 1745372 w 2488624"/>
              <a:gd name="connsiteY0" fmla="*/ 7970 h 3272077"/>
              <a:gd name="connsiteX1" fmla="*/ 1634466 w 2488624"/>
              <a:gd name="connsiteY1" fmla="*/ 42708 h 3272077"/>
              <a:gd name="connsiteX2" fmla="*/ 268068 w 2488624"/>
              <a:gd name="connsiteY2" fmla="*/ 470695 h 3272077"/>
              <a:gd name="connsiteX3" fmla="*/ 157163 w 2488624"/>
              <a:gd name="connsiteY3" fmla="*/ 505433 h 3272077"/>
              <a:gd name="connsiteX4" fmla="*/ 6435 w 2488624"/>
              <a:gd name="connsiteY4" fmla="*/ 815744 h 3272077"/>
              <a:gd name="connsiteX5" fmla="*/ 487351 w 2488624"/>
              <a:gd name="connsiteY5" fmla="*/ 3080834 h 3272077"/>
              <a:gd name="connsiteX6" fmla="*/ 742835 w 2488624"/>
              <a:gd name="connsiteY6" fmla="*/ 3263909 h 3272077"/>
              <a:gd name="connsiteX7" fmla="*/ 743119 w 2488624"/>
              <a:gd name="connsiteY7" fmla="*/ 3263819 h 3272077"/>
              <a:gd name="connsiteX8" fmla="*/ 2330756 w 2488624"/>
              <a:gd name="connsiteY8" fmla="*/ 2766542 h 3272077"/>
              <a:gd name="connsiteX9" fmla="*/ 2331044 w 2488624"/>
              <a:gd name="connsiteY9" fmla="*/ 2766452 h 3272077"/>
              <a:gd name="connsiteX10" fmla="*/ 2481772 w 2488624"/>
              <a:gd name="connsiteY10" fmla="*/ 2456141 h 3272077"/>
              <a:gd name="connsiteX11" fmla="*/ 2000856 w 2488624"/>
              <a:gd name="connsiteY11" fmla="*/ 191045 h 3272077"/>
              <a:gd name="connsiteX12" fmla="*/ 1745372 w 2488624"/>
              <a:gd name="connsiteY12" fmla="*/ 7970 h 327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8624" h="3272077">
                <a:moveTo>
                  <a:pt x="1745372" y="7970"/>
                </a:moveTo>
                <a:lnTo>
                  <a:pt x="1634466" y="42708"/>
                </a:lnTo>
                <a:lnTo>
                  <a:pt x="268068" y="470695"/>
                </a:lnTo>
                <a:lnTo>
                  <a:pt x="157163" y="505433"/>
                </a:lnTo>
                <a:cubicBezTo>
                  <a:pt x="45077" y="540705"/>
                  <a:pt x="-22353" y="679519"/>
                  <a:pt x="6435" y="815744"/>
                </a:cubicBezTo>
                <a:lnTo>
                  <a:pt x="487351" y="3080834"/>
                </a:lnTo>
                <a:cubicBezTo>
                  <a:pt x="516392" y="3216974"/>
                  <a:pt x="630683" y="3298875"/>
                  <a:pt x="742835" y="3263909"/>
                </a:cubicBezTo>
                <a:lnTo>
                  <a:pt x="743119" y="3263819"/>
                </a:lnTo>
                <a:lnTo>
                  <a:pt x="2330756" y="2766542"/>
                </a:lnTo>
                <a:lnTo>
                  <a:pt x="2331044" y="2766452"/>
                </a:lnTo>
                <a:cubicBezTo>
                  <a:pt x="2443130" y="2731179"/>
                  <a:pt x="2510560" y="2592360"/>
                  <a:pt x="2481772" y="2456141"/>
                </a:cubicBezTo>
                <a:lnTo>
                  <a:pt x="2000856" y="191045"/>
                </a:lnTo>
                <a:cubicBezTo>
                  <a:pt x="1971815" y="54905"/>
                  <a:pt x="1857523" y="-26994"/>
                  <a:pt x="1745372" y="7970"/>
                </a:cubicBezTo>
                <a:close/>
              </a:path>
            </a:pathLst>
          </a:custGeom>
          <a:solidFill>
            <a:srgbClr val="F2F2F2"/>
          </a:solidFill>
          <a:ln w="4348" cap="flat">
            <a:noFill/>
            <a:prstDash val="solid"/>
            <a:miter/>
          </a:ln>
        </p:spPr>
        <p:txBody>
          <a:bodyPr rtlCol="0" anchor="ctr"/>
          <a:lstStyle/>
          <a:p>
            <a:endParaRPr lang="zh-CN" altLang="en-US"/>
          </a:p>
        </p:txBody>
      </p:sp>
      <p:sp>
        <p:nvSpPr>
          <p:cNvPr id="69" name="任意多边形: 形状 68"/>
          <p:cNvSpPr/>
          <p:nvPr/>
        </p:nvSpPr>
        <p:spPr>
          <a:xfrm>
            <a:off x="7989873" y="1697689"/>
            <a:ext cx="2367859" cy="3125398"/>
          </a:xfrm>
          <a:custGeom>
            <a:avLst/>
            <a:gdLst>
              <a:gd name="connsiteX0" fmla="*/ 1700071 w 2367859"/>
              <a:gd name="connsiteY0" fmla="*/ 5646 h 3125398"/>
              <a:gd name="connsiteX1" fmla="*/ 1568707 w 2367859"/>
              <a:gd name="connsiteY1" fmla="*/ 46795 h 3125398"/>
              <a:gd name="connsiteX2" fmla="*/ 243222 w 2367859"/>
              <a:gd name="connsiteY2" fmla="*/ 461965 h 3125398"/>
              <a:gd name="connsiteX3" fmla="*/ 111863 w 2367859"/>
              <a:gd name="connsiteY3" fmla="*/ 503109 h 3125398"/>
              <a:gd name="connsiteX4" fmla="*/ 4523 w 2367859"/>
              <a:gd name="connsiteY4" fmla="*/ 724087 h 3125398"/>
              <a:gd name="connsiteX5" fmla="*/ 485439 w 2367859"/>
              <a:gd name="connsiteY5" fmla="*/ 2989183 h 3125398"/>
              <a:gd name="connsiteX6" fmla="*/ 667374 w 2367859"/>
              <a:gd name="connsiteY6" fmla="*/ 3119553 h 3125398"/>
              <a:gd name="connsiteX7" fmla="*/ 667662 w 2367859"/>
              <a:gd name="connsiteY7" fmla="*/ 3119463 h 3125398"/>
              <a:gd name="connsiteX8" fmla="*/ 2255295 w 2367859"/>
              <a:gd name="connsiteY8" fmla="*/ 2622181 h 3125398"/>
              <a:gd name="connsiteX9" fmla="*/ 2255583 w 2367859"/>
              <a:gd name="connsiteY9" fmla="*/ 2622090 h 3125398"/>
              <a:gd name="connsiteX10" fmla="*/ 2362919 w 2367859"/>
              <a:gd name="connsiteY10" fmla="*/ 2401112 h 3125398"/>
              <a:gd name="connsiteX11" fmla="*/ 1882002 w 2367859"/>
              <a:gd name="connsiteY11" fmla="*/ 136022 h 3125398"/>
              <a:gd name="connsiteX12" fmla="*/ 1700071 w 2367859"/>
              <a:gd name="connsiteY12" fmla="*/ 5646 h 3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7859" h="3125398">
                <a:moveTo>
                  <a:pt x="1700071" y="5646"/>
                </a:moveTo>
                <a:lnTo>
                  <a:pt x="1568707" y="46795"/>
                </a:lnTo>
                <a:lnTo>
                  <a:pt x="243222" y="461965"/>
                </a:lnTo>
                <a:lnTo>
                  <a:pt x="111863" y="503109"/>
                </a:lnTo>
                <a:cubicBezTo>
                  <a:pt x="32042" y="528228"/>
                  <a:pt x="-15980" y="627084"/>
                  <a:pt x="4523" y="724087"/>
                </a:cubicBezTo>
                <a:lnTo>
                  <a:pt x="485439" y="2989183"/>
                </a:lnTo>
                <a:cubicBezTo>
                  <a:pt x="506120" y="3086128"/>
                  <a:pt x="587510" y="3144455"/>
                  <a:pt x="667374" y="3119553"/>
                </a:cubicBezTo>
                <a:lnTo>
                  <a:pt x="667662" y="3119463"/>
                </a:lnTo>
                <a:lnTo>
                  <a:pt x="2255295" y="2622181"/>
                </a:lnTo>
                <a:lnTo>
                  <a:pt x="2255583" y="2622090"/>
                </a:lnTo>
                <a:cubicBezTo>
                  <a:pt x="2335404" y="2596971"/>
                  <a:pt x="2383421" y="2498121"/>
                  <a:pt x="2362919" y="2401112"/>
                </a:cubicBezTo>
                <a:lnTo>
                  <a:pt x="1882002" y="136022"/>
                </a:lnTo>
                <a:cubicBezTo>
                  <a:pt x="1861325" y="39071"/>
                  <a:pt x="1779936" y="-19250"/>
                  <a:pt x="1700071" y="5646"/>
                </a:cubicBezTo>
                <a:close/>
              </a:path>
            </a:pathLst>
          </a:custGeom>
          <a:solidFill>
            <a:srgbClr val="FFFFFF"/>
          </a:solidFill>
          <a:ln w="4348" cap="flat">
            <a:noFill/>
            <a:prstDash val="solid"/>
            <a:miter/>
          </a:ln>
        </p:spPr>
        <p:txBody>
          <a:bodyPr rtlCol="0" anchor="ctr"/>
          <a:lstStyle/>
          <a:p>
            <a:endParaRPr lang="zh-CN" altLang="en-US"/>
          </a:p>
        </p:txBody>
      </p:sp>
      <p:sp>
        <p:nvSpPr>
          <p:cNvPr id="70" name="任意多边形: 形状 69"/>
          <p:cNvSpPr/>
          <p:nvPr/>
        </p:nvSpPr>
        <p:spPr>
          <a:xfrm>
            <a:off x="8744159" y="2353425"/>
            <a:ext cx="872990" cy="336425"/>
          </a:xfrm>
          <a:custGeom>
            <a:avLst/>
            <a:gdLst>
              <a:gd name="connsiteX0" fmla="*/ 846596 w 872990"/>
              <a:gd name="connsiteY0" fmla="*/ 83406 h 336425"/>
              <a:gd name="connsiteX1" fmla="*/ 43450 w 872990"/>
              <a:gd name="connsiteY1" fmla="*/ 334973 h 336425"/>
              <a:gd name="connsiteX2" fmla="*/ 907 w 872990"/>
              <a:gd name="connsiteY2" fmla="*/ 304486 h 336425"/>
              <a:gd name="connsiteX3" fmla="*/ 26008 w 872990"/>
              <a:gd name="connsiteY3" fmla="*/ 252807 h 336425"/>
              <a:gd name="connsiteX4" fmla="*/ 829153 w 872990"/>
              <a:gd name="connsiteY4" fmla="*/ 1247 h 336425"/>
              <a:gd name="connsiteX5" fmla="*/ 871674 w 872990"/>
              <a:gd name="connsiteY5" fmla="*/ 31781 h 336425"/>
              <a:gd name="connsiteX6" fmla="*/ 846596 w 872990"/>
              <a:gd name="connsiteY6" fmla="*/ 83406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0" h="336425">
                <a:moveTo>
                  <a:pt x="846596" y="83406"/>
                </a:moveTo>
                <a:lnTo>
                  <a:pt x="43450" y="334973"/>
                </a:lnTo>
                <a:cubicBezTo>
                  <a:pt x="24770" y="340822"/>
                  <a:pt x="5723" y="327169"/>
                  <a:pt x="907" y="304486"/>
                </a:cubicBezTo>
                <a:cubicBezTo>
                  <a:pt x="-3913" y="281796"/>
                  <a:pt x="7327" y="258657"/>
                  <a:pt x="26008" y="252807"/>
                </a:cubicBezTo>
                <a:lnTo>
                  <a:pt x="829153" y="1247"/>
                </a:lnTo>
                <a:cubicBezTo>
                  <a:pt x="847834" y="-4587"/>
                  <a:pt x="866871" y="9087"/>
                  <a:pt x="871674" y="31781"/>
                </a:cubicBezTo>
                <a:cubicBezTo>
                  <a:pt x="876469" y="54444"/>
                  <a:pt x="865246" y="77546"/>
                  <a:pt x="846596" y="83406"/>
                </a:cubicBezTo>
                <a:close/>
              </a:path>
            </a:pathLst>
          </a:custGeom>
          <a:solidFill>
            <a:srgbClr val="F2F2F2"/>
          </a:solidFill>
          <a:ln w="4348" cap="flat">
            <a:noFill/>
            <a:prstDash val="solid"/>
            <a:miter/>
          </a:ln>
        </p:spPr>
        <p:txBody>
          <a:bodyPr rtlCol="0" anchor="ctr"/>
          <a:lstStyle/>
          <a:p>
            <a:endParaRPr lang="zh-CN" altLang="en-US"/>
          </a:p>
        </p:txBody>
      </p:sp>
      <p:sp>
        <p:nvSpPr>
          <p:cNvPr id="71" name="任意多边形: 形状 70"/>
          <p:cNvSpPr/>
          <p:nvPr/>
        </p:nvSpPr>
        <p:spPr>
          <a:xfrm>
            <a:off x="8773596" y="2448365"/>
            <a:ext cx="1012538" cy="380131"/>
          </a:xfrm>
          <a:custGeom>
            <a:avLst/>
            <a:gdLst>
              <a:gd name="connsiteX0" fmla="*/ 986115 w 1012538"/>
              <a:gd name="connsiteY0" fmla="*/ 83416 h 380131"/>
              <a:gd name="connsiteX1" fmla="*/ 43450 w 1012538"/>
              <a:gd name="connsiteY1" fmla="*/ 378677 h 380131"/>
              <a:gd name="connsiteX2" fmla="*/ 907 w 1012538"/>
              <a:gd name="connsiteY2" fmla="*/ 348190 h 380131"/>
              <a:gd name="connsiteX3" fmla="*/ 26008 w 1012538"/>
              <a:gd name="connsiteY3" fmla="*/ 296518 h 380131"/>
              <a:gd name="connsiteX4" fmla="*/ 968672 w 1012538"/>
              <a:gd name="connsiteY4" fmla="*/ 1257 h 380131"/>
              <a:gd name="connsiteX5" fmla="*/ 1011215 w 1012538"/>
              <a:gd name="connsiteY5" fmla="*/ 31744 h 380131"/>
              <a:gd name="connsiteX6" fmla="*/ 986115 w 1012538"/>
              <a:gd name="connsiteY6" fmla="*/ 83416 h 3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1">
                <a:moveTo>
                  <a:pt x="986115" y="83416"/>
                </a:moveTo>
                <a:lnTo>
                  <a:pt x="43450" y="378677"/>
                </a:lnTo>
                <a:cubicBezTo>
                  <a:pt x="24770" y="384532"/>
                  <a:pt x="5723" y="370879"/>
                  <a:pt x="907" y="348190"/>
                </a:cubicBezTo>
                <a:cubicBezTo>
                  <a:pt x="-3913" y="325501"/>
                  <a:pt x="7327" y="302367"/>
                  <a:pt x="26008" y="296518"/>
                </a:cubicBezTo>
                <a:lnTo>
                  <a:pt x="968672" y="1257"/>
                </a:lnTo>
                <a:cubicBezTo>
                  <a:pt x="987348" y="-4598"/>
                  <a:pt x="1006399" y="9054"/>
                  <a:pt x="1011215" y="31744"/>
                </a:cubicBezTo>
                <a:cubicBezTo>
                  <a:pt x="1016031" y="54427"/>
                  <a:pt x="1004795" y="77567"/>
                  <a:pt x="986115" y="83416"/>
                </a:cubicBezTo>
                <a:close/>
              </a:path>
            </a:pathLst>
          </a:custGeom>
          <a:solidFill>
            <a:srgbClr val="F2F2F2"/>
          </a:solidFill>
          <a:ln w="4348" cap="flat">
            <a:noFill/>
            <a:prstDash val="solid"/>
            <a:miter/>
          </a:ln>
        </p:spPr>
        <p:txBody>
          <a:bodyPr rtlCol="0" anchor="ctr"/>
          <a:lstStyle/>
          <a:p>
            <a:endParaRPr lang="zh-CN" altLang="en-US"/>
          </a:p>
        </p:txBody>
      </p:sp>
      <p:sp>
        <p:nvSpPr>
          <p:cNvPr id="72" name="任意多边形: 形状 71"/>
          <p:cNvSpPr/>
          <p:nvPr/>
        </p:nvSpPr>
        <p:spPr>
          <a:xfrm>
            <a:off x="8876082" y="2974765"/>
            <a:ext cx="873018" cy="336433"/>
          </a:xfrm>
          <a:custGeom>
            <a:avLst/>
            <a:gdLst>
              <a:gd name="connsiteX0" fmla="*/ 846594 w 873018"/>
              <a:gd name="connsiteY0" fmla="*/ 83420 h 336433"/>
              <a:gd name="connsiteX1" fmla="*/ 43449 w 873018"/>
              <a:gd name="connsiteY1" fmla="*/ 334981 h 336433"/>
              <a:gd name="connsiteX2" fmla="*/ 906 w 873018"/>
              <a:gd name="connsiteY2" fmla="*/ 304494 h 336433"/>
              <a:gd name="connsiteX3" fmla="*/ 26006 w 873018"/>
              <a:gd name="connsiteY3" fmla="*/ 252821 h 336433"/>
              <a:gd name="connsiteX4" fmla="*/ 829152 w 873018"/>
              <a:gd name="connsiteY4" fmla="*/ 1255 h 336433"/>
              <a:gd name="connsiteX5" fmla="*/ 871695 w 873018"/>
              <a:gd name="connsiteY5" fmla="*/ 31742 h 336433"/>
              <a:gd name="connsiteX6" fmla="*/ 846594 w 873018"/>
              <a:gd name="connsiteY6" fmla="*/ 83420 h 3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018" h="336433">
                <a:moveTo>
                  <a:pt x="846594" y="83420"/>
                </a:moveTo>
                <a:lnTo>
                  <a:pt x="43449" y="334981"/>
                </a:lnTo>
                <a:cubicBezTo>
                  <a:pt x="24768" y="340830"/>
                  <a:pt x="5722" y="327183"/>
                  <a:pt x="906" y="304494"/>
                </a:cubicBezTo>
                <a:cubicBezTo>
                  <a:pt x="-3910" y="281804"/>
                  <a:pt x="7326" y="258671"/>
                  <a:pt x="26006" y="252821"/>
                </a:cubicBezTo>
                <a:lnTo>
                  <a:pt x="829152" y="1255"/>
                </a:lnTo>
                <a:cubicBezTo>
                  <a:pt x="847832" y="-4595"/>
                  <a:pt x="866879" y="9053"/>
                  <a:pt x="871695" y="31742"/>
                </a:cubicBezTo>
                <a:cubicBezTo>
                  <a:pt x="876511" y="54431"/>
                  <a:pt x="865275" y="77570"/>
                  <a:pt x="846594" y="83420"/>
                </a:cubicBezTo>
                <a:close/>
              </a:path>
            </a:pathLst>
          </a:custGeom>
          <a:solidFill>
            <a:srgbClr val="F2F2F2"/>
          </a:solidFill>
          <a:ln w="4348" cap="flat">
            <a:noFill/>
            <a:prstDash val="solid"/>
            <a:miter/>
          </a:ln>
        </p:spPr>
        <p:txBody>
          <a:bodyPr rtlCol="0" anchor="ctr"/>
          <a:lstStyle/>
          <a:p>
            <a:endParaRPr lang="zh-CN" altLang="en-US"/>
          </a:p>
        </p:txBody>
      </p:sp>
      <p:sp>
        <p:nvSpPr>
          <p:cNvPr id="73" name="任意多边形: 形状 72"/>
          <p:cNvSpPr/>
          <p:nvPr/>
        </p:nvSpPr>
        <p:spPr>
          <a:xfrm>
            <a:off x="8905519" y="3069714"/>
            <a:ext cx="1012538" cy="380133"/>
          </a:xfrm>
          <a:custGeom>
            <a:avLst/>
            <a:gdLst>
              <a:gd name="connsiteX0" fmla="*/ 986113 w 1012538"/>
              <a:gd name="connsiteY0" fmla="*/ 83420 h 380133"/>
              <a:gd name="connsiteX1" fmla="*/ 43449 w 1012538"/>
              <a:gd name="connsiteY1" fmla="*/ 378681 h 380133"/>
              <a:gd name="connsiteX2" fmla="*/ 906 w 1012538"/>
              <a:gd name="connsiteY2" fmla="*/ 348194 h 380133"/>
              <a:gd name="connsiteX3" fmla="*/ 26006 w 1012538"/>
              <a:gd name="connsiteY3" fmla="*/ 296516 h 380133"/>
              <a:gd name="connsiteX4" fmla="*/ 968671 w 1012538"/>
              <a:gd name="connsiteY4" fmla="*/ 1255 h 380133"/>
              <a:gd name="connsiteX5" fmla="*/ 1011213 w 1012538"/>
              <a:gd name="connsiteY5" fmla="*/ 31742 h 380133"/>
              <a:gd name="connsiteX6" fmla="*/ 986113 w 1012538"/>
              <a:gd name="connsiteY6" fmla="*/ 83420 h 3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3">
                <a:moveTo>
                  <a:pt x="986113" y="83420"/>
                </a:moveTo>
                <a:lnTo>
                  <a:pt x="43449" y="378681"/>
                </a:lnTo>
                <a:cubicBezTo>
                  <a:pt x="24768" y="384530"/>
                  <a:pt x="5722" y="370883"/>
                  <a:pt x="906" y="348194"/>
                </a:cubicBezTo>
                <a:cubicBezTo>
                  <a:pt x="-3910" y="325505"/>
                  <a:pt x="7326" y="302371"/>
                  <a:pt x="26006" y="296516"/>
                </a:cubicBezTo>
                <a:lnTo>
                  <a:pt x="968671" y="1255"/>
                </a:lnTo>
                <a:cubicBezTo>
                  <a:pt x="987351" y="-4595"/>
                  <a:pt x="1006397" y="9053"/>
                  <a:pt x="1011213" y="31742"/>
                </a:cubicBezTo>
                <a:cubicBezTo>
                  <a:pt x="1016034" y="54431"/>
                  <a:pt x="1004793" y="77565"/>
                  <a:pt x="986113" y="83420"/>
                </a:cubicBezTo>
                <a:close/>
              </a:path>
            </a:pathLst>
          </a:custGeom>
          <a:solidFill>
            <a:srgbClr val="F2F2F2"/>
          </a:solidFill>
          <a:ln w="4348" cap="flat">
            <a:noFill/>
            <a:prstDash val="solid"/>
            <a:miter/>
          </a:ln>
        </p:spPr>
        <p:txBody>
          <a:bodyPr rtlCol="0" anchor="ctr"/>
          <a:lstStyle/>
          <a:p>
            <a:endParaRPr lang="zh-CN" altLang="en-US"/>
          </a:p>
        </p:txBody>
      </p:sp>
      <p:sp>
        <p:nvSpPr>
          <p:cNvPr id="74" name="任意多边形: 形状 73"/>
          <p:cNvSpPr/>
          <p:nvPr/>
        </p:nvSpPr>
        <p:spPr>
          <a:xfrm>
            <a:off x="9008027" y="3596118"/>
            <a:ext cx="872999" cy="336425"/>
          </a:xfrm>
          <a:custGeom>
            <a:avLst/>
            <a:gdLst>
              <a:gd name="connsiteX0" fmla="*/ 846575 w 872999"/>
              <a:gd name="connsiteY0" fmla="*/ 83414 h 336425"/>
              <a:gd name="connsiteX1" fmla="*/ 43430 w 872999"/>
              <a:gd name="connsiteY1" fmla="*/ 334980 h 336425"/>
              <a:gd name="connsiteX2" fmla="*/ 900 w 872999"/>
              <a:gd name="connsiteY2" fmla="*/ 304457 h 336425"/>
              <a:gd name="connsiteX3" fmla="*/ 25983 w 872999"/>
              <a:gd name="connsiteY3" fmla="*/ 252816 h 336425"/>
              <a:gd name="connsiteX4" fmla="*/ 829128 w 872999"/>
              <a:gd name="connsiteY4" fmla="*/ 1255 h 336425"/>
              <a:gd name="connsiteX5" fmla="*/ 871676 w 872999"/>
              <a:gd name="connsiteY5" fmla="*/ 31742 h 336425"/>
              <a:gd name="connsiteX6" fmla="*/ 846575 w 872999"/>
              <a:gd name="connsiteY6" fmla="*/ 83414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9" h="336425">
                <a:moveTo>
                  <a:pt x="846575" y="83414"/>
                </a:moveTo>
                <a:lnTo>
                  <a:pt x="43430" y="334980"/>
                </a:lnTo>
                <a:cubicBezTo>
                  <a:pt x="24745" y="340814"/>
                  <a:pt x="5703" y="327146"/>
                  <a:pt x="900" y="304457"/>
                </a:cubicBezTo>
                <a:cubicBezTo>
                  <a:pt x="-3899" y="281783"/>
                  <a:pt x="7324" y="258676"/>
                  <a:pt x="25983" y="252816"/>
                </a:cubicBezTo>
                <a:lnTo>
                  <a:pt x="829128" y="1255"/>
                </a:lnTo>
                <a:cubicBezTo>
                  <a:pt x="847809" y="-4595"/>
                  <a:pt x="866855" y="9053"/>
                  <a:pt x="871676" y="31742"/>
                </a:cubicBezTo>
                <a:cubicBezTo>
                  <a:pt x="876492" y="54431"/>
                  <a:pt x="865251" y="77565"/>
                  <a:pt x="846575" y="83414"/>
                </a:cubicBezTo>
                <a:close/>
              </a:path>
            </a:pathLst>
          </a:custGeom>
          <a:solidFill>
            <a:srgbClr val="F2F2F2"/>
          </a:solidFill>
          <a:ln w="4348" cap="flat">
            <a:noFill/>
            <a:prstDash val="solid"/>
            <a:miter/>
          </a:ln>
        </p:spPr>
        <p:txBody>
          <a:bodyPr rtlCol="0" anchor="ctr"/>
          <a:lstStyle/>
          <a:p>
            <a:endParaRPr lang="zh-CN" altLang="en-US"/>
          </a:p>
        </p:txBody>
      </p:sp>
      <p:sp>
        <p:nvSpPr>
          <p:cNvPr id="75" name="任意多边形: 形状 74"/>
          <p:cNvSpPr/>
          <p:nvPr/>
        </p:nvSpPr>
        <p:spPr>
          <a:xfrm>
            <a:off x="9037411" y="3691066"/>
            <a:ext cx="1012570" cy="380140"/>
          </a:xfrm>
          <a:custGeom>
            <a:avLst/>
            <a:gdLst>
              <a:gd name="connsiteX0" fmla="*/ 986147 w 1012570"/>
              <a:gd name="connsiteY0" fmla="*/ 83416 h 380140"/>
              <a:gd name="connsiteX1" fmla="*/ 43483 w 1012570"/>
              <a:gd name="connsiteY1" fmla="*/ 378677 h 380140"/>
              <a:gd name="connsiteX2" fmla="*/ 914 w 1012570"/>
              <a:gd name="connsiteY2" fmla="*/ 348238 h 380140"/>
              <a:gd name="connsiteX3" fmla="*/ 25975 w 1012570"/>
              <a:gd name="connsiteY3" fmla="*/ 296534 h 380140"/>
              <a:gd name="connsiteX4" fmla="*/ 26036 w 1012570"/>
              <a:gd name="connsiteY4" fmla="*/ 296517 h 380140"/>
              <a:gd name="connsiteX5" fmla="*/ 968700 w 1012570"/>
              <a:gd name="connsiteY5" fmla="*/ 1257 h 380140"/>
              <a:gd name="connsiteX6" fmla="*/ 1011248 w 1012570"/>
              <a:gd name="connsiteY6" fmla="*/ 31743 h 380140"/>
              <a:gd name="connsiteX7" fmla="*/ 986147 w 1012570"/>
              <a:gd name="connsiteY7" fmla="*/ 83416 h 38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570" h="380140">
                <a:moveTo>
                  <a:pt x="986147" y="83416"/>
                </a:moveTo>
                <a:lnTo>
                  <a:pt x="43483" y="378677"/>
                </a:lnTo>
                <a:cubicBezTo>
                  <a:pt x="24807" y="384548"/>
                  <a:pt x="5747" y="370922"/>
                  <a:pt x="914" y="348238"/>
                </a:cubicBezTo>
                <a:cubicBezTo>
                  <a:pt x="-3920" y="325554"/>
                  <a:pt x="7299" y="302404"/>
                  <a:pt x="25975" y="296534"/>
                </a:cubicBezTo>
                <a:cubicBezTo>
                  <a:pt x="25997" y="296528"/>
                  <a:pt x="26018" y="296523"/>
                  <a:pt x="26036" y="296517"/>
                </a:cubicBezTo>
                <a:lnTo>
                  <a:pt x="968700" y="1257"/>
                </a:lnTo>
                <a:cubicBezTo>
                  <a:pt x="987381" y="-4598"/>
                  <a:pt x="1006427" y="9054"/>
                  <a:pt x="1011248" y="31743"/>
                </a:cubicBezTo>
                <a:cubicBezTo>
                  <a:pt x="1016064" y="54427"/>
                  <a:pt x="1004823" y="77566"/>
                  <a:pt x="986147" y="83416"/>
                </a:cubicBezTo>
                <a:close/>
              </a:path>
            </a:pathLst>
          </a:custGeom>
          <a:solidFill>
            <a:srgbClr val="F2F2F2"/>
          </a:solidFill>
          <a:ln w="4348" cap="flat">
            <a:noFill/>
            <a:prstDash val="solid"/>
            <a:miter/>
          </a:ln>
        </p:spPr>
        <p:txBody>
          <a:bodyPr rtlCol="0" anchor="ctr"/>
          <a:lstStyle/>
          <a:p>
            <a:endParaRPr lang="zh-CN" altLang="en-US"/>
          </a:p>
        </p:txBody>
      </p:sp>
      <p:sp>
        <p:nvSpPr>
          <p:cNvPr id="76" name="任意多边形: 形状 75"/>
          <p:cNvSpPr/>
          <p:nvPr/>
        </p:nvSpPr>
        <p:spPr>
          <a:xfrm>
            <a:off x="8280308" y="2599098"/>
            <a:ext cx="382966" cy="437008"/>
          </a:xfrm>
          <a:custGeom>
            <a:avLst/>
            <a:gdLst>
              <a:gd name="connsiteX0" fmla="*/ 370193 w 382966"/>
              <a:gd name="connsiteY0" fmla="*/ 347240 h 437008"/>
              <a:gd name="connsiteX1" fmla="*/ 85965 w 382966"/>
              <a:gd name="connsiteY1" fmla="*/ 436266 h 437008"/>
              <a:gd name="connsiteX2" fmla="*/ 65567 w 382966"/>
              <a:gd name="connsiteY2" fmla="*/ 421644 h 437008"/>
              <a:gd name="connsiteX3" fmla="*/ 321 w 382966"/>
              <a:gd name="connsiteY3" fmla="*/ 114350 h 437008"/>
              <a:gd name="connsiteX4" fmla="*/ 12359 w 382966"/>
              <a:gd name="connsiteY4" fmla="*/ 89570 h 437008"/>
              <a:gd name="connsiteX5" fmla="*/ 296583 w 382966"/>
              <a:gd name="connsiteY5" fmla="*/ 545 h 437008"/>
              <a:gd name="connsiteX6" fmla="*/ 316985 w 382966"/>
              <a:gd name="connsiteY6" fmla="*/ 15166 h 437008"/>
              <a:gd name="connsiteX7" fmla="*/ 382226 w 382966"/>
              <a:gd name="connsiteY7" fmla="*/ 322460 h 437008"/>
              <a:gd name="connsiteX8" fmla="*/ 370193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3" y="347240"/>
                </a:moveTo>
                <a:lnTo>
                  <a:pt x="85965" y="436266"/>
                </a:lnTo>
                <a:cubicBezTo>
                  <a:pt x="77012" y="439056"/>
                  <a:pt x="67886" y="432518"/>
                  <a:pt x="65567" y="421644"/>
                </a:cubicBezTo>
                <a:lnTo>
                  <a:pt x="321" y="114350"/>
                </a:lnTo>
                <a:cubicBezTo>
                  <a:pt x="-1976" y="103472"/>
                  <a:pt x="3407" y="92386"/>
                  <a:pt x="12359" y="89570"/>
                </a:cubicBezTo>
                <a:lnTo>
                  <a:pt x="296583" y="545"/>
                </a:lnTo>
                <a:cubicBezTo>
                  <a:pt x="305539" y="-2245"/>
                  <a:pt x="314666" y="4293"/>
                  <a:pt x="316985" y="15166"/>
                </a:cubicBezTo>
                <a:lnTo>
                  <a:pt x="382226" y="322460"/>
                </a:lnTo>
                <a:cubicBezTo>
                  <a:pt x="384528" y="333339"/>
                  <a:pt x="379140" y="344424"/>
                  <a:pt x="370193" y="347240"/>
                </a:cubicBezTo>
                <a:close/>
              </a:path>
            </a:pathLst>
          </a:custGeom>
          <a:solidFill>
            <a:srgbClr val="E6E6E6"/>
          </a:solidFill>
          <a:ln w="4348" cap="flat">
            <a:noFill/>
            <a:prstDash val="solid"/>
            <a:miter/>
          </a:ln>
        </p:spPr>
        <p:txBody>
          <a:bodyPr rtlCol="0" anchor="ctr"/>
          <a:lstStyle/>
          <a:p>
            <a:endParaRPr lang="zh-CN" altLang="en-US"/>
          </a:p>
        </p:txBody>
      </p:sp>
      <p:sp>
        <p:nvSpPr>
          <p:cNvPr id="77" name="任意多边形: 形状 76"/>
          <p:cNvSpPr/>
          <p:nvPr/>
        </p:nvSpPr>
        <p:spPr>
          <a:xfrm>
            <a:off x="8412232" y="3220451"/>
            <a:ext cx="382966" cy="437004"/>
          </a:xfrm>
          <a:custGeom>
            <a:avLst/>
            <a:gdLst>
              <a:gd name="connsiteX0" fmla="*/ 370190 w 382966"/>
              <a:gd name="connsiteY0" fmla="*/ 347235 h 437004"/>
              <a:gd name="connsiteX1" fmla="*/ 85966 w 382966"/>
              <a:gd name="connsiteY1" fmla="*/ 436260 h 437004"/>
              <a:gd name="connsiteX2" fmla="*/ 65564 w 382966"/>
              <a:gd name="connsiteY2" fmla="*/ 421644 h 437004"/>
              <a:gd name="connsiteX3" fmla="*/ 323 w 382966"/>
              <a:gd name="connsiteY3" fmla="*/ 114350 h 437004"/>
              <a:gd name="connsiteX4" fmla="*/ 12356 w 382966"/>
              <a:gd name="connsiteY4" fmla="*/ 89570 h 437004"/>
              <a:gd name="connsiteX5" fmla="*/ 296580 w 382966"/>
              <a:gd name="connsiteY5" fmla="*/ 545 h 437004"/>
              <a:gd name="connsiteX6" fmla="*/ 316982 w 382966"/>
              <a:gd name="connsiteY6" fmla="*/ 15161 h 437004"/>
              <a:gd name="connsiteX7" fmla="*/ 382228 w 382966"/>
              <a:gd name="connsiteY7" fmla="*/ 322460 h 437004"/>
              <a:gd name="connsiteX8" fmla="*/ 370190 w 382966"/>
              <a:gd name="connsiteY8" fmla="*/ 347235 h 4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4">
                <a:moveTo>
                  <a:pt x="370190" y="347235"/>
                </a:moveTo>
                <a:lnTo>
                  <a:pt x="85966" y="436260"/>
                </a:lnTo>
                <a:cubicBezTo>
                  <a:pt x="77010" y="439056"/>
                  <a:pt x="67883" y="432512"/>
                  <a:pt x="65564" y="421644"/>
                </a:cubicBezTo>
                <a:lnTo>
                  <a:pt x="323" y="114350"/>
                </a:lnTo>
                <a:cubicBezTo>
                  <a:pt x="-1979" y="103472"/>
                  <a:pt x="3404" y="92386"/>
                  <a:pt x="12356" y="89570"/>
                </a:cubicBezTo>
                <a:lnTo>
                  <a:pt x="296580" y="545"/>
                </a:lnTo>
                <a:cubicBezTo>
                  <a:pt x="305537" y="-2245"/>
                  <a:pt x="314663" y="4293"/>
                  <a:pt x="316982" y="15161"/>
                </a:cubicBezTo>
                <a:lnTo>
                  <a:pt x="382228" y="322460"/>
                </a:lnTo>
                <a:cubicBezTo>
                  <a:pt x="384525" y="333333"/>
                  <a:pt x="379142" y="344418"/>
                  <a:pt x="370190" y="347235"/>
                </a:cubicBezTo>
                <a:close/>
              </a:path>
            </a:pathLst>
          </a:custGeom>
          <a:solidFill>
            <a:srgbClr val="E6E6E6"/>
          </a:solidFill>
          <a:ln w="4348" cap="flat">
            <a:noFill/>
            <a:prstDash val="solid"/>
            <a:miter/>
          </a:ln>
        </p:spPr>
        <p:txBody>
          <a:bodyPr rtlCol="0" anchor="ctr"/>
          <a:lstStyle/>
          <a:p>
            <a:endParaRPr lang="zh-CN" altLang="en-US"/>
          </a:p>
        </p:txBody>
      </p:sp>
      <p:sp>
        <p:nvSpPr>
          <p:cNvPr id="78" name="任意多边形: 形状 77"/>
          <p:cNvSpPr/>
          <p:nvPr/>
        </p:nvSpPr>
        <p:spPr>
          <a:xfrm>
            <a:off x="8544154" y="3841798"/>
            <a:ext cx="382966" cy="437008"/>
          </a:xfrm>
          <a:custGeom>
            <a:avLst/>
            <a:gdLst>
              <a:gd name="connsiteX0" fmla="*/ 370190 w 382966"/>
              <a:gd name="connsiteY0" fmla="*/ 347240 h 437008"/>
              <a:gd name="connsiteX1" fmla="*/ 85966 w 382966"/>
              <a:gd name="connsiteY1" fmla="*/ 436266 h 437008"/>
              <a:gd name="connsiteX2" fmla="*/ 65564 w 382966"/>
              <a:gd name="connsiteY2" fmla="*/ 421644 h 437008"/>
              <a:gd name="connsiteX3" fmla="*/ 322 w 382966"/>
              <a:gd name="connsiteY3" fmla="*/ 114350 h 437008"/>
              <a:gd name="connsiteX4" fmla="*/ 12356 w 382966"/>
              <a:gd name="connsiteY4" fmla="*/ 89570 h 437008"/>
              <a:gd name="connsiteX5" fmla="*/ 296584 w 382966"/>
              <a:gd name="connsiteY5" fmla="*/ 544 h 437008"/>
              <a:gd name="connsiteX6" fmla="*/ 316982 w 382966"/>
              <a:gd name="connsiteY6" fmla="*/ 15166 h 437008"/>
              <a:gd name="connsiteX7" fmla="*/ 382228 w 382966"/>
              <a:gd name="connsiteY7" fmla="*/ 322460 h 437008"/>
              <a:gd name="connsiteX8" fmla="*/ 370190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0" y="347240"/>
                </a:moveTo>
                <a:lnTo>
                  <a:pt x="85966" y="436266"/>
                </a:lnTo>
                <a:cubicBezTo>
                  <a:pt x="77009" y="439056"/>
                  <a:pt x="67883" y="432517"/>
                  <a:pt x="65564" y="421644"/>
                </a:cubicBezTo>
                <a:lnTo>
                  <a:pt x="322" y="114350"/>
                </a:lnTo>
                <a:cubicBezTo>
                  <a:pt x="-1979" y="103472"/>
                  <a:pt x="3408" y="92386"/>
                  <a:pt x="12356" y="89570"/>
                </a:cubicBezTo>
                <a:lnTo>
                  <a:pt x="296584" y="544"/>
                </a:lnTo>
                <a:cubicBezTo>
                  <a:pt x="305536" y="-2245"/>
                  <a:pt x="314663" y="4293"/>
                  <a:pt x="316982" y="15166"/>
                </a:cubicBezTo>
                <a:lnTo>
                  <a:pt x="382228" y="322460"/>
                </a:lnTo>
                <a:cubicBezTo>
                  <a:pt x="384525" y="333338"/>
                  <a:pt x="379142" y="344424"/>
                  <a:pt x="370190" y="347240"/>
                </a:cubicBezTo>
                <a:close/>
              </a:path>
            </a:pathLst>
          </a:custGeom>
          <a:solidFill>
            <a:srgbClr val="E6E6E6"/>
          </a:solidFill>
          <a:ln w="4348" cap="flat">
            <a:noFill/>
            <a:prstDash val="solid"/>
            <a:miter/>
          </a:ln>
        </p:spPr>
        <p:txBody>
          <a:bodyPr rtlCol="0" anchor="ctr"/>
          <a:lstStyle/>
          <a:p>
            <a:endParaRPr lang="zh-CN" altLang="en-US"/>
          </a:p>
        </p:txBody>
      </p:sp>
      <p:sp>
        <p:nvSpPr>
          <p:cNvPr id="79" name="任意多边形: 形状 78"/>
          <p:cNvSpPr/>
          <p:nvPr/>
        </p:nvSpPr>
        <p:spPr>
          <a:xfrm>
            <a:off x="8932850" y="2206593"/>
            <a:ext cx="2059667" cy="2848724"/>
          </a:xfrm>
          <a:custGeom>
            <a:avLst/>
            <a:gdLst>
              <a:gd name="connsiteX0" fmla="*/ 1849707 w 2059667"/>
              <a:gd name="connsiteY0" fmla="*/ -99 h 2848724"/>
              <a:gd name="connsiteX1" fmla="*/ 209542 w 2059667"/>
              <a:gd name="connsiteY1" fmla="*/ -99 h 2848724"/>
              <a:gd name="connsiteX2" fmla="*/ -209 w 2059667"/>
              <a:gd name="connsiteY2" fmla="*/ 254664 h 2848724"/>
              <a:gd name="connsiteX3" fmla="*/ -209 w 2059667"/>
              <a:gd name="connsiteY3" fmla="*/ 2593862 h 2848724"/>
              <a:gd name="connsiteX4" fmla="*/ 209542 w 2059667"/>
              <a:gd name="connsiteY4" fmla="*/ 2848626 h 2848724"/>
              <a:gd name="connsiteX5" fmla="*/ 1849707 w 2059667"/>
              <a:gd name="connsiteY5" fmla="*/ 2848626 h 2848724"/>
              <a:gd name="connsiteX6" fmla="*/ 2059458 w 2059667"/>
              <a:gd name="connsiteY6" fmla="*/ 2593862 h 2848724"/>
              <a:gd name="connsiteX7" fmla="*/ 2059458 w 2059667"/>
              <a:gd name="connsiteY7" fmla="*/ 254664 h 2848724"/>
              <a:gd name="connsiteX8" fmla="*/ 1849707 w 2059667"/>
              <a:gd name="connsiteY8" fmla="*/ -99 h 28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667" h="2848724">
                <a:moveTo>
                  <a:pt x="1849707" y="-99"/>
                </a:moveTo>
                <a:lnTo>
                  <a:pt x="209542" y="-99"/>
                </a:lnTo>
                <a:cubicBezTo>
                  <a:pt x="93755" y="60"/>
                  <a:pt x="-78" y="114024"/>
                  <a:pt x="-209" y="254664"/>
                </a:cubicBezTo>
                <a:lnTo>
                  <a:pt x="-209" y="2593862"/>
                </a:lnTo>
                <a:cubicBezTo>
                  <a:pt x="-78" y="2734497"/>
                  <a:pt x="93755" y="2848467"/>
                  <a:pt x="209542" y="2848626"/>
                </a:cubicBezTo>
                <a:lnTo>
                  <a:pt x="1849707" y="2848626"/>
                </a:lnTo>
                <a:cubicBezTo>
                  <a:pt x="1965499" y="2848467"/>
                  <a:pt x="2059332" y="2734497"/>
                  <a:pt x="2059458" y="2593862"/>
                </a:cubicBezTo>
                <a:lnTo>
                  <a:pt x="2059458" y="254664"/>
                </a:lnTo>
                <a:cubicBezTo>
                  <a:pt x="2059332" y="114024"/>
                  <a:pt x="1965499" y="60"/>
                  <a:pt x="1849707" y="-99"/>
                </a:cubicBezTo>
                <a:close/>
              </a:path>
            </a:pathLst>
          </a:custGeom>
          <a:solidFill>
            <a:srgbClr val="E6E6E6"/>
          </a:solidFill>
          <a:ln w="4348" cap="flat">
            <a:noFill/>
            <a:prstDash val="solid"/>
            <a:miter/>
          </a:ln>
        </p:spPr>
        <p:txBody>
          <a:bodyPr rtlCol="0" anchor="ctr"/>
          <a:lstStyle/>
          <a:p>
            <a:endParaRPr lang="zh-CN" altLang="en-US"/>
          </a:p>
        </p:txBody>
      </p:sp>
      <p:sp>
        <p:nvSpPr>
          <p:cNvPr id="80" name="任意多边形: 形状 79"/>
          <p:cNvSpPr/>
          <p:nvPr/>
        </p:nvSpPr>
        <p:spPr>
          <a:xfrm>
            <a:off x="8993232" y="2279933"/>
            <a:ext cx="1938907" cy="2702039"/>
          </a:xfrm>
          <a:custGeom>
            <a:avLst/>
            <a:gdLst>
              <a:gd name="connsiteX0" fmla="*/ 1789330 w 1938907"/>
              <a:gd name="connsiteY0" fmla="*/ -99 h 2702039"/>
              <a:gd name="connsiteX1" fmla="*/ 149160 w 1938907"/>
              <a:gd name="connsiteY1" fmla="*/ -99 h 2702039"/>
              <a:gd name="connsiteX2" fmla="*/ -209 w 1938907"/>
              <a:gd name="connsiteY2" fmla="*/ 181324 h 2702039"/>
              <a:gd name="connsiteX3" fmla="*/ -209 w 1938907"/>
              <a:gd name="connsiteY3" fmla="*/ 2520522 h 2702039"/>
              <a:gd name="connsiteX4" fmla="*/ 149160 w 1938907"/>
              <a:gd name="connsiteY4" fmla="*/ 2701940 h 2702039"/>
              <a:gd name="connsiteX5" fmla="*/ 1789330 w 1938907"/>
              <a:gd name="connsiteY5" fmla="*/ 2701940 h 2702039"/>
              <a:gd name="connsiteX6" fmla="*/ 1938699 w 1938907"/>
              <a:gd name="connsiteY6" fmla="*/ 2520522 h 2702039"/>
              <a:gd name="connsiteX7" fmla="*/ 1938699 w 1938907"/>
              <a:gd name="connsiteY7" fmla="*/ 181324 h 2702039"/>
              <a:gd name="connsiteX8" fmla="*/ 1789330 w 1938907"/>
              <a:gd name="connsiteY8" fmla="*/ -99 h 270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07" h="2702039">
                <a:moveTo>
                  <a:pt x="1789330" y="-99"/>
                </a:moveTo>
                <a:lnTo>
                  <a:pt x="149160" y="-99"/>
                </a:lnTo>
                <a:cubicBezTo>
                  <a:pt x="66706" y="12"/>
                  <a:pt x="-117" y="81171"/>
                  <a:pt x="-209" y="181324"/>
                </a:cubicBezTo>
                <a:lnTo>
                  <a:pt x="-209" y="2520522"/>
                </a:lnTo>
                <a:cubicBezTo>
                  <a:pt x="-117" y="2620670"/>
                  <a:pt x="66706" y="2701829"/>
                  <a:pt x="149160" y="2701940"/>
                </a:cubicBezTo>
                <a:lnTo>
                  <a:pt x="1789330" y="2701940"/>
                </a:lnTo>
                <a:cubicBezTo>
                  <a:pt x="1871783" y="2701829"/>
                  <a:pt x="1938602" y="2620670"/>
                  <a:pt x="1938699" y="2520522"/>
                </a:cubicBezTo>
                <a:lnTo>
                  <a:pt x="1938699" y="181324"/>
                </a:lnTo>
                <a:cubicBezTo>
                  <a:pt x="1938602" y="81171"/>
                  <a:pt x="1871783" y="12"/>
                  <a:pt x="1789330" y="-99"/>
                </a:cubicBezTo>
                <a:close/>
              </a:path>
            </a:pathLst>
          </a:custGeom>
          <a:solidFill>
            <a:srgbClr val="FFFFFF"/>
          </a:solidFill>
          <a:ln w="4348" cap="flat">
            <a:noFill/>
            <a:prstDash val="solid"/>
            <a:miter/>
          </a:ln>
        </p:spPr>
        <p:txBody>
          <a:bodyPr rtlCol="0" anchor="ctr"/>
          <a:lstStyle/>
          <a:p>
            <a:endParaRPr lang="zh-CN" altLang="en-US"/>
          </a:p>
        </p:txBody>
      </p:sp>
      <p:sp>
        <p:nvSpPr>
          <p:cNvPr id="16" name="图形 43"/>
          <p:cNvSpPr/>
          <p:nvPr/>
        </p:nvSpPr>
        <p:spPr>
          <a:xfrm>
            <a:off x="0" y="5785219"/>
            <a:ext cx="12192000" cy="1091131"/>
          </a:xfrm>
          <a:custGeom>
            <a:avLst/>
            <a:gdLst>
              <a:gd name="connsiteX0" fmla="*/ 0 w 12192000"/>
              <a:gd name="connsiteY0" fmla="*/ 1083733 h 2709333"/>
              <a:gd name="connsiteX1" fmla="*/ 508000 w 12192000"/>
              <a:gd name="connsiteY1" fmla="*/ 993140 h 2709333"/>
              <a:gd name="connsiteX2" fmla="*/ 3048000 w 12192000"/>
              <a:gd name="connsiteY2" fmla="*/ 812800 h 2709333"/>
              <a:gd name="connsiteX3" fmla="*/ 6096000 w 12192000"/>
              <a:gd name="connsiteY3" fmla="*/ 1445260 h 2709333"/>
              <a:gd name="connsiteX4" fmla="*/ 9144000 w 12192000"/>
              <a:gd name="connsiteY4" fmla="*/ 1354667 h 2709333"/>
              <a:gd name="connsiteX5" fmla="*/ 11684000 w 12192000"/>
              <a:gd name="connsiteY5" fmla="*/ 270933 h 2709333"/>
              <a:gd name="connsiteX6" fmla="*/ 12192000 w 12192000"/>
              <a:gd name="connsiteY6" fmla="*/ 0 h 2709333"/>
              <a:gd name="connsiteX7" fmla="*/ 12192000 w 12192000"/>
              <a:gd name="connsiteY7" fmla="*/ 2709333 h 2709333"/>
              <a:gd name="connsiteX8" fmla="*/ 11684000 w 12192000"/>
              <a:gd name="connsiteY8" fmla="*/ 2709333 h 2709333"/>
              <a:gd name="connsiteX9" fmla="*/ 9144000 w 12192000"/>
              <a:gd name="connsiteY9" fmla="*/ 2709333 h 2709333"/>
              <a:gd name="connsiteX10" fmla="*/ 6096000 w 12192000"/>
              <a:gd name="connsiteY10" fmla="*/ 2709333 h 2709333"/>
              <a:gd name="connsiteX11" fmla="*/ 3048000 w 12192000"/>
              <a:gd name="connsiteY11" fmla="*/ 2709333 h 2709333"/>
              <a:gd name="connsiteX12" fmla="*/ 508000 w 12192000"/>
              <a:gd name="connsiteY12" fmla="*/ 2709333 h 2709333"/>
              <a:gd name="connsiteX13" fmla="*/ 0 w 12192000"/>
              <a:gd name="connsiteY13" fmla="*/ 2709333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709333">
                <a:moveTo>
                  <a:pt x="0" y="1083733"/>
                </a:moveTo>
                <a:lnTo>
                  <a:pt x="508000" y="993140"/>
                </a:lnTo>
                <a:cubicBezTo>
                  <a:pt x="1016000" y="905933"/>
                  <a:pt x="2032000" y="719667"/>
                  <a:pt x="3048000" y="812800"/>
                </a:cubicBezTo>
                <a:cubicBezTo>
                  <a:pt x="4064000" y="905933"/>
                  <a:pt x="5080000" y="1261533"/>
                  <a:pt x="6096000" y="1445260"/>
                </a:cubicBezTo>
                <a:cubicBezTo>
                  <a:pt x="7112000" y="1625600"/>
                  <a:pt x="8128000" y="1625600"/>
                  <a:pt x="9144000" y="1354667"/>
                </a:cubicBezTo>
                <a:cubicBezTo>
                  <a:pt x="10160000" y="1083733"/>
                  <a:pt x="11176000" y="541867"/>
                  <a:pt x="11684000" y="270933"/>
                </a:cubicBezTo>
                <a:lnTo>
                  <a:pt x="12192000" y="0"/>
                </a:lnTo>
                <a:lnTo>
                  <a:pt x="12192000" y="2709333"/>
                </a:lnTo>
                <a:lnTo>
                  <a:pt x="11684000" y="2709333"/>
                </a:lnTo>
                <a:cubicBezTo>
                  <a:pt x="11176000" y="2709333"/>
                  <a:pt x="10160000" y="2709333"/>
                  <a:pt x="9144000" y="2709333"/>
                </a:cubicBezTo>
                <a:cubicBezTo>
                  <a:pt x="8128000" y="2709333"/>
                  <a:pt x="7112000" y="2709333"/>
                  <a:pt x="6096000" y="2709333"/>
                </a:cubicBezTo>
                <a:cubicBezTo>
                  <a:pt x="5080000" y="2709333"/>
                  <a:pt x="4064000" y="2709333"/>
                  <a:pt x="3048000" y="2709333"/>
                </a:cubicBezTo>
                <a:cubicBezTo>
                  <a:pt x="2032000" y="2709333"/>
                  <a:pt x="1016000" y="2709333"/>
                  <a:pt x="508000" y="2709333"/>
                </a:cubicBezTo>
                <a:lnTo>
                  <a:pt x="0" y="2709333"/>
                </a:lnTo>
                <a:close/>
              </a:path>
            </a:pathLst>
          </a:custGeom>
          <a:solidFill>
            <a:schemeClr val="accent1"/>
          </a:solidFill>
          <a:ln w="8467" cap="flat">
            <a:noFill/>
            <a:prstDash val="solid"/>
            <a:miter/>
          </a:ln>
        </p:spPr>
        <p:txBody>
          <a:bodyPr rtlCol="0" anchor="ctr"/>
          <a:lstStyle/>
          <a:p>
            <a:endParaRPr lang="zh-CN" altLang="en-US"/>
          </a:p>
        </p:txBody>
      </p:sp>
      <p:grpSp>
        <p:nvGrpSpPr>
          <p:cNvPr id="96" name="组合 95"/>
          <p:cNvGrpSpPr/>
          <p:nvPr/>
        </p:nvGrpSpPr>
        <p:grpSpPr>
          <a:xfrm>
            <a:off x="1885129" y="2622086"/>
            <a:ext cx="1843751" cy="2389122"/>
            <a:chOff x="1854245" y="2276926"/>
            <a:chExt cx="1843751" cy="2389122"/>
          </a:xfrm>
        </p:grpSpPr>
        <p:sp>
          <p:nvSpPr>
            <p:cNvPr id="41" name="任意多边形: 形状 40"/>
            <p:cNvSpPr/>
            <p:nvPr/>
          </p:nvSpPr>
          <p:spPr>
            <a:xfrm>
              <a:off x="1938372" y="2309531"/>
              <a:ext cx="245045" cy="252575"/>
            </a:xfrm>
            <a:custGeom>
              <a:avLst/>
              <a:gdLst>
                <a:gd name="connsiteX0" fmla="*/ 580289 w 597248"/>
                <a:gd name="connsiteY0" fmla="*/ 574981 h 575080"/>
                <a:gd name="connsiteX1" fmla="*/ 16541 w 597248"/>
                <a:gd name="connsiteY1" fmla="*/ 574981 h 575080"/>
                <a:gd name="connsiteX2" fmla="*/ -209 w 597248"/>
                <a:gd name="connsiteY2" fmla="*/ 554637 h 575080"/>
                <a:gd name="connsiteX3" fmla="*/ -209 w 597248"/>
                <a:gd name="connsiteY3" fmla="*/ 20245 h 575080"/>
                <a:gd name="connsiteX4" fmla="*/ 16541 w 597248"/>
                <a:gd name="connsiteY4" fmla="*/ -99 h 575080"/>
                <a:gd name="connsiteX5" fmla="*/ 580289 w 597248"/>
                <a:gd name="connsiteY5" fmla="*/ -99 h 575080"/>
                <a:gd name="connsiteX6" fmla="*/ 597039 w 597248"/>
                <a:gd name="connsiteY6" fmla="*/ 20245 h 575080"/>
                <a:gd name="connsiteX7" fmla="*/ 597039 w 597248"/>
                <a:gd name="connsiteY7" fmla="*/ 554637 h 575080"/>
                <a:gd name="connsiteX8" fmla="*/ 580289 w 597248"/>
                <a:gd name="connsiteY8" fmla="*/ 574981 h 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48" h="575080">
                  <a:moveTo>
                    <a:pt x="580289" y="574981"/>
                  </a:moveTo>
                  <a:lnTo>
                    <a:pt x="16541" y="574981"/>
                  </a:lnTo>
                  <a:cubicBezTo>
                    <a:pt x="7296" y="574970"/>
                    <a:pt x="-196" y="565870"/>
                    <a:pt x="-209" y="554637"/>
                  </a:cubicBezTo>
                  <a:lnTo>
                    <a:pt x="-209" y="20245"/>
                  </a:lnTo>
                  <a:cubicBezTo>
                    <a:pt x="-196" y="9017"/>
                    <a:pt x="7296" y="-83"/>
                    <a:pt x="16541" y="-99"/>
                  </a:cubicBezTo>
                  <a:lnTo>
                    <a:pt x="580289" y="-99"/>
                  </a:lnTo>
                  <a:cubicBezTo>
                    <a:pt x="589534" y="-83"/>
                    <a:pt x="597030" y="9017"/>
                    <a:pt x="597039" y="20245"/>
                  </a:cubicBezTo>
                  <a:lnTo>
                    <a:pt x="597039" y="554637"/>
                  </a:lnTo>
                  <a:cubicBezTo>
                    <a:pt x="597030" y="565870"/>
                    <a:pt x="589534" y="574970"/>
                    <a:pt x="580289" y="574981"/>
                  </a:cubicBezTo>
                  <a:close/>
                </a:path>
              </a:pathLst>
            </a:custGeom>
            <a:solidFill>
              <a:srgbClr val="6C63FF"/>
            </a:solidFill>
            <a:ln w="4348" cap="flat">
              <a:noFill/>
              <a:prstDash val="solid"/>
              <a:miter/>
            </a:ln>
          </p:spPr>
          <p:txBody>
            <a:bodyPr rtlCol="0" anchor="ctr"/>
            <a:lstStyle/>
            <a:p>
              <a:endParaRPr lang="zh-CN" altLang="en-US"/>
            </a:p>
          </p:txBody>
        </p:sp>
        <p:sp>
          <p:nvSpPr>
            <p:cNvPr id="93" name="文本框 92"/>
            <p:cNvSpPr txBox="1"/>
            <p:nvPr/>
          </p:nvSpPr>
          <p:spPr>
            <a:xfrm>
              <a:off x="1854245" y="2618173"/>
              <a:ext cx="1736334" cy="20478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a:t>
              </a:r>
            </a:p>
          </p:txBody>
        </p:sp>
        <p:sp>
          <p:nvSpPr>
            <p:cNvPr id="94" name="文本框 93"/>
            <p:cNvSpPr txBox="1"/>
            <p:nvPr/>
          </p:nvSpPr>
          <p:spPr>
            <a:xfrm>
              <a:off x="2196122" y="2276926"/>
              <a:ext cx="1501874" cy="337185"/>
            </a:xfrm>
            <a:prstGeom prst="rect">
              <a:avLst/>
            </a:prstGeom>
            <a:noFill/>
          </p:spPr>
          <p:txBody>
            <a:bodyPr wrap="square" rtlCol="0">
              <a:spAutoFit/>
            </a:bodyPr>
            <a:lstStyle/>
            <a:p>
              <a:r>
                <a:rPr lang="zh-CN" altLang="en-US" sz="1600" dirty="0">
                  <a:solidFill>
                    <a:schemeClr val="accent2"/>
                  </a:solidFill>
                  <a:latin typeface="+mj-ea"/>
                  <a:ea typeface="+mj-ea"/>
                </a:rPr>
                <a:t>請輸入標題</a:t>
              </a:r>
              <a:r>
                <a:rPr lang="en-US" altLang="zh-CN" sz="1600" dirty="0">
                  <a:solidFill>
                    <a:schemeClr val="accent2"/>
                  </a:solidFill>
                  <a:latin typeface="+mj-ea"/>
                  <a:ea typeface="+mj-ea"/>
                </a:rPr>
                <a:t>1</a:t>
              </a:r>
              <a:endParaRPr lang="zh-CN" altLang="en-US" sz="1600" dirty="0">
                <a:solidFill>
                  <a:schemeClr val="accent2"/>
                </a:solidFill>
                <a:latin typeface="+mj-ea"/>
                <a:ea typeface="+mj-ea"/>
              </a:endParaRPr>
            </a:p>
          </p:txBody>
        </p:sp>
      </p:grpSp>
      <p:grpSp>
        <p:nvGrpSpPr>
          <p:cNvPr id="101" name="组合 100"/>
          <p:cNvGrpSpPr/>
          <p:nvPr/>
        </p:nvGrpSpPr>
        <p:grpSpPr>
          <a:xfrm>
            <a:off x="9088388" y="2448365"/>
            <a:ext cx="1843751" cy="2389122"/>
            <a:chOff x="1854245" y="2276926"/>
            <a:chExt cx="1843751" cy="2389122"/>
          </a:xfrm>
        </p:grpSpPr>
        <p:sp>
          <p:nvSpPr>
            <p:cNvPr id="102" name="任意多边形: 形状 101"/>
            <p:cNvSpPr/>
            <p:nvPr/>
          </p:nvSpPr>
          <p:spPr>
            <a:xfrm>
              <a:off x="1938372" y="2309531"/>
              <a:ext cx="245045" cy="252575"/>
            </a:xfrm>
            <a:custGeom>
              <a:avLst/>
              <a:gdLst>
                <a:gd name="connsiteX0" fmla="*/ 580289 w 597248"/>
                <a:gd name="connsiteY0" fmla="*/ 574981 h 575080"/>
                <a:gd name="connsiteX1" fmla="*/ 16541 w 597248"/>
                <a:gd name="connsiteY1" fmla="*/ 574981 h 575080"/>
                <a:gd name="connsiteX2" fmla="*/ -209 w 597248"/>
                <a:gd name="connsiteY2" fmla="*/ 554637 h 575080"/>
                <a:gd name="connsiteX3" fmla="*/ -209 w 597248"/>
                <a:gd name="connsiteY3" fmla="*/ 20245 h 575080"/>
                <a:gd name="connsiteX4" fmla="*/ 16541 w 597248"/>
                <a:gd name="connsiteY4" fmla="*/ -99 h 575080"/>
                <a:gd name="connsiteX5" fmla="*/ 580289 w 597248"/>
                <a:gd name="connsiteY5" fmla="*/ -99 h 575080"/>
                <a:gd name="connsiteX6" fmla="*/ 597039 w 597248"/>
                <a:gd name="connsiteY6" fmla="*/ 20245 h 575080"/>
                <a:gd name="connsiteX7" fmla="*/ 597039 w 597248"/>
                <a:gd name="connsiteY7" fmla="*/ 554637 h 575080"/>
                <a:gd name="connsiteX8" fmla="*/ 580289 w 597248"/>
                <a:gd name="connsiteY8" fmla="*/ 574981 h 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48" h="575080">
                  <a:moveTo>
                    <a:pt x="580289" y="574981"/>
                  </a:moveTo>
                  <a:lnTo>
                    <a:pt x="16541" y="574981"/>
                  </a:lnTo>
                  <a:cubicBezTo>
                    <a:pt x="7296" y="574970"/>
                    <a:pt x="-196" y="565870"/>
                    <a:pt x="-209" y="554637"/>
                  </a:cubicBezTo>
                  <a:lnTo>
                    <a:pt x="-209" y="20245"/>
                  </a:lnTo>
                  <a:cubicBezTo>
                    <a:pt x="-196" y="9017"/>
                    <a:pt x="7296" y="-83"/>
                    <a:pt x="16541" y="-99"/>
                  </a:cubicBezTo>
                  <a:lnTo>
                    <a:pt x="580289" y="-99"/>
                  </a:lnTo>
                  <a:cubicBezTo>
                    <a:pt x="589534" y="-83"/>
                    <a:pt x="597030" y="9017"/>
                    <a:pt x="597039" y="20245"/>
                  </a:cubicBezTo>
                  <a:lnTo>
                    <a:pt x="597039" y="554637"/>
                  </a:lnTo>
                  <a:cubicBezTo>
                    <a:pt x="597030" y="565870"/>
                    <a:pt x="589534" y="574970"/>
                    <a:pt x="580289" y="574981"/>
                  </a:cubicBezTo>
                  <a:close/>
                </a:path>
              </a:pathLst>
            </a:custGeom>
            <a:solidFill>
              <a:srgbClr val="6C63FF"/>
            </a:solidFill>
            <a:ln w="4348" cap="flat">
              <a:noFill/>
              <a:prstDash val="solid"/>
              <a:miter/>
            </a:ln>
          </p:spPr>
          <p:txBody>
            <a:bodyPr rtlCol="0" anchor="ctr"/>
            <a:lstStyle/>
            <a:p>
              <a:endParaRPr lang="zh-CN" altLang="en-US"/>
            </a:p>
          </p:txBody>
        </p:sp>
        <p:sp>
          <p:nvSpPr>
            <p:cNvPr id="103" name="文本框 102"/>
            <p:cNvSpPr txBox="1"/>
            <p:nvPr/>
          </p:nvSpPr>
          <p:spPr>
            <a:xfrm>
              <a:off x="1854245" y="2618173"/>
              <a:ext cx="1736334" cy="20478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a:t>
              </a:r>
            </a:p>
          </p:txBody>
        </p:sp>
        <p:sp>
          <p:nvSpPr>
            <p:cNvPr id="104" name="文本框 103"/>
            <p:cNvSpPr txBox="1"/>
            <p:nvPr/>
          </p:nvSpPr>
          <p:spPr>
            <a:xfrm>
              <a:off x="2196122" y="2276926"/>
              <a:ext cx="1501874" cy="337185"/>
            </a:xfrm>
            <a:prstGeom prst="rect">
              <a:avLst/>
            </a:prstGeom>
            <a:noFill/>
          </p:spPr>
          <p:txBody>
            <a:bodyPr wrap="square" rtlCol="0">
              <a:spAutoFit/>
            </a:bodyPr>
            <a:lstStyle/>
            <a:p>
              <a:r>
                <a:rPr lang="zh-CN" altLang="en-US" sz="1600" dirty="0">
                  <a:solidFill>
                    <a:schemeClr val="accent2"/>
                  </a:solidFill>
                  <a:latin typeface="+mj-ea"/>
                  <a:ea typeface="+mj-ea"/>
                </a:rPr>
                <a:t>請輸入標題</a:t>
              </a:r>
              <a:r>
                <a:rPr lang="en-US" altLang="zh-CN" sz="1600" dirty="0">
                  <a:solidFill>
                    <a:schemeClr val="accent2"/>
                  </a:solidFill>
                  <a:latin typeface="+mj-ea"/>
                  <a:ea typeface="+mj-ea"/>
                </a:rPr>
                <a:t>3</a:t>
              </a:r>
              <a:endParaRPr lang="zh-CN" altLang="en-US" sz="1600" dirty="0">
                <a:solidFill>
                  <a:schemeClr val="accent2"/>
                </a:solidFill>
                <a:latin typeface="+mj-ea"/>
                <a:ea typeface="+mj-ea"/>
              </a:endParaRPr>
            </a:p>
          </p:txBody>
        </p:sp>
      </p:grpSp>
      <p:sp>
        <p:nvSpPr>
          <p:cNvPr id="106" name="任意多边形: 形状 105"/>
          <p:cNvSpPr/>
          <p:nvPr/>
        </p:nvSpPr>
        <p:spPr>
          <a:xfrm>
            <a:off x="10555210" y="4565566"/>
            <a:ext cx="774000" cy="774358"/>
          </a:xfrm>
          <a:custGeom>
            <a:avLst/>
            <a:gdLst>
              <a:gd name="connsiteX0" fmla="*/ 765784 w 765784"/>
              <a:gd name="connsiteY0" fmla="*/ 465062 h 930122"/>
              <a:gd name="connsiteX1" fmla="*/ 382892 w 765784"/>
              <a:gd name="connsiteY1" fmla="*/ 930123 h 930122"/>
              <a:gd name="connsiteX2" fmla="*/ 0 w 765784"/>
              <a:gd name="connsiteY2" fmla="*/ 465062 h 930122"/>
              <a:gd name="connsiteX3" fmla="*/ 382892 w 765784"/>
              <a:gd name="connsiteY3" fmla="*/ 0 h 930122"/>
              <a:gd name="connsiteX4" fmla="*/ 765784 w 765784"/>
              <a:gd name="connsiteY4" fmla="*/ 465062 h 93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84" h="930122">
                <a:moveTo>
                  <a:pt x="765784" y="465062"/>
                </a:moveTo>
                <a:cubicBezTo>
                  <a:pt x="765784" y="721908"/>
                  <a:pt x="594358" y="930123"/>
                  <a:pt x="382892" y="930123"/>
                </a:cubicBezTo>
                <a:cubicBezTo>
                  <a:pt x="171427" y="930123"/>
                  <a:pt x="0" y="721908"/>
                  <a:pt x="0" y="465062"/>
                </a:cubicBezTo>
                <a:cubicBezTo>
                  <a:pt x="0" y="208215"/>
                  <a:pt x="171427" y="0"/>
                  <a:pt x="382892" y="0"/>
                </a:cubicBezTo>
                <a:cubicBezTo>
                  <a:pt x="594358" y="0"/>
                  <a:pt x="765784" y="208215"/>
                  <a:pt x="765784" y="465062"/>
                </a:cubicBezTo>
                <a:close/>
              </a:path>
            </a:pathLst>
          </a:custGeom>
          <a:solidFill>
            <a:srgbClr val="6C63FF"/>
          </a:solidFill>
          <a:ln w="4348" cap="flat">
            <a:noFill/>
            <a:prstDash val="solid"/>
            <a:miter/>
          </a:ln>
        </p:spPr>
        <p:txBody>
          <a:bodyPr rtlCol="0" anchor="ctr"/>
          <a:lstStyle/>
          <a:p>
            <a:endParaRPr lang="zh-CN" altLang="en-US"/>
          </a:p>
        </p:txBody>
      </p:sp>
      <p:pic>
        <p:nvPicPr>
          <p:cNvPr id="112" name="图形 1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4442" y="4764977"/>
            <a:ext cx="375537" cy="375537"/>
          </a:xfrm>
          <a:prstGeom prst="rect">
            <a:avLst/>
          </a:prstGeom>
        </p:spPr>
      </p:pic>
      <p:pic>
        <p:nvPicPr>
          <p:cNvPr id="114" name="图形 1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58581" y="4924100"/>
            <a:ext cx="395260" cy="395260"/>
          </a:xfrm>
          <a:prstGeom prst="rect">
            <a:avLst/>
          </a:prstGeom>
        </p:spPr>
      </p:pic>
      <p:grpSp>
        <p:nvGrpSpPr>
          <p:cNvPr id="154" name="组合 153"/>
          <p:cNvGrpSpPr/>
          <p:nvPr/>
        </p:nvGrpSpPr>
        <p:grpSpPr>
          <a:xfrm>
            <a:off x="4283422" y="1147595"/>
            <a:ext cx="3389647" cy="3715575"/>
            <a:chOff x="4282468" y="1452910"/>
            <a:chExt cx="3389647" cy="3715575"/>
          </a:xfrm>
        </p:grpSpPr>
        <p:sp>
          <p:nvSpPr>
            <p:cNvPr id="43" name="任意多边形: 形状 42"/>
            <p:cNvSpPr/>
            <p:nvPr/>
          </p:nvSpPr>
          <p:spPr>
            <a:xfrm>
              <a:off x="4282468" y="1452910"/>
              <a:ext cx="2488624" cy="3272077"/>
            </a:xfrm>
            <a:custGeom>
              <a:avLst/>
              <a:gdLst>
                <a:gd name="connsiteX0" fmla="*/ 1745372 w 2488624"/>
                <a:gd name="connsiteY0" fmla="*/ 7970 h 3272077"/>
                <a:gd name="connsiteX1" fmla="*/ 1634466 w 2488624"/>
                <a:gd name="connsiteY1" fmla="*/ 42708 h 3272077"/>
                <a:gd name="connsiteX2" fmla="*/ 268068 w 2488624"/>
                <a:gd name="connsiteY2" fmla="*/ 470695 h 3272077"/>
                <a:gd name="connsiteX3" fmla="*/ 157163 w 2488624"/>
                <a:gd name="connsiteY3" fmla="*/ 505433 h 3272077"/>
                <a:gd name="connsiteX4" fmla="*/ 6435 w 2488624"/>
                <a:gd name="connsiteY4" fmla="*/ 815744 h 3272077"/>
                <a:gd name="connsiteX5" fmla="*/ 487351 w 2488624"/>
                <a:gd name="connsiteY5" fmla="*/ 3080834 h 3272077"/>
                <a:gd name="connsiteX6" fmla="*/ 742835 w 2488624"/>
                <a:gd name="connsiteY6" fmla="*/ 3263909 h 3272077"/>
                <a:gd name="connsiteX7" fmla="*/ 743119 w 2488624"/>
                <a:gd name="connsiteY7" fmla="*/ 3263819 h 3272077"/>
                <a:gd name="connsiteX8" fmla="*/ 2330756 w 2488624"/>
                <a:gd name="connsiteY8" fmla="*/ 2766542 h 3272077"/>
                <a:gd name="connsiteX9" fmla="*/ 2331044 w 2488624"/>
                <a:gd name="connsiteY9" fmla="*/ 2766452 h 3272077"/>
                <a:gd name="connsiteX10" fmla="*/ 2481772 w 2488624"/>
                <a:gd name="connsiteY10" fmla="*/ 2456141 h 3272077"/>
                <a:gd name="connsiteX11" fmla="*/ 2000856 w 2488624"/>
                <a:gd name="connsiteY11" fmla="*/ 191045 h 3272077"/>
                <a:gd name="connsiteX12" fmla="*/ 1745372 w 2488624"/>
                <a:gd name="connsiteY12" fmla="*/ 7970 h 327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8624" h="3272077">
                  <a:moveTo>
                    <a:pt x="1745372" y="7970"/>
                  </a:moveTo>
                  <a:lnTo>
                    <a:pt x="1634466" y="42708"/>
                  </a:lnTo>
                  <a:lnTo>
                    <a:pt x="268068" y="470695"/>
                  </a:lnTo>
                  <a:lnTo>
                    <a:pt x="157163" y="505433"/>
                  </a:lnTo>
                  <a:cubicBezTo>
                    <a:pt x="45077" y="540705"/>
                    <a:pt x="-22353" y="679519"/>
                    <a:pt x="6435" y="815744"/>
                  </a:cubicBezTo>
                  <a:lnTo>
                    <a:pt x="487351" y="3080834"/>
                  </a:lnTo>
                  <a:cubicBezTo>
                    <a:pt x="516392" y="3216974"/>
                    <a:pt x="630683" y="3298875"/>
                    <a:pt x="742835" y="3263909"/>
                  </a:cubicBezTo>
                  <a:lnTo>
                    <a:pt x="743119" y="3263819"/>
                  </a:lnTo>
                  <a:lnTo>
                    <a:pt x="2330756" y="2766542"/>
                  </a:lnTo>
                  <a:lnTo>
                    <a:pt x="2331044" y="2766452"/>
                  </a:lnTo>
                  <a:cubicBezTo>
                    <a:pt x="2443130" y="2731179"/>
                    <a:pt x="2510560" y="2592360"/>
                    <a:pt x="2481772" y="2456141"/>
                  </a:cubicBezTo>
                  <a:lnTo>
                    <a:pt x="2000856" y="191045"/>
                  </a:lnTo>
                  <a:cubicBezTo>
                    <a:pt x="1971815" y="54905"/>
                    <a:pt x="1857523" y="-26994"/>
                    <a:pt x="1745372" y="7970"/>
                  </a:cubicBezTo>
                  <a:close/>
                </a:path>
              </a:pathLst>
            </a:custGeom>
            <a:solidFill>
              <a:srgbClr val="F2F2F2"/>
            </a:solidFill>
            <a:ln w="4348" cap="flat">
              <a:noFill/>
              <a:prstDash val="solid"/>
              <a:miter/>
            </a:ln>
          </p:spPr>
          <p:txBody>
            <a:bodyPr rtlCol="0" anchor="ctr"/>
            <a:lstStyle/>
            <a:p>
              <a:endParaRPr lang="zh-CN" altLang="en-US"/>
            </a:p>
          </p:txBody>
        </p:sp>
        <p:sp>
          <p:nvSpPr>
            <p:cNvPr id="44" name="任意多边形: 形状 43"/>
            <p:cNvSpPr/>
            <p:nvPr/>
          </p:nvSpPr>
          <p:spPr>
            <a:xfrm>
              <a:off x="4342849" y="1526250"/>
              <a:ext cx="2367859" cy="3125398"/>
            </a:xfrm>
            <a:custGeom>
              <a:avLst/>
              <a:gdLst>
                <a:gd name="connsiteX0" fmla="*/ 1700071 w 2367859"/>
                <a:gd name="connsiteY0" fmla="*/ 5646 h 3125398"/>
                <a:gd name="connsiteX1" fmla="*/ 1568707 w 2367859"/>
                <a:gd name="connsiteY1" fmla="*/ 46795 h 3125398"/>
                <a:gd name="connsiteX2" fmla="*/ 243222 w 2367859"/>
                <a:gd name="connsiteY2" fmla="*/ 461965 h 3125398"/>
                <a:gd name="connsiteX3" fmla="*/ 111863 w 2367859"/>
                <a:gd name="connsiteY3" fmla="*/ 503109 h 3125398"/>
                <a:gd name="connsiteX4" fmla="*/ 4523 w 2367859"/>
                <a:gd name="connsiteY4" fmla="*/ 724087 h 3125398"/>
                <a:gd name="connsiteX5" fmla="*/ 485439 w 2367859"/>
                <a:gd name="connsiteY5" fmla="*/ 2989183 h 3125398"/>
                <a:gd name="connsiteX6" fmla="*/ 667374 w 2367859"/>
                <a:gd name="connsiteY6" fmla="*/ 3119553 h 3125398"/>
                <a:gd name="connsiteX7" fmla="*/ 667662 w 2367859"/>
                <a:gd name="connsiteY7" fmla="*/ 3119463 h 3125398"/>
                <a:gd name="connsiteX8" fmla="*/ 2255295 w 2367859"/>
                <a:gd name="connsiteY8" fmla="*/ 2622181 h 3125398"/>
                <a:gd name="connsiteX9" fmla="*/ 2255583 w 2367859"/>
                <a:gd name="connsiteY9" fmla="*/ 2622090 h 3125398"/>
                <a:gd name="connsiteX10" fmla="*/ 2362919 w 2367859"/>
                <a:gd name="connsiteY10" fmla="*/ 2401112 h 3125398"/>
                <a:gd name="connsiteX11" fmla="*/ 1882002 w 2367859"/>
                <a:gd name="connsiteY11" fmla="*/ 136022 h 3125398"/>
                <a:gd name="connsiteX12" fmla="*/ 1700071 w 2367859"/>
                <a:gd name="connsiteY12" fmla="*/ 5646 h 3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7859" h="3125398">
                  <a:moveTo>
                    <a:pt x="1700071" y="5646"/>
                  </a:moveTo>
                  <a:lnTo>
                    <a:pt x="1568707" y="46795"/>
                  </a:lnTo>
                  <a:lnTo>
                    <a:pt x="243222" y="461965"/>
                  </a:lnTo>
                  <a:lnTo>
                    <a:pt x="111863" y="503109"/>
                  </a:lnTo>
                  <a:cubicBezTo>
                    <a:pt x="32042" y="528228"/>
                    <a:pt x="-15980" y="627084"/>
                    <a:pt x="4523" y="724087"/>
                  </a:cubicBezTo>
                  <a:lnTo>
                    <a:pt x="485439" y="2989183"/>
                  </a:lnTo>
                  <a:cubicBezTo>
                    <a:pt x="506120" y="3086128"/>
                    <a:pt x="587510" y="3144455"/>
                    <a:pt x="667374" y="3119553"/>
                  </a:cubicBezTo>
                  <a:lnTo>
                    <a:pt x="667662" y="3119463"/>
                  </a:lnTo>
                  <a:lnTo>
                    <a:pt x="2255295" y="2622181"/>
                  </a:lnTo>
                  <a:lnTo>
                    <a:pt x="2255583" y="2622090"/>
                  </a:lnTo>
                  <a:cubicBezTo>
                    <a:pt x="2335404" y="2596971"/>
                    <a:pt x="2383421" y="2498121"/>
                    <a:pt x="2362919" y="2401112"/>
                  </a:cubicBezTo>
                  <a:lnTo>
                    <a:pt x="1882002" y="136022"/>
                  </a:lnTo>
                  <a:cubicBezTo>
                    <a:pt x="1861325" y="39071"/>
                    <a:pt x="1779936" y="-19250"/>
                    <a:pt x="1700071" y="5646"/>
                  </a:cubicBezTo>
                  <a:close/>
                </a:path>
              </a:pathLst>
            </a:custGeom>
            <a:solidFill>
              <a:srgbClr val="FFFFFF"/>
            </a:solidFill>
            <a:ln w="4348" cap="flat">
              <a:noFill/>
              <a:prstDash val="solid"/>
              <a:miter/>
            </a:ln>
          </p:spPr>
          <p:txBody>
            <a:bodyPr rtlCol="0" anchor="ctr"/>
            <a:lstStyle/>
            <a:p>
              <a:endParaRPr lang="zh-CN" altLang="en-US"/>
            </a:p>
          </p:txBody>
        </p:sp>
        <p:sp>
          <p:nvSpPr>
            <p:cNvPr id="45" name="任意多边形: 形状 44"/>
            <p:cNvSpPr/>
            <p:nvPr/>
          </p:nvSpPr>
          <p:spPr>
            <a:xfrm>
              <a:off x="5097135" y="2181986"/>
              <a:ext cx="872990" cy="336425"/>
            </a:xfrm>
            <a:custGeom>
              <a:avLst/>
              <a:gdLst>
                <a:gd name="connsiteX0" fmla="*/ 846596 w 872990"/>
                <a:gd name="connsiteY0" fmla="*/ 83406 h 336425"/>
                <a:gd name="connsiteX1" fmla="*/ 43450 w 872990"/>
                <a:gd name="connsiteY1" fmla="*/ 334973 h 336425"/>
                <a:gd name="connsiteX2" fmla="*/ 907 w 872990"/>
                <a:gd name="connsiteY2" fmla="*/ 304486 h 336425"/>
                <a:gd name="connsiteX3" fmla="*/ 26008 w 872990"/>
                <a:gd name="connsiteY3" fmla="*/ 252807 h 336425"/>
                <a:gd name="connsiteX4" fmla="*/ 829153 w 872990"/>
                <a:gd name="connsiteY4" fmla="*/ 1247 h 336425"/>
                <a:gd name="connsiteX5" fmla="*/ 871674 w 872990"/>
                <a:gd name="connsiteY5" fmla="*/ 31781 h 336425"/>
                <a:gd name="connsiteX6" fmla="*/ 846596 w 872990"/>
                <a:gd name="connsiteY6" fmla="*/ 83406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0" h="336425">
                  <a:moveTo>
                    <a:pt x="846596" y="83406"/>
                  </a:moveTo>
                  <a:lnTo>
                    <a:pt x="43450" y="334973"/>
                  </a:lnTo>
                  <a:cubicBezTo>
                    <a:pt x="24770" y="340822"/>
                    <a:pt x="5723" y="327169"/>
                    <a:pt x="907" y="304486"/>
                  </a:cubicBezTo>
                  <a:cubicBezTo>
                    <a:pt x="-3913" y="281796"/>
                    <a:pt x="7327" y="258657"/>
                    <a:pt x="26008" y="252807"/>
                  </a:cubicBezTo>
                  <a:lnTo>
                    <a:pt x="829153" y="1247"/>
                  </a:lnTo>
                  <a:cubicBezTo>
                    <a:pt x="847834" y="-4587"/>
                    <a:pt x="866871" y="9087"/>
                    <a:pt x="871674" y="31781"/>
                  </a:cubicBezTo>
                  <a:cubicBezTo>
                    <a:pt x="876469" y="54444"/>
                    <a:pt x="865246" y="77546"/>
                    <a:pt x="846596" y="83406"/>
                  </a:cubicBezTo>
                  <a:close/>
                </a:path>
              </a:pathLst>
            </a:custGeom>
            <a:solidFill>
              <a:srgbClr val="F2F2F2"/>
            </a:solidFill>
            <a:ln w="4348" cap="flat">
              <a:noFill/>
              <a:prstDash val="solid"/>
              <a:miter/>
            </a:ln>
          </p:spPr>
          <p:txBody>
            <a:bodyPr rtlCol="0" anchor="ctr"/>
            <a:lstStyle/>
            <a:p>
              <a:endParaRPr lang="zh-CN" altLang="en-US"/>
            </a:p>
          </p:txBody>
        </p:sp>
        <p:sp>
          <p:nvSpPr>
            <p:cNvPr id="46" name="任意多边形: 形状 45"/>
            <p:cNvSpPr/>
            <p:nvPr/>
          </p:nvSpPr>
          <p:spPr>
            <a:xfrm>
              <a:off x="5126572" y="2276926"/>
              <a:ext cx="1012538" cy="380131"/>
            </a:xfrm>
            <a:custGeom>
              <a:avLst/>
              <a:gdLst>
                <a:gd name="connsiteX0" fmla="*/ 986115 w 1012538"/>
                <a:gd name="connsiteY0" fmla="*/ 83416 h 380131"/>
                <a:gd name="connsiteX1" fmla="*/ 43450 w 1012538"/>
                <a:gd name="connsiteY1" fmla="*/ 378677 h 380131"/>
                <a:gd name="connsiteX2" fmla="*/ 907 w 1012538"/>
                <a:gd name="connsiteY2" fmla="*/ 348190 h 380131"/>
                <a:gd name="connsiteX3" fmla="*/ 26008 w 1012538"/>
                <a:gd name="connsiteY3" fmla="*/ 296518 h 380131"/>
                <a:gd name="connsiteX4" fmla="*/ 968672 w 1012538"/>
                <a:gd name="connsiteY4" fmla="*/ 1257 h 380131"/>
                <a:gd name="connsiteX5" fmla="*/ 1011215 w 1012538"/>
                <a:gd name="connsiteY5" fmla="*/ 31744 h 380131"/>
                <a:gd name="connsiteX6" fmla="*/ 986115 w 1012538"/>
                <a:gd name="connsiteY6" fmla="*/ 83416 h 3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1">
                  <a:moveTo>
                    <a:pt x="986115" y="83416"/>
                  </a:moveTo>
                  <a:lnTo>
                    <a:pt x="43450" y="378677"/>
                  </a:lnTo>
                  <a:cubicBezTo>
                    <a:pt x="24770" y="384532"/>
                    <a:pt x="5723" y="370879"/>
                    <a:pt x="907" y="348190"/>
                  </a:cubicBezTo>
                  <a:cubicBezTo>
                    <a:pt x="-3913" y="325501"/>
                    <a:pt x="7327" y="302367"/>
                    <a:pt x="26008" y="296518"/>
                  </a:cubicBezTo>
                  <a:lnTo>
                    <a:pt x="968672" y="1257"/>
                  </a:lnTo>
                  <a:cubicBezTo>
                    <a:pt x="987348" y="-4598"/>
                    <a:pt x="1006399" y="9054"/>
                    <a:pt x="1011215" y="31744"/>
                  </a:cubicBezTo>
                  <a:cubicBezTo>
                    <a:pt x="1016031" y="54427"/>
                    <a:pt x="1004795" y="77567"/>
                    <a:pt x="986115" y="83416"/>
                  </a:cubicBezTo>
                  <a:close/>
                </a:path>
              </a:pathLst>
            </a:custGeom>
            <a:solidFill>
              <a:srgbClr val="F2F2F2"/>
            </a:solidFill>
            <a:ln w="4348" cap="flat">
              <a:noFill/>
              <a:prstDash val="solid"/>
              <a:miter/>
            </a:ln>
          </p:spPr>
          <p:txBody>
            <a:bodyPr rtlCol="0" anchor="ctr"/>
            <a:lstStyle/>
            <a:p>
              <a:endParaRPr lang="zh-CN" altLang="en-US"/>
            </a:p>
          </p:txBody>
        </p:sp>
        <p:sp>
          <p:nvSpPr>
            <p:cNvPr id="47" name="任意多边形: 形状 46"/>
            <p:cNvSpPr/>
            <p:nvPr/>
          </p:nvSpPr>
          <p:spPr>
            <a:xfrm>
              <a:off x="5229058" y="2803326"/>
              <a:ext cx="873018" cy="336433"/>
            </a:xfrm>
            <a:custGeom>
              <a:avLst/>
              <a:gdLst>
                <a:gd name="connsiteX0" fmla="*/ 846594 w 873018"/>
                <a:gd name="connsiteY0" fmla="*/ 83420 h 336433"/>
                <a:gd name="connsiteX1" fmla="*/ 43449 w 873018"/>
                <a:gd name="connsiteY1" fmla="*/ 334981 h 336433"/>
                <a:gd name="connsiteX2" fmla="*/ 906 w 873018"/>
                <a:gd name="connsiteY2" fmla="*/ 304494 h 336433"/>
                <a:gd name="connsiteX3" fmla="*/ 26006 w 873018"/>
                <a:gd name="connsiteY3" fmla="*/ 252821 h 336433"/>
                <a:gd name="connsiteX4" fmla="*/ 829152 w 873018"/>
                <a:gd name="connsiteY4" fmla="*/ 1255 h 336433"/>
                <a:gd name="connsiteX5" fmla="*/ 871695 w 873018"/>
                <a:gd name="connsiteY5" fmla="*/ 31742 h 336433"/>
                <a:gd name="connsiteX6" fmla="*/ 846594 w 873018"/>
                <a:gd name="connsiteY6" fmla="*/ 83420 h 33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018" h="336433">
                  <a:moveTo>
                    <a:pt x="846594" y="83420"/>
                  </a:moveTo>
                  <a:lnTo>
                    <a:pt x="43449" y="334981"/>
                  </a:lnTo>
                  <a:cubicBezTo>
                    <a:pt x="24768" y="340830"/>
                    <a:pt x="5722" y="327183"/>
                    <a:pt x="906" y="304494"/>
                  </a:cubicBezTo>
                  <a:cubicBezTo>
                    <a:pt x="-3910" y="281804"/>
                    <a:pt x="7326" y="258671"/>
                    <a:pt x="26006" y="252821"/>
                  </a:cubicBezTo>
                  <a:lnTo>
                    <a:pt x="829152" y="1255"/>
                  </a:lnTo>
                  <a:cubicBezTo>
                    <a:pt x="847832" y="-4595"/>
                    <a:pt x="866879" y="9053"/>
                    <a:pt x="871695" y="31742"/>
                  </a:cubicBezTo>
                  <a:cubicBezTo>
                    <a:pt x="876511" y="54431"/>
                    <a:pt x="865275" y="77570"/>
                    <a:pt x="846594" y="83420"/>
                  </a:cubicBezTo>
                  <a:close/>
                </a:path>
              </a:pathLst>
            </a:custGeom>
            <a:solidFill>
              <a:srgbClr val="F2F2F2"/>
            </a:solidFill>
            <a:ln w="4348" cap="flat">
              <a:noFill/>
              <a:prstDash val="solid"/>
              <a:miter/>
            </a:ln>
          </p:spPr>
          <p:txBody>
            <a:bodyPr rtlCol="0" anchor="ctr"/>
            <a:lstStyle/>
            <a:p>
              <a:endParaRPr lang="zh-CN" altLang="en-US"/>
            </a:p>
          </p:txBody>
        </p:sp>
        <p:sp>
          <p:nvSpPr>
            <p:cNvPr id="48" name="任意多边形: 形状 47"/>
            <p:cNvSpPr/>
            <p:nvPr/>
          </p:nvSpPr>
          <p:spPr>
            <a:xfrm>
              <a:off x="5258495" y="2898275"/>
              <a:ext cx="1012538" cy="380133"/>
            </a:xfrm>
            <a:custGeom>
              <a:avLst/>
              <a:gdLst>
                <a:gd name="connsiteX0" fmla="*/ 986113 w 1012538"/>
                <a:gd name="connsiteY0" fmla="*/ 83420 h 380133"/>
                <a:gd name="connsiteX1" fmla="*/ 43449 w 1012538"/>
                <a:gd name="connsiteY1" fmla="*/ 378681 h 380133"/>
                <a:gd name="connsiteX2" fmla="*/ 906 w 1012538"/>
                <a:gd name="connsiteY2" fmla="*/ 348194 h 380133"/>
                <a:gd name="connsiteX3" fmla="*/ 26006 w 1012538"/>
                <a:gd name="connsiteY3" fmla="*/ 296516 h 380133"/>
                <a:gd name="connsiteX4" fmla="*/ 968671 w 1012538"/>
                <a:gd name="connsiteY4" fmla="*/ 1255 h 380133"/>
                <a:gd name="connsiteX5" fmla="*/ 1011213 w 1012538"/>
                <a:gd name="connsiteY5" fmla="*/ 31742 h 380133"/>
                <a:gd name="connsiteX6" fmla="*/ 986113 w 1012538"/>
                <a:gd name="connsiteY6" fmla="*/ 83420 h 3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538" h="380133">
                  <a:moveTo>
                    <a:pt x="986113" y="83420"/>
                  </a:moveTo>
                  <a:lnTo>
                    <a:pt x="43449" y="378681"/>
                  </a:lnTo>
                  <a:cubicBezTo>
                    <a:pt x="24768" y="384530"/>
                    <a:pt x="5722" y="370883"/>
                    <a:pt x="906" y="348194"/>
                  </a:cubicBezTo>
                  <a:cubicBezTo>
                    <a:pt x="-3910" y="325505"/>
                    <a:pt x="7326" y="302371"/>
                    <a:pt x="26006" y="296516"/>
                  </a:cubicBezTo>
                  <a:lnTo>
                    <a:pt x="968671" y="1255"/>
                  </a:lnTo>
                  <a:cubicBezTo>
                    <a:pt x="987351" y="-4595"/>
                    <a:pt x="1006397" y="9053"/>
                    <a:pt x="1011213" y="31742"/>
                  </a:cubicBezTo>
                  <a:cubicBezTo>
                    <a:pt x="1016034" y="54431"/>
                    <a:pt x="1004793" y="77565"/>
                    <a:pt x="986113" y="83420"/>
                  </a:cubicBezTo>
                  <a:close/>
                </a:path>
              </a:pathLst>
            </a:custGeom>
            <a:solidFill>
              <a:srgbClr val="F2F2F2"/>
            </a:solidFill>
            <a:ln w="4348" cap="flat">
              <a:noFill/>
              <a:prstDash val="solid"/>
              <a:miter/>
            </a:ln>
          </p:spPr>
          <p:txBody>
            <a:bodyPr rtlCol="0" anchor="ctr"/>
            <a:lstStyle/>
            <a:p>
              <a:endParaRPr lang="zh-CN" altLang="en-US"/>
            </a:p>
          </p:txBody>
        </p:sp>
        <p:sp>
          <p:nvSpPr>
            <p:cNvPr id="49" name="任意多边形: 形状 48"/>
            <p:cNvSpPr/>
            <p:nvPr/>
          </p:nvSpPr>
          <p:spPr>
            <a:xfrm>
              <a:off x="5361003" y="3424679"/>
              <a:ext cx="872999" cy="336425"/>
            </a:xfrm>
            <a:custGeom>
              <a:avLst/>
              <a:gdLst>
                <a:gd name="connsiteX0" fmla="*/ 846575 w 872999"/>
                <a:gd name="connsiteY0" fmla="*/ 83414 h 336425"/>
                <a:gd name="connsiteX1" fmla="*/ 43430 w 872999"/>
                <a:gd name="connsiteY1" fmla="*/ 334980 h 336425"/>
                <a:gd name="connsiteX2" fmla="*/ 900 w 872999"/>
                <a:gd name="connsiteY2" fmla="*/ 304457 h 336425"/>
                <a:gd name="connsiteX3" fmla="*/ 25983 w 872999"/>
                <a:gd name="connsiteY3" fmla="*/ 252816 h 336425"/>
                <a:gd name="connsiteX4" fmla="*/ 829128 w 872999"/>
                <a:gd name="connsiteY4" fmla="*/ 1255 h 336425"/>
                <a:gd name="connsiteX5" fmla="*/ 871676 w 872999"/>
                <a:gd name="connsiteY5" fmla="*/ 31742 h 336425"/>
                <a:gd name="connsiteX6" fmla="*/ 846575 w 872999"/>
                <a:gd name="connsiteY6" fmla="*/ 83414 h 33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99" h="336425">
                  <a:moveTo>
                    <a:pt x="846575" y="83414"/>
                  </a:moveTo>
                  <a:lnTo>
                    <a:pt x="43430" y="334980"/>
                  </a:lnTo>
                  <a:cubicBezTo>
                    <a:pt x="24745" y="340814"/>
                    <a:pt x="5703" y="327146"/>
                    <a:pt x="900" y="304457"/>
                  </a:cubicBezTo>
                  <a:cubicBezTo>
                    <a:pt x="-3899" y="281783"/>
                    <a:pt x="7324" y="258676"/>
                    <a:pt x="25983" y="252816"/>
                  </a:cubicBezTo>
                  <a:lnTo>
                    <a:pt x="829128" y="1255"/>
                  </a:lnTo>
                  <a:cubicBezTo>
                    <a:pt x="847809" y="-4595"/>
                    <a:pt x="866855" y="9053"/>
                    <a:pt x="871676" y="31742"/>
                  </a:cubicBezTo>
                  <a:cubicBezTo>
                    <a:pt x="876492" y="54431"/>
                    <a:pt x="865251" y="77565"/>
                    <a:pt x="846575" y="83414"/>
                  </a:cubicBezTo>
                  <a:close/>
                </a:path>
              </a:pathLst>
            </a:custGeom>
            <a:solidFill>
              <a:srgbClr val="F2F2F2"/>
            </a:solidFill>
            <a:ln w="4348" cap="flat">
              <a:noFill/>
              <a:prstDash val="solid"/>
              <a:miter/>
            </a:ln>
          </p:spPr>
          <p:txBody>
            <a:bodyPr rtlCol="0" anchor="ctr"/>
            <a:lstStyle/>
            <a:p>
              <a:endParaRPr lang="zh-CN" altLang="en-US"/>
            </a:p>
          </p:txBody>
        </p:sp>
        <p:sp>
          <p:nvSpPr>
            <p:cNvPr id="50" name="任意多边形: 形状 49"/>
            <p:cNvSpPr/>
            <p:nvPr/>
          </p:nvSpPr>
          <p:spPr>
            <a:xfrm>
              <a:off x="5390387" y="3519627"/>
              <a:ext cx="1012570" cy="380140"/>
            </a:xfrm>
            <a:custGeom>
              <a:avLst/>
              <a:gdLst>
                <a:gd name="connsiteX0" fmla="*/ 986147 w 1012570"/>
                <a:gd name="connsiteY0" fmla="*/ 83416 h 380140"/>
                <a:gd name="connsiteX1" fmla="*/ 43483 w 1012570"/>
                <a:gd name="connsiteY1" fmla="*/ 378677 h 380140"/>
                <a:gd name="connsiteX2" fmla="*/ 914 w 1012570"/>
                <a:gd name="connsiteY2" fmla="*/ 348238 h 380140"/>
                <a:gd name="connsiteX3" fmla="*/ 25975 w 1012570"/>
                <a:gd name="connsiteY3" fmla="*/ 296534 h 380140"/>
                <a:gd name="connsiteX4" fmla="*/ 26036 w 1012570"/>
                <a:gd name="connsiteY4" fmla="*/ 296517 h 380140"/>
                <a:gd name="connsiteX5" fmla="*/ 968700 w 1012570"/>
                <a:gd name="connsiteY5" fmla="*/ 1257 h 380140"/>
                <a:gd name="connsiteX6" fmla="*/ 1011248 w 1012570"/>
                <a:gd name="connsiteY6" fmla="*/ 31743 h 380140"/>
                <a:gd name="connsiteX7" fmla="*/ 986147 w 1012570"/>
                <a:gd name="connsiteY7" fmla="*/ 83416 h 38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570" h="380140">
                  <a:moveTo>
                    <a:pt x="986147" y="83416"/>
                  </a:moveTo>
                  <a:lnTo>
                    <a:pt x="43483" y="378677"/>
                  </a:lnTo>
                  <a:cubicBezTo>
                    <a:pt x="24807" y="384548"/>
                    <a:pt x="5747" y="370922"/>
                    <a:pt x="914" y="348238"/>
                  </a:cubicBezTo>
                  <a:cubicBezTo>
                    <a:pt x="-3920" y="325554"/>
                    <a:pt x="7299" y="302404"/>
                    <a:pt x="25975" y="296534"/>
                  </a:cubicBezTo>
                  <a:cubicBezTo>
                    <a:pt x="25997" y="296528"/>
                    <a:pt x="26018" y="296523"/>
                    <a:pt x="26036" y="296517"/>
                  </a:cubicBezTo>
                  <a:lnTo>
                    <a:pt x="968700" y="1257"/>
                  </a:lnTo>
                  <a:cubicBezTo>
                    <a:pt x="987381" y="-4598"/>
                    <a:pt x="1006427" y="9054"/>
                    <a:pt x="1011248" y="31743"/>
                  </a:cubicBezTo>
                  <a:cubicBezTo>
                    <a:pt x="1016064" y="54427"/>
                    <a:pt x="1004823" y="77566"/>
                    <a:pt x="986147" y="83416"/>
                  </a:cubicBezTo>
                  <a:close/>
                </a:path>
              </a:pathLst>
            </a:custGeom>
            <a:solidFill>
              <a:srgbClr val="F2F2F2"/>
            </a:solidFill>
            <a:ln w="4348" cap="flat">
              <a:noFill/>
              <a:prstDash val="solid"/>
              <a:miter/>
            </a:ln>
          </p:spPr>
          <p:txBody>
            <a:bodyPr rtlCol="0" anchor="ctr"/>
            <a:lstStyle/>
            <a:p>
              <a:endParaRPr lang="zh-CN" altLang="en-US"/>
            </a:p>
          </p:txBody>
        </p:sp>
        <p:sp>
          <p:nvSpPr>
            <p:cNvPr id="51" name="任意多边形: 形状 50"/>
            <p:cNvSpPr/>
            <p:nvPr/>
          </p:nvSpPr>
          <p:spPr>
            <a:xfrm>
              <a:off x="4633284" y="2427659"/>
              <a:ext cx="382966" cy="437008"/>
            </a:xfrm>
            <a:custGeom>
              <a:avLst/>
              <a:gdLst>
                <a:gd name="connsiteX0" fmla="*/ 370193 w 382966"/>
                <a:gd name="connsiteY0" fmla="*/ 347240 h 437008"/>
                <a:gd name="connsiteX1" fmla="*/ 85965 w 382966"/>
                <a:gd name="connsiteY1" fmla="*/ 436266 h 437008"/>
                <a:gd name="connsiteX2" fmla="*/ 65567 w 382966"/>
                <a:gd name="connsiteY2" fmla="*/ 421644 h 437008"/>
                <a:gd name="connsiteX3" fmla="*/ 321 w 382966"/>
                <a:gd name="connsiteY3" fmla="*/ 114350 h 437008"/>
                <a:gd name="connsiteX4" fmla="*/ 12359 w 382966"/>
                <a:gd name="connsiteY4" fmla="*/ 89570 h 437008"/>
                <a:gd name="connsiteX5" fmla="*/ 296583 w 382966"/>
                <a:gd name="connsiteY5" fmla="*/ 545 h 437008"/>
                <a:gd name="connsiteX6" fmla="*/ 316985 w 382966"/>
                <a:gd name="connsiteY6" fmla="*/ 15166 h 437008"/>
                <a:gd name="connsiteX7" fmla="*/ 382226 w 382966"/>
                <a:gd name="connsiteY7" fmla="*/ 322460 h 437008"/>
                <a:gd name="connsiteX8" fmla="*/ 370193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3" y="347240"/>
                  </a:moveTo>
                  <a:lnTo>
                    <a:pt x="85965" y="436266"/>
                  </a:lnTo>
                  <a:cubicBezTo>
                    <a:pt x="77012" y="439056"/>
                    <a:pt x="67886" y="432518"/>
                    <a:pt x="65567" y="421644"/>
                  </a:cubicBezTo>
                  <a:lnTo>
                    <a:pt x="321" y="114350"/>
                  </a:lnTo>
                  <a:cubicBezTo>
                    <a:pt x="-1976" y="103472"/>
                    <a:pt x="3407" y="92386"/>
                    <a:pt x="12359" y="89570"/>
                  </a:cubicBezTo>
                  <a:lnTo>
                    <a:pt x="296583" y="545"/>
                  </a:lnTo>
                  <a:cubicBezTo>
                    <a:pt x="305539" y="-2245"/>
                    <a:pt x="314666" y="4293"/>
                    <a:pt x="316985" y="15166"/>
                  </a:cubicBezTo>
                  <a:lnTo>
                    <a:pt x="382226" y="322460"/>
                  </a:lnTo>
                  <a:cubicBezTo>
                    <a:pt x="384528" y="333339"/>
                    <a:pt x="379140" y="344424"/>
                    <a:pt x="370193" y="347240"/>
                  </a:cubicBezTo>
                  <a:close/>
                </a:path>
              </a:pathLst>
            </a:custGeom>
            <a:solidFill>
              <a:srgbClr val="E6E6E6"/>
            </a:solidFill>
            <a:ln w="4348" cap="flat">
              <a:noFill/>
              <a:prstDash val="solid"/>
              <a:miter/>
            </a:ln>
          </p:spPr>
          <p:txBody>
            <a:bodyPr rtlCol="0" anchor="ctr"/>
            <a:lstStyle/>
            <a:p>
              <a:endParaRPr lang="zh-CN" altLang="en-US"/>
            </a:p>
          </p:txBody>
        </p:sp>
        <p:sp>
          <p:nvSpPr>
            <p:cNvPr id="52" name="任意多边形: 形状 51"/>
            <p:cNvSpPr/>
            <p:nvPr/>
          </p:nvSpPr>
          <p:spPr>
            <a:xfrm>
              <a:off x="4765208" y="3049012"/>
              <a:ext cx="382966" cy="437004"/>
            </a:xfrm>
            <a:custGeom>
              <a:avLst/>
              <a:gdLst>
                <a:gd name="connsiteX0" fmla="*/ 370190 w 382966"/>
                <a:gd name="connsiteY0" fmla="*/ 347235 h 437004"/>
                <a:gd name="connsiteX1" fmla="*/ 85966 w 382966"/>
                <a:gd name="connsiteY1" fmla="*/ 436260 h 437004"/>
                <a:gd name="connsiteX2" fmla="*/ 65564 w 382966"/>
                <a:gd name="connsiteY2" fmla="*/ 421644 h 437004"/>
                <a:gd name="connsiteX3" fmla="*/ 323 w 382966"/>
                <a:gd name="connsiteY3" fmla="*/ 114350 h 437004"/>
                <a:gd name="connsiteX4" fmla="*/ 12356 w 382966"/>
                <a:gd name="connsiteY4" fmla="*/ 89570 h 437004"/>
                <a:gd name="connsiteX5" fmla="*/ 296580 w 382966"/>
                <a:gd name="connsiteY5" fmla="*/ 545 h 437004"/>
                <a:gd name="connsiteX6" fmla="*/ 316982 w 382966"/>
                <a:gd name="connsiteY6" fmla="*/ 15161 h 437004"/>
                <a:gd name="connsiteX7" fmla="*/ 382228 w 382966"/>
                <a:gd name="connsiteY7" fmla="*/ 322460 h 437004"/>
                <a:gd name="connsiteX8" fmla="*/ 370190 w 382966"/>
                <a:gd name="connsiteY8" fmla="*/ 347235 h 43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4">
                  <a:moveTo>
                    <a:pt x="370190" y="347235"/>
                  </a:moveTo>
                  <a:lnTo>
                    <a:pt x="85966" y="436260"/>
                  </a:lnTo>
                  <a:cubicBezTo>
                    <a:pt x="77010" y="439056"/>
                    <a:pt x="67883" y="432512"/>
                    <a:pt x="65564" y="421644"/>
                  </a:cubicBezTo>
                  <a:lnTo>
                    <a:pt x="323" y="114350"/>
                  </a:lnTo>
                  <a:cubicBezTo>
                    <a:pt x="-1979" y="103472"/>
                    <a:pt x="3404" y="92386"/>
                    <a:pt x="12356" y="89570"/>
                  </a:cubicBezTo>
                  <a:lnTo>
                    <a:pt x="296580" y="545"/>
                  </a:lnTo>
                  <a:cubicBezTo>
                    <a:pt x="305537" y="-2245"/>
                    <a:pt x="314663" y="4293"/>
                    <a:pt x="316982" y="15161"/>
                  </a:cubicBezTo>
                  <a:lnTo>
                    <a:pt x="382228" y="322460"/>
                  </a:lnTo>
                  <a:cubicBezTo>
                    <a:pt x="384525" y="333333"/>
                    <a:pt x="379142" y="344418"/>
                    <a:pt x="370190" y="347235"/>
                  </a:cubicBezTo>
                  <a:close/>
                </a:path>
              </a:pathLst>
            </a:custGeom>
            <a:solidFill>
              <a:srgbClr val="E6E6E6"/>
            </a:solidFill>
            <a:ln w="4348" cap="flat">
              <a:noFill/>
              <a:prstDash val="solid"/>
              <a:miter/>
            </a:ln>
          </p:spPr>
          <p:txBody>
            <a:bodyPr rtlCol="0" anchor="ctr"/>
            <a:lstStyle/>
            <a:p>
              <a:endParaRPr lang="zh-CN" altLang="en-US"/>
            </a:p>
          </p:txBody>
        </p:sp>
        <p:sp>
          <p:nvSpPr>
            <p:cNvPr id="53" name="任意多边形: 形状 52"/>
            <p:cNvSpPr/>
            <p:nvPr/>
          </p:nvSpPr>
          <p:spPr>
            <a:xfrm>
              <a:off x="4897130" y="3670359"/>
              <a:ext cx="382966" cy="437008"/>
            </a:xfrm>
            <a:custGeom>
              <a:avLst/>
              <a:gdLst>
                <a:gd name="connsiteX0" fmla="*/ 370190 w 382966"/>
                <a:gd name="connsiteY0" fmla="*/ 347240 h 437008"/>
                <a:gd name="connsiteX1" fmla="*/ 85966 w 382966"/>
                <a:gd name="connsiteY1" fmla="*/ 436266 h 437008"/>
                <a:gd name="connsiteX2" fmla="*/ 65564 w 382966"/>
                <a:gd name="connsiteY2" fmla="*/ 421644 h 437008"/>
                <a:gd name="connsiteX3" fmla="*/ 322 w 382966"/>
                <a:gd name="connsiteY3" fmla="*/ 114350 h 437008"/>
                <a:gd name="connsiteX4" fmla="*/ 12356 w 382966"/>
                <a:gd name="connsiteY4" fmla="*/ 89570 h 437008"/>
                <a:gd name="connsiteX5" fmla="*/ 296584 w 382966"/>
                <a:gd name="connsiteY5" fmla="*/ 544 h 437008"/>
                <a:gd name="connsiteX6" fmla="*/ 316982 w 382966"/>
                <a:gd name="connsiteY6" fmla="*/ 15166 h 437008"/>
                <a:gd name="connsiteX7" fmla="*/ 382228 w 382966"/>
                <a:gd name="connsiteY7" fmla="*/ 322460 h 437008"/>
                <a:gd name="connsiteX8" fmla="*/ 370190 w 382966"/>
                <a:gd name="connsiteY8" fmla="*/ 347240 h 43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966" h="437008">
                  <a:moveTo>
                    <a:pt x="370190" y="347240"/>
                  </a:moveTo>
                  <a:lnTo>
                    <a:pt x="85966" y="436266"/>
                  </a:lnTo>
                  <a:cubicBezTo>
                    <a:pt x="77009" y="439056"/>
                    <a:pt x="67883" y="432517"/>
                    <a:pt x="65564" y="421644"/>
                  </a:cubicBezTo>
                  <a:lnTo>
                    <a:pt x="322" y="114350"/>
                  </a:lnTo>
                  <a:cubicBezTo>
                    <a:pt x="-1979" y="103472"/>
                    <a:pt x="3408" y="92386"/>
                    <a:pt x="12356" y="89570"/>
                  </a:cubicBezTo>
                  <a:lnTo>
                    <a:pt x="296584" y="544"/>
                  </a:lnTo>
                  <a:cubicBezTo>
                    <a:pt x="305536" y="-2245"/>
                    <a:pt x="314663" y="4293"/>
                    <a:pt x="316982" y="15166"/>
                  </a:cubicBezTo>
                  <a:lnTo>
                    <a:pt x="382228" y="322460"/>
                  </a:lnTo>
                  <a:cubicBezTo>
                    <a:pt x="384525" y="333338"/>
                    <a:pt x="379142" y="344424"/>
                    <a:pt x="370190" y="347240"/>
                  </a:cubicBezTo>
                  <a:close/>
                </a:path>
              </a:pathLst>
            </a:custGeom>
            <a:solidFill>
              <a:srgbClr val="E6E6E6"/>
            </a:solidFill>
            <a:ln w="4348" cap="flat">
              <a:noFill/>
              <a:prstDash val="solid"/>
              <a:miter/>
            </a:ln>
          </p:spPr>
          <p:txBody>
            <a:bodyPr rtlCol="0" anchor="ctr"/>
            <a:lstStyle/>
            <a:p>
              <a:endParaRPr lang="zh-CN" altLang="en-US"/>
            </a:p>
          </p:txBody>
        </p:sp>
        <p:sp>
          <p:nvSpPr>
            <p:cNvPr id="54" name="任意多边形: 形状 53"/>
            <p:cNvSpPr/>
            <p:nvPr/>
          </p:nvSpPr>
          <p:spPr>
            <a:xfrm>
              <a:off x="5285826" y="2035154"/>
              <a:ext cx="2059667" cy="2848724"/>
            </a:xfrm>
            <a:custGeom>
              <a:avLst/>
              <a:gdLst>
                <a:gd name="connsiteX0" fmla="*/ 1849707 w 2059667"/>
                <a:gd name="connsiteY0" fmla="*/ -99 h 2848724"/>
                <a:gd name="connsiteX1" fmla="*/ 209542 w 2059667"/>
                <a:gd name="connsiteY1" fmla="*/ -99 h 2848724"/>
                <a:gd name="connsiteX2" fmla="*/ -209 w 2059667"/>
                <a:gd name="connsiteY2" fmla="*/ 254664 h 2848724"/>
                <a:gd name="connsiteX3" fmla="*/ -209 w 2059667"/>
                <a:gd name="connsiteY3" fmla="*/ 2593862 h 2848724"/>
                <a:gd name="connsiteX4" fmla="*/ 209542 w 2059667"/>
                <a:gd name="connsiteY4" fmla="*/ 2848626 h 2848724"/>
                <a:gd name="connsiteX5" fmla="*/ 1849707 w 2059667"/>
                <a:gd name="connsiteY5" fmla="*/ 2848626 h 2848724"/>
                <a:gd name="connsiteX6" fmla="*/ 2059458 w 2059667"/>
                <a:gd name="connsiteY6" fmla="*/ 2593862 h 2848724"/>
                <a:gd name="connsiteX7" fmla="*/ 2059458 w 2059667"/>
                <a:gd name="connsiteY7" fmla="*/ 254664 h 2848724"/>
                <a:gd name="connsiteX8" fmla="*/ 1849707 w 2059667"/>
                <a:gd name="connsiteY8" fmla="*/ -99 h 28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9667" h="2848724">
                  <a:moveTo>
                    <a:pt x="1849707" y="-99"/>
                  </a:moveTo>
                  <a:lnTo>
                    <a:pt x="209542" y="-99"/>
                  </a:lnTo>
                  <a:cubicBezTo>
                    <a:pt x="93755" y="60"/>
                    <a:pt x="-78" y="114024"/>
                    <a:pt x="-209" y="254664"/>
                  </a:cubicBezTo>
                  <a:lnTo>
                    <a:pt x="-209" y="2593862"/>
                  </a:lnTo>
                  <a:cubicBezTo>
                    <a:pt x="-78" y="2734497"/>
                    <a:pt x="93755" y="2848467"/>
                    <a:pt x="209542" y="2848626"/>
                  </a:cubicBezTo>
                  <a:lnTo>
                    <a:pt x="1849707" y="2848626"/>
                  </a:lnTo>
                  <a:cubicBezTo>
                    <a:pt x="1965499" y="2848467"/>
                    <a:pt x="2059332" y="2734497"/>
                    <a:pt x="2059458" y="2593862"/>
                  </a:cubicBezTo>
                  <a:lnTo>
                    <a:pt x="2059458" y="254664"/>
                  </a:lnTo>
                  <a:cubicBezTo>
                    <a:pt x="2059332" y="114024"/>
                    <a:pt x="1965499" y="60"/>
                    <a:pt x="1849707" y="-99"/>
                  </a:cubicBezTo>
                  <a:close/>
                </a:path>
              </a:pathLst>
            </a:custGeom>
            <a:solidFill>
              <a:srgbClr val="E6E6E6"/>
            </a:solidFill>
            <a:ln w="4348" cap="flat">
              <a:noFill/>
              <a:prstDash val="solid"/>
              <a:miter/>
            </a:ln>
          </p:spPr>
          <p:txBody>
            <a:bodyPr rtlCol="0" anchor="ctr"/>
            <a:lstStyle/>
            <a:p>
              <a:endParaRPr lang="zh-CN" altLang="en-US"/>
            </a:p>
          </p:txBody>
        </p:sp>
        <p:sp>
          <p:nvSpPr>
            <p:cNvPr id="55" name="任意多边形: 形状 54"/>
            <p:cNvSpPr/>
            <p:nvPr/>
          </p:nvSpPr>
          <p:spPr>
            <a:xfrm>
              <a:off x="5346208" y="2108494"/>
              <a:ext cx="1938907" cy="2702039"/>
            </a:xfrm>
            <a:custGeom>
              <a:avLst/>
              <a:gdLst>
                <a:gd name="connsiteX0" fmla="*/ 1789330 w 1938907"/>
                <a:gd name="connsiteY0" fmla="*/ -99 h 2702039"/>
                <a:gd name="connsiteX1" fmla="*/ 149160 w 1938907"/>
                <a:gd name="connsiteY1" fmla="*/ -99 h 2702039"/>
                <a:gd name="connsiteX2" fmla="*/ -209 w 1938907"/>
                <a:gd name="connsiteY2" fmla="*/ 181324 h 2702039"/>
                <a:gd name="connsiteX3" fmla="*/ -209 w 1938907"/>
                <a:gd name="connsiteY3" fmla="*/ 2520522 h 2702039"/>
                <a:gd name="connsiteX4" fmla="*/ 149160 w 1938907"/>
                <a:gd name="connsiteY4" fmla="*/ 2701940 h 2702039"/>
                <a:gd name="connsiteX5" fmla="*/ 1789330 w 1938907"/>
                <a:gd name="connsiteY5" fmla="*/ 2701940 h 2702039"/>
                <a:gd name="connsiteX6" fmla="*/ 1938699 w 1938907"/>
                <a:gd name="connsiteY6" fmla="*/ 2520522 h 2702039"/>
                <a:gd name="connsiteX7" fmla="*/ 1938699 w 1938907"/>
                <a:gd name="connsiteY7" fmla="*/ 181324 h 2702039"/>
                <a:gd name="connsiteX8" fmla="*/ 1789330 w 1938907"/>
                <a:gd name="connsiteY8" fmla="*/ -99 h 270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907" h="2702039">
                  <a:moveTo>
                    <a:pt x="1789330" y="-99"/>
                  </a:moveTo>
                  <a:lnTo>
                    <a:pt x="149160" y="-99"/>
                  </a:lnTo>
                  <a:cubicBezTo>
                    <a:pt x="66706" y="12"/>
                    <a:pt x="-117" y="81171"/>
                    <a:pt x="-209" y="181324"/>
                  </a:cubicBezTo>
                  <a:lnTo>
                    <a:pt x="-209" y="2520522"/>
                  </a:lnTo>
                  <a:cubicBezTo>
                    <a:pt x="-117" y="2620670"/>
                    <a:pt x="66706" y="2701829"/>
                    <a:pt x="149160" y="2701940"/>
                  </a:cubicBezTo>
                  <a:lnTo>
                    <a:pt x="1789330" y="2701940"/>
                  </a:lnTo>
                  <a:cubicBezTo>
                    <a:pt x="1871783" y="2701829"/>
                    <a:pt x="1938602" y="2620670"/>
                    <a:pt x="1938699" y="2520522"/>
                  </a:cubicBezTo>
                  <a:lnTo>
                    <a:pt x="1938699" y="181324"/>
                  </a:lnTo>
                  <a:cubicBezTo>
                    <a:pt x="1938602" y="81171"/>
                    <a:pt x="1871783" y="12"/>
                    <a:pt x="1789330" y="-99"/>
                  </a:cubicBezTo>
                  <a:close/>
                </a:path>
              </a:pathLst>
            </a:custGeom>
            <a:solidFill>
              <a:srgbClr val="FFFFFF"/>
            </a:solidFill>
            <a:ln w="4348" cap="flat">
              <a:noFill/>
              <a:prstDash val="solid"/>
              <a:miter/>
            </a:ln>
          </p:spPr>
          <p:txBody>
            <a:bodyPr rtlCol="0" anchor="ctr"/>
            <a:lstStyle/>
            <a:p>
              <a:endParaRPr lang="zh-CN" altLang="en-US"/>
            </a:p>
          </p:txBody>
        </p:sp>
        <p:grpSp>
          <p:nvGrpSpPr>
            <p:cNvPr id="97" name="组合 96"/>
            <p:cNvGrpSpPr/>
            <p:nvPr/>
          </p:nvGrpSpPr>
          <p:grpSpPr>
            <a:xfrm>
              <a:off x="5450628" y="2276926"/>
              <a:ext cx="1843751" cy="2389122"/>
              <a:chOff x="1854245" y="2276926"/>
              <a:chExt cx="1843751" cy="2389122"/>
            </a:xfrm>
          </p:grpSpPr>
          <p:sp>
            <p:nvSpPr>
              <p:cNvPr id="98" name="任意多边形: 形状 97"/>
              <p:cNvSpPr/>
              <p:nvPr/>
            </p:nvSpPr>
            <p:spPr>
              <a:xfrm>
                <a:off x="1938372" y="2309531"/>
                <a:ext cx="245045" cy="252575"/>
              </a:xfrm>
              <a:custGeom>
                <a:avLst/>
                <a:gdLst>
                  <a:gd name="connsiteX0" fmla="*/ 580289 w 597248"/>
                  <a:gd name="connsiteY0" fmla="*/ 574981 h 575080"/>
                  <a:gd name="connsiteX1" fmla="*/ 16541 w 597248"/>
                  <a:gd name="connsiteY1" fmla="*/ 574981 h 575080"/>
                  <a:gd name="connsiteX2" fmla="*/ -209 w 597248"/>
                  <a:gd name="connsiteY2" fmla="*/ 554637 h 575080"/>
                  <a:gd name="connsiteX3" fmla="*/ -209 w 597248"/>
                  <a:gd name="connsiteY3" fmla="*/ 20245 h 575080"/>
                  <a:gd name="connsiteX4" fmla="*/ 16541 w 597248"/>
                  <a:gd name="connsiteY4" fmla="*/ -99 h 575080"/>
                  <a:gd name="connsiteX5" fmla="*/ 580289 w 597248"/>
                  <a:gd name="connsiteY5" fmla="*/ -99 h 575080"/>
                  <a:gd name="connsiteX6" fmla="*/ 597039 w 597248"/>
                  <a:gd name="connsiteY6" fmla="*/ 20245 h 575080"/>
                  <a:gd name="connsiteX7" fmla="*/ 597039 w 597248"/>
                  <a:gd name="connsiteY7" fmla="*/ 554637 h 575080"/>
                  <a:gd name="connsiteX8" fmla="*/ 580289 w 597248"/>
                  <a:gd name="connsiteY8" fmla="*/ 574981 h 5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48" h="575080">
                    <a:moveTo>
                      <a:pt x="580289" y="574981"/>
                    </a:moveTo>
                    <a:lnTo>
                      <a:pt x="16541" y="574981"/>
                    </a:lnTo>
                    <a:cubicBezTo>
                      <a:pt x="7296" y="574970"/>
                      <a:pt x="-196" y="565870"/>
                      <a:pt x="-209" y="554637"/>
                    </a:cubicBezTo>
                    <a:lnTo>
                      <a:pt x="-209" y="20245"/>
                    </a:lnTo>
                    <a:cubicBezTo>
                      <a:pt x="-196" y="9017"/>
                      <a:pt x="7296" y="-83"/>
                      <a:pt x="16541" y="-99"/>
                    </a:cubicBezTo>
                    <a:lnTo>
                      <a:pt x="580289" y="-99"/>
                    </a:lnTo>
                    <a:cubicBezTo>
                      <a:pt x="589534" y="-83"/>
                      <a:pt x="597030" y="9017"/>
                      <a:pt x="597039" y="20245"/>
                    </a:cubicBezTo>
                    <a:lnTo>
                      <a:pt x="597039" y="554637"/>
                    </a:lnTo>
                    <a:cubicBezTo>
                      <a:pt x="597030" y="565870"/>
                      <a:pt x="589534" y="574970"/>
                      <a:pt x="580289" y="574981"/>
                    </a:cubicBezTo>
                    <a:close/>
                  </a:path>
                </a:pathLst>
              </a:custGeom>
              <a:solidFill>
                <a:schemeClr val="accent4"/>
              </a:solidFill>
              <a:ln w="4348" cap="flat">
                <a:noFill/>
                <a:prstDash val="solid"/>
                <a:miter/>
              </a:ln>
            </p:spPr>
            <p:txBody>
              <a:bodyPr rtlCol="0" anchor="ctr"/>
              <a:lstStyle/>
              <a:p>
                <a:endParaRPr lang="zh-CN" altLang="en-US"/>
              </a:p>
            </p:txBody>
          </p:sp>
          <p:sp>
            <p:nvSpPr>
              <p:cNvPr id="99" name="文本框 98"/>
              <p:cNvSpPr txBox="1"/>
              <p:nvPr/>
            </p:nvSpPr>
            <p:spPr>
              <a:xfrm>
                <a:off x="1854245" y="2618173"/>
                <a:ext cx="1736334" cy="20478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a:t>
                </a:r>
              </a:p>
            </p:txBody>
          </p:sp>
          <p:sp>
            <p:nvSpPr>
              <p:cNvPr id="100" name="文本框 99"/>
              <p:cNvSpPr txBox="1"/>
              <p:nvPr/>
            </p:nvSpPr>
            <p:spPr>
              <a:xfrm>
                <a:off x="2196122" y="2276926"/>
                <a:ext cx="1501874" cy="339776"/>
              </a:xfrm>
              <a:prstGeom prst="rect">
                <a:avLst/>
              </a:prstGeom>
              <a:noFill/>
            </p:spPr>
            <p:txBody>
              <a:bodyPr wrap="square" rtlCol="0">
                <a:spAutoFit/>
              </a:bodyPr>
              <a:lstStyle/>
              <a:p>
                <a:r>
                  <a:rPr lang="zh-CN" altLang="en-US" sz="1600" dirty="0">
                    <a:solidFill>
                      <a:schemeClr val="accent2"/>
                    </a:solidFill>
                    <a:latin typeface="+mj-ea"/>
                    <a:ea typeface="+mj-ea"/>
                  </a:rPr>
                  <a:t>請輸入標題</a:t>
                </a:r>
                <a:r>
                  <a:rPr lang="en-US" altLang="zh-CN" sz="1600" dirty="0">
                    <a:solidFill>
                      <a:schemeClr val="accent2"/>
                    </a:solidFill>
                    <a:latin typeface="+mj-ea"/>
                    <a:ea typeface="+mj-ea"/>
                  </a:rPr>
                  <a:t>2</a:t>
                </a:r>
                <a:endParaRPr lang="zh-CN" altLang="en-US" sz="1600" dirty="0">
                  <a:solidFill>
                    <a:schemeClr val="accent2"/>
                  </a:solidFill>
                  <a:latin typeface="+mj-ea"/>
                  <a:ea typeface="+mj-ea"/>
                </a:endParaRPr>
              </a:p>
            </p:txBody>
          </p:sp>
        </p:grpSp>
        <p:sp>
          <p:nvSpPr>
            <p:cNvPr id="105" name="任意多边形: 形状 104"/>
            <p:cNvSpPr/>
            <p:nvPr/>
          </p:nvSpPr>
          <p:spPr>
            <a:xfrm>
              <a:off x="6898115" y="4394127"/>
              <a:ext cx="774000" cy="774358"/>
            </a:xfrm>
            <a:custGeom>
              <a:avLst/>
              <a:gdLst>
                <a:gd name="connsiteX0" fmla="*/ 765784 w 765784"/>
                <a:gd name="connsiteY0" fmla="*/ 465062 h 930122"/>
                <a:gd name="connsiteX1" fmla="*/ 382892 w 765784"/>
                <a:gd name="connsiteY1" fmla="*/ 930123 h 930122"/>
                <a:gd name="connsiteX2" fmla="*/ 0 w 765784"/>
                <a:gd name="connsiteY2" fmla="*/ 465062 h 930122"/>
                <a:gd name="connsiteX3" fmla="*/ 382892 w 765784"/>
                <a:gd name="connsiteY3" fmla="*/ 0 h 930122"/>
                <a:gd name="connsiteX4" fmla="*/ 765784 w 765784"/>
                <a:gd name="connsiteY4" fmla="*/ 465062 h 93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84" h="930122">
                  <a:moveTo>
                    <a:pt x="765784" y="465062"/>
                  </a:moveTo>
                  <a:cubicBezTo>
                    <a:pt x="765784" y="721908"/>
                    <a:pt x="594358" y="930123"/>
                    <a:pt x="382892" y="930123"/>
                  </a:cubicBezTo>
                  <a:cubicBezTo>
                    <a:pt x="171427" y="930123"/>
                    <a:pt x="0" y="721908"/>
                    <a:pt x="0" y="465062"/>
                  </a:cubicBezTo>
                  <a:cubicBezTo>
                    <a:pt x="0" y="208215"/>
                    <a:pt x="171427" y="0"/>
                    <a:pt x="382892" y="0"/>
                  </a:cubicBezTo>
                  <a:cubicBezTo>
                    <a:pt x="594358" y="0"/>
                    <a:pt x="765784" y="208215"/>
                    <a:pt x="765784" y="465062"/>
                  </a:cubicBezTo>
                  <a:close/>
                </a:path>
              </a:pathLst>
            </a:custGeom>
            <a:solidFill>
              <a:schemeClr val="accent4"/>
            </a:solidFill>
            <a:ln w="4348" cap="flat">
              <a:noFill/>
              <a:prstDash val="solid"/>
              <a:miter/>
            </a:ln>
          </p:spPr>
          <p:txBody>
            <a:bodyPr rtlCol="0" anchor="ctr"/>
            <a:lstStyle/>
            <a:p>
              <a:endParaRPr lang="zh-CN" altLang="en-US"/>
            </a:p>
          </p:txBody>
        </p:sp>
        <p:pic>
          <p:nvPicPr>
            <p:cNvPr id="108" name="图形 10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2809" y="4609604"/>
              <a:ext cx="356072" cy="356072"/>
            </a:xfrm>
            <a:prstGeom prst="rect">
              <a:avLst/>
            </a:prstGeom>
          </p:spPr>
        </p:pic>
        <p:sp>
          <p:nvSpPr>
            <p:cNvPr id="115" name="任意多边形: 形状 114"/>
            <p:cNvSpPr/>
            <p:nvPr/>
          </p:nvSpPr>
          <p:spPr>
            <a:xfrm>
              <a:off x="5964688" y="4648151"/>
              <a:ext cx="684000" cy="36000"/>
            </a:xfrm>
            <a:custGeom>
              <a:avLst/>
              <a:gdLst>
                <a:gd name="connsiteX0" fmla="*/ 646220 w 681357"/>
                <a:gd name="connsiteY0" fmla="*/ 84750 h 84848"/>
                <a:gd name="connsiteX1" fmla="*/ 34720 w 681357"/>
                <a:gd name="connsiteY1" fmla="*/ 84750 h 84848"/>
                <a:gd name="connsiteX2" fmla="*/ -209 w 681357"/>
                <a:gd name="connsiteY2" fmla="*/ 42325 h 84848"/>
                <a:gd name="connsiteX3" fmla="*/ 34720 w 681357"/>
                <a:gd name="connsiteY3" fmla="*/ -99 h 84848"/>
                <a:gd name="connsiteX4" fmla="*/ 646220 w 681357"/>
                <a:gd name="connsiteY4" fmla="*/ -99 h 84848"/>
                <a:gd name="connsiteX5" fmla="*/ 681149 w 681357"/>
                <a:gd name="connsiteY5" fmla="*/ 42325 h 84848"/>
                <a:gd name="connsiteX6" fmla="*/ 646220 w 681357"/>
                <a:gd name="connsiteY6" fmla="*/ 84750 h 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7" h="84848">
                  <a:moveTo>
                    <a:pt x="646220" y="84750"/>
                  </a:moveTo>
                  <a:lnTo>
                    <a:pt x="34720" y="84750"/>
                  </a:lnTo>
                  <a:cubicBezTo>
                    <a:pt x="15429" y="84750"/>
                    <a:pt x="-209" y="65756"/>
                    <a:pt x="-209" y="42325"/>
                  </a:cubicBezTo>
                  <a:cubicBezTo>
                    <a:pt x="-209" y="18895"/>
                    <a:pt x="15429" y="-99"/>
                    <a:pt x="34720" y="-99"/>
                  </a:cubicBezTo>
                  <a:lnTo>
                    <a:pt x="646220" y="-99"/>
                  </a:lnTo>
                  <a:cubicBezTo>
                    <a:pt x="665510" y="-99"/>
                    <a:pt x="681149" y="18895"/>
                    <a:pt x="681149" y="42325"/>
                  </a:cubicBezTo>
                  <a:cubicBezTo>
                    <a:pt x="681149" y="65756"/>
                    <a:pt x="665510" y="84750"/>
                    <a:pt x="646220" y="84750"/>
                  </a:cubicBezTo>
                  <a:close/>
                </a:path>
              </a:pathLst>
            </a:custGeom>
            <a:solidFill>
              <a:srgbClr val="CCCCCC"/>
            </a:solidFill>
            <a:ln w="4348" cap="flat">
              <a:noFill/>
              <a:prstDash val="solid"/>
              <a:miter/>
            </a:ln>
          </p:spPr>
          <p:txBody>
            <a:bodyPr rtlCol="0" anchor="ctr"/>
            <a:lstStyle/>
            <a:p>
              <a:endParaRPr lang="zh-CN" altLang="en-US"/>
            </a:p>
          </p:txBody>
        </p:sp>
      </p:grpSp>
      <p:sp>
        <p:nvSpPr>
          <p:cNvPr id="116" name="任意多边形: 形状 115"/>
          <p:cNvSpPr/>
          <p:nvPr/>
        </p:nvSpPr>
        <p:spPr>
          <a:xfrm>
            <a:off x="9652190" y="4819590"/>
            <a:ext cx="684000" cy="36000"/>
          </a:xfrm>
          <a:custGeom>
            <a:avLst/>
            <a:gdLst>
              <a:gd name="connsiteX0" fmla="*/ 646220 w 681357"/>
              <a:gd name="connsiteY0" fmla="*/ 84750 h 84848"/>
              <a:gd name="connsiteX1" fmla="*/ 34720 w 681357"/>
              <a:gd name="connsiteY1" fmla="*/ 84750 h 84848"/>
              <a:gd name="connsiteX2" fmla="*/ -209 w 681357"/>
              <a:gd name="connsiteY2" fmla="*/ 42325 h 84848"/>
              <a:gd name="connsiteX3" fmla="*/ 34720 w 681357"/>
              <a:gd name="connsiteY3" fmla="*/ -99 h 84848"/>
              <a:gd name="connsiteX4" fmla="*/ 646220 w 681357"/>
              <a:gd name="connsiteY4" fmla="*/ -99 h 84848"/>
              <a:gd name="connsiteX5" fmla="*/ 681149 w 681357"/>
              <a:gd name="connsiteY5" fmla="*/ 42325 h 84848"/>
              <a:gd name="connsiteX6" fmla="*/ 646220 w 681357"/>
              <a:gd name="connsiteY6" fmla="*/ 84750 h 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357" h="84848">
                <a:moveTo>
                  <a:pt x="646220" y="84750"/>
                </a:moveTo>
                <a:lnTo>
                  <a:pt x="34720" y="84750"/>
                </a:lnTo>
                <a:cubicBezTo>
                  <a:pt x="15429" y="84750"/>
                  <a:pt x="-209" y="65756"/>
                  <a:pt x="-209" y="42325"/>
                </a:cubicBezTo>
                <a:cubicBezTo>
                  <a:pt x="-209" y="18895"/>
                  <a:pt x="15429" y="-99"/>
                  <a:pt x="34720" y="-99"/>
                </a:cubicBezTo>
                <a:lnTo>
                  <a:pt x="646220" y="-99"/>
                </a:lnTo>
                <a:cubicBezTo>
                  <a:pt x="665510" y="-99"/>
                  <a:pt x="681149" y="18895"/>
                  <a:pt x="681149" y="42325"/>
                </a:cubicBezTo>
                <a:cubicBezTo>
                  <a:pt x="681149" y="65756"/>
                  <a:pt x="665510" y="84750"/>
                  <a:pt x="646220" y="84750"/>
                </a:cubicBezTo>
                <a:close/>
              </a:path>
            </a:pathLst>
          </a:custGeom>
          <a:solidFill>
            <a:srgbClr val="CCCCCC"/>
          </a:solidFill>
          <a:ln w="4348" cap="flat">
            <a:noFill/>
            <a:prstDash val="solid"/>
            <a:miter/>
          </a:ln>
        </p:spPr>
        <p:txBody>
          <a:bodyPr rtlCol="0" anchor="ctr"/>
          <a:lstStyle/>
          <a:p>
            <a:endParaRPr lang="zh-CN" altLang="en-US"/>
          </a:p>
        </p:txBody>
      </p:sp>
      <p:grpSp>
        <p:nvGrpSpPr>
          <p:cNvPr id="153" name="组合 152"/>
          <p:cNvGrpSpPr/>
          <p:nvPr/>
        </p:nvGrpSpPr>
        <p:grpSpPr>
          <a:xfrm>
            <a:off x="4956691" y="4762080"/>
            <a:ext cx="3079574" cy="1682600"/>
            <a:chOff x="4425779" y="4959694"/>
            <a:chExt cx="3079574" cy="1682600"/>
          </a:xfrm>
        </p:grpSpPr>
        <p:sp>
          <p:nvSpPr>
            <p:cNvPr id="119" name="任意多边形: 形状 118"/>
            <p:cNvSpPr/>
            <p:nvPr/>
          </p:nvSpPr>
          <p:spPr>
            <a:xfrm>
              <a:off x="6309826" y="5946066"/>
              <a:ext cx="593509" cy="693287"/>
            </a:xfrm>
            <a:custGeom>
              <a:avLst/>
              <a:gdLst>
                <a:gd name="connsiteX0" fmla="*/ 514615 w 593509"/>
                <a:gd name="connsiteY0" fmla="*/ 112011 h 693287"/>
                <a:gd name="connsiteX1" fmla="*/ 370298 w 593509"/>
                <a:gd name="connsiteY1" fmla="*/ 4614 h 693287"/>
                <a:gd name="connsiteX2" fmla="*/ 95089 w 593509"/>
                <a:gd name="connsiteY2" fmla="*/ 125437 h 693287"/>
                <a:gd name="connsiteX3" fmla="*/ 78307 w 593509"/>
                <a:gd name="connsiteY3" fmla="*/ 608731 h 693287"/>
                <a:gd name="connsiteX4" fmla="*/ 252832 w 593509"/>
                <a:gd name="connsiteY4" fmla="*/ 685924 h 693287"/>
                <a:gd name="connsiteX5" fmla="*/ 467630 w 593509"/>
                <a:gd name="connsiteY5" fmla="*/ 652360 h 693287"/>
                <a:gd name="connsiteX6" fmla="*/ 544823 w 593509"/>
                <a:gd name="connsiteY6" fmla="*/ 558389 h 693287"/>
                <a:gd name="connsiteX7" fmla="*/ 514615 w 593509"/>
                <a:gd name="connsiteY7" fmla="*/ 112011 h 693287"/>
                <a:gd name="connsiteX8" fmla="*/ 338443 w 593509"/>
                <a:gd name="connsiteY8" fmla="*/ 625221 h 693287"/>
                <a:gd name="connsiteX9" fmla="*/ 144130 w 593509"/>
                <a:gd name="connsiteY9" fmla="*/ 482722 h 693287"/>
                <a:gd name="connsiteX10" fmla="*/ 178674 w 593509"/>
                <a:gd name="connsiteY10" fmla="*/ 227960 h 693287"/>
                <a:gd name="connsiteX11" fmla="*/ 342759 w 593509"/>
                <a:gd name="connsiteY11" fmla="*/ 145913 h 693287"/>
                <a:gd name="connsiteX12" fmla="*/ 498209 w 593509"/>
                <a:gd name="connsiteY12" fmla="*/ 301367 h 693287"/>
                <a:gd name="connsiteX13" fmla="*/ 338443 w 593509"/>
                <a:gd name="connsiteY13" fmla="*/ 625221 h 69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3509" h="693287">
                  <a:moveTo>
                    <a:pt x="514615" y="112011"/>
                  </a:moveTo>
                  <a:cubicBezTo>
                    <a:pt x="489349" y="78998"/>
                    <a:pt x="445578" y="21809"/>
                    <a:pt x="370298" y="4614"/>
                  </a:cubicBezTo>
                  <a:cubicBezTo>
                    <a:pt x="228466" y="-27791"/>
                    <a:pt x="106593" y="111870"/>
                    <a:pt x="95089" y="125437"/>
                  </a:cubicBezTo>
                  <a:cubicBezTo>
                    <a:pt x="-19675" y="260786"/>
                    <a:pt x="-37441" y="494901"/>
                    <a:pt x="78307" y="608731"/>
                  </a:cubicBezTo>
                  <a:cubicBezTo>
                    <a:pt x="137634" y="667074"/>
                    <a:pt x="218259" y="680266"/>
                    <a:pt x="252832" y="685924"/>
                  </a:cubicBezTo>
                  <a:cubicBezTo>
                    <a:pt x="293447" y="692570"/>
                    <a:pt x="387931" y="708027"/>
                    <a:pt x="467630" y="652360"/>
                  </a:cubicBezTo>
                  <a:cubicBezTo>
                    <a:pt x="510421" y="622474"/>
                    <a:pt x="530952" y="584652"/>
                    <a:pt x="544823" y="558389"/>
                  </a:cubicBezTo>
                  <a:cubicBezTo>
                    <a:pt x="609896" y="435182"/>
                    <a:pt x="618335" y="247527"/>
                    <a:pt x="514615" y="112011"/>
                  </a:cubicBezTo>
                  <a:close/>
                  <a:moveTo>
                    <a:pt x="338443" y="625221"/>
                  </a:moveTo>
                  <a:cubicBezTo>
                    <a:pt x="255292" y="633811"/>
                    <a:pt x="176498" y="555787"/>
                    <a:pt x="144130" y="482722"/>
                  </a:cubicBezTo>
                  <a:cubicBezTo>
                    <a:pt x="107310" y="397994"/>
                    <a:pt x="120619" y="299825"/>
                    <a:pt x="178674" y="227960"/>
                  </a:cubicBezTo>
                  <a:cubicBezTo>
                    <a:pt x="190678" y="213404"/>
                    <a:pt x="254529" y="136011"/>
                    <a:pt x="342759" y="145913"/>
                  </a:cubicBezTo>
                  <a:cubicBezTo>
                    <a:pt x="429534" y="155657"/>
                    <a:pt x="481210" y="243249"/>
                    <a:pt x="498209" y="301367"/>
                  </a:cubicBezTo>
                  <a:cubicBezTo>
                    <a:pt x="536709" y="432955"/>
                    <a:pt x="455847" y="613092"/>
                    <a:pt x="338443" y="625221"/>
                  </a:cubicBezTo>
                  <a:close/>
                </a:path>
              </a:pathLst>
            </a:custGeom>
            <a:solidFill>
              <a:srgbClr val="6C63FF"/>
            </a:solidFill>
            <a:ln w="4168" cap="flat">
              <a:noFill/>
              <a:prstDash val="solid"/>
              <a:miter/>
            </a:ln>
          </p:spPr>
          <p:txBody>
            <a:bodyPr rtlCol="0" anchor="ctr"/>
            <a:lstStyle/>
            <a:p>
              <a:endParaRPr lang="zh-CN" altLang="en-US"/>
            </a:p>
          </p:txBody>
        </p:sp>
        <p:sp>
          <p:nvSpPr>
            <p:cNvPr id="120" name="任意多边形: 形状 119"/>
            <p:cNvSpPr/>
            <p:nvPr/>
          </p:nvSpPr>
          <p:spPr>
            <a:xfrm>
              <a:off x="6059604" y="6419846"/>
              <a:ext cx="64534" cy="168658"/>
            </a:xfrm>
            <a:custGeom>
              <a:avLst/>
              <a:gdLst>
                <a:gd name="connsiteX0" fmla="*/ 64526 w 64534"/>
                <a:gd name="connsiteY0" fmla="*/ 168659 h 168658"/>
                <a:gd name="connsiteX1" fmla="*/ 20801 w 64534"/>
                <a:gd name="connsiteY1" fmla="*/ 168659 h 168658"/>
                <a:gd name="connsiteX2" fmla="*/ 0 w 64534"/>
                <a:gd name="connsiteY2" fmla="*/ 0 h 168658"/>
                <a:gd name="connsiteX3" fmla="*/ 64535 w 64534"/>
                <a:gd name="connsiteY3" fmla="*/ 0 h 168658"/>
                <a:gd name="connsiteX4" fmla="*/ 64526 w 64534"/>
                <a:gd name="connsiteY4" fmla="*/ 168659 h 16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34" h="168658">
                  <a:moveTo>
                    <a:pt x="64526" y="168659"/>
                  </a:moveTo>
                  <a:lnTo>
                    <a:pt x="20801" y="168659"/>
                  </a:lnTo>
                  <a:lnTo>
                    <a:pt x="0" y="0"/>
                  </a:lnTo>
                  <a:lnTo>
                    <a:pt x="64535" y="0"/>
                  </a:lnTo>
                  <a:lnTo>
                    <a:pt x="64526" y="168659"/>
                  </a:lnTo>
                  <a:close/>
                </a:path>
              </a:pathLst>
            </a:custGeom>
            <a:solidFill>
              <a:srgbClr val="FFB6B6"/>
            </a:solidFill>
            <a:ln w="4168" cap="flat">
              <a:noFill/>
              <a:prstDash val="solid"/>
              <a:miter/>
            </a:ln>
          </p:spPr>
          <p:txBody>
            <a:bodyPr rtlCol="0" anchor="ctr"/>
            <a:lstStyle/>
            <a:p>
              <a:endParaRPr lang="zh-CN" altLang="en-US"/>
            </a:p>
          </p:txBody>
        </p:sp>
        <p:sp>
          <p:nvSpPr>
            <p:cNvPr id="121" name="任意多边形: 形状 120"/>
            <p:cNvSpPr/>
            <p:nvPr/>
          </p:nvSpPr>
          <p:spPr>
            <a:xfrm>
              <a:off x="5994285" y="6554686"/>
              <a:ext cx="140981" cy="76196"/>
            </a:xfrm>
            <a:custGeom>
              <a:avLst/>
              <a:gdLst>
                <a:gd name="connsiteX0" fmla="*/ 128450 w 140981"/>
                <a:gd name="connsiteY0" fmla="*/ 19290 h 76196"/>
                <a:gd name="connsiteX1" fmla="*/ 81761 w 140981"/>
                <a:gd name="connsiteY1" fmla="*/ 298 h 76196"/>
                <a:gd name="connsiteX2" fmla="*/ 80426 w 140981"/>
                <a:gd name="connsiteY2" fmla="*/ -248 h 76196"/>
                <a:gd name="connsiteX3" fmla="*/ 54651 w 140981"/>
                <a:gd name="connsiteY3" fmla="*/ 19290 h 76196"/>
                <a:gd name="connsiteX4" fmla="*/ -228 w 140981"/>
                <a:gd name="connsiteY4" fmla="*/ 74168 h 76196"/>
                <a:gd name="connsiteX5" fmla="*/ -228 w 140981"/>
                <a:gd name="connsiteY5" fmla="*/ 75948 h 76196"/>
                <a:gd name="connsiteX6" fmla="*/ 140754 w 140981"/>
                <a:gd name="connsiteY6" fmla="*/ 75948 h 76196"/>
                <a:gd name="connsiteX7" fmla="*/ 140754 w 140981"/>
                <a:gd name="connsiteY7" fmla="*/ 19290 h 7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81" h="76196">
                  <a:moveTo>
                    <a:pt x="128450" y="19290"/>
                  </a:moveTo>
                  <a:lnTo>
                    <a:pt x="81761" y="298"/>
                  </a:lnTo>
                  <a:lnTo>
                    <a:pt x="80426" y="-248"/>
                  </a:lnTo>
                  <a:lnTo>
                    <a:pt x="54651" y="19290"/>
                  </a:lnTo>
                  <a:cubicBezTo>
                    <a:pt x="24343" y="19294"/>
                    <a:pt x="-223" y="43860"/>
                    <a:pt x="-228" y="74168"/>
                  </a:cubicBezTo>
                  <a:lnTo>
                    <a:pt x="-228" y="75948"/>
                  </a:lnTo>
                  <a:lnTo>
                    <a:pt x="140754" y="75948"/>
                  </a:lnTo>
                  <a:lnTo>
                    <a:pt x="140754" y="19290"/>
                  </a:lnTo>
                  <a:close/>
                </a:path>
              </a:pathLst>
            </a:custGeom>
            <a:solidFill>
              <a:srgbClr val="2F2E41"/>
            </a:solidFill>
            <a:ln w="4168" cap="flat">
              <a:noFill/>
              <a:prstDash val="solid"/>
              <a:miter/>
            </a:ln>
          </p:spPr>
          <p:txBody>
            <a:bodyPr rtlCol="0" anchor="ctr"/>
            <a:lstStyle/>
            <a:p>
              <a:endParaRPr lang="zh-CN" altLang="en-US"/>
            </a:p>
          </p:txBody>
        </p:sp>
        <p:sp>
          <p:nvSpPr>
            <p:cNvPr id="122" name="任意多边形: 形状 121"/>
            <p:cNvSpPr/>
            <p:nvPr/>
          </p:nvSpPr>
          <p:spPr>
            <a:xfrm>
              <a:off x="6492789" y="6214121"/>
              <a:ext cx="178869" cy="80645"/>
            </a:xfrm>
            <a:custGeom>
              <a:avLst/>
              <a:gdLst>
                <a:gd name="connsiteX0" fmla="*/ 178870 w 178869"/>
                <a:gd name="connsiteY0" fmla="*/ 38046 h 80645"/>
                <a:gd name="connsiteX1" fmla="*/ 169005 w 178869"/>
                <a:gd name="connsiteY1" fmla="*/ 80646 h 80645"/>
                <a:gd name="connsiteX2" fmla="*/ 0 w 178869"/>
                <a:gd name="connsiteY2" fmla="*/ 62875 h 80645"/>
                <a:gd name="connsiteX3" fmla="*/ 14556 w 178869"/>
                <a:gd name="connsiteY3" fmla="*/ 0 h 80645"/>
                <a:gd name="connsiteX4" fmla="*/ 178870 w 178869"/>
                <a:gd name="connsiteY4" fmla="*/ 38046 h 80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9" h="80645">
                  <a:moveTo>
                    <a:pt x="178870" y="38046"/>
                  </a:moveTo>
                  <a:lnTo>
                    <a:pt x="169005" y="80646"/>
                  </a:lnTo>
                  <a:lnTo>
                    <a:pt x="0" y="62875"/>
                  </a:lnTo>
                  <a:lnTo>
                    <a:pt x="14556" y="0"/>
                  </a:lnTo>
                  <a:lnTo>
                    <a:pt x="178870" y="38046"/>
                  </a:lnTo>
                  <a:close/>
                </a:path>
              </a:pathLst>
            </a:custGeom>
            <a:solidFill>
              <a:srgbClr val="FFB6B6"/>
            </a:solidFill>
            <a:ln w="4168" cap="flat">
              <a:noFill/>
              <a:prstDash val="solid"/>
              <a:miter/>
            </a:ln>
          </p:spPr>
          <p:txBody>
            <a:bodyPr rtlCol="0" anchor="ctr"/>
            <a:lstStyle/>
            <a:p>
              <a:endParaRPr lang="zh-CN" altLang="en-US"/>
            </a:p>
          </p:txBody>
        </p:sp>
        <p:sp>
          <p:nvSpPr>
            <p:cNvPr id="123" name="任意多边形: 形状 122"/>
            <p:cNvSpPr/>
            <p:nvPr/>
          </p:nvSpPr>
          <p:spPr>
            <a:xfrm>
              <a:off x="6627634" y="6238070"/>
              <a:ext cx="87833" cy="150133"/>
            </a:xfrm>
            <a:custGeom>
              <a:avLst/>
              <a:gdLst>
                <a:gd name="connsiteX0" fmla="*/ 32398 w 87833"/>
                <a:gd name="connsiteY0" fmla="*/ -248 h 150133"/>
                <a:gd name="connsiteX1" fmla="*/ 29863 w 87833"/>
                <a:gd name="connsiteY1" fmla="*/ 10634 h 150133"/>
                <a:gd name="connsiteX2" fmla="*/ 29605 w 87833"/>
                <a:gd name="connsiteY2" fmla="*/ 11756 h 150133"/>
                <a:gd name="connsiteX3" fmla="*/ 652 w 87833"/>
                <a:gd name="connsiteY3" fmla="*/ 52929 h 150133"/>
                <a:gd name="connsiteX4" fmla="*/ -228 w 87833"/>
                <a:gd name="connsiteY4" fmla="*/ 54155 h 150133"/>
                <a:gd name="connsiteX5" fmla="*/ 12973 w 87833"/>
                <a:gd name="connsiteY5" fmla="*/ 83670 h 150133"/>
                <a:gd name="connsiteX6" fmla="*/ 54034 w 87833"/>
                <a:gd name="connsiteY6" fmla="*/ 149481 h 150133"/>
                <a:gd name="connsiteX7" fmla="*/ 54075 w 87833"/>
                <a:gd name="connsiteY7" fmla="*/ 149490 h 150133"/>
                <a:gd name="connsiteX8" fmla="*/ 55793 w 87833"/>
                <a:gd name="connsiteY8" fmla="*/ 149886 h 150133"/>
                <a:gd name="connsiteX9" fmla="*/ 87606 w 87833"/>
                <a:gd name="connsiteY9" fmla="*/ 12552 h 1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833" h="150133">
                  <a:moveTo>
                    <a:pt x="32398" y="-248"/>
                  </a:moveTo>
                  <a:lnTo>
                    <a:pt x="29863" y="10634"/>
                  </a:lnTo>
                  <a:lnTo>
                    <a:pt x="29605" y="11756"/>
                  </a:lnTo>
                  <a:lnTo>
                    <a:pt x="652" y="52929"/>
                  </a:lnTo>
                  <a:lnTo>
                    <a:pt x="-228" y="54155"/>
                  </a:lnTo>
                  <a:lnTo>
                    <a:pt x="12973" y="83670"/>
                  </a:lnTo>
                  <a:cubicBezTo>
                    <a:pt x="6139" y="113182"/>
                    <a:pt x="24522" y="142647"/>
                    <a:pt x="54034" y="149481"/>
                  </a:cubicBezTo>
                  <a:cubicBezTo>
                    <a:pt x="54046" y="149485"/>
                    <a:pt x="54063" y="149485"/>
                    <a:pt x="54075" y="149490"/>
                  </a:cubicBezTo>
                  <a:lnTo>
                    <a:pt x="55793" y="149886"/>
                  </a:lnTo>
                  <a:lnTo>
                    <a:pt x="87606" y="12552"/>
                  </a:lnTo>
                  <a:close/>
                </a:path>
              </a:pathLst>
            </a:custGeom>
            <a:solidFill>
              <a:srgbClr val="2F2E41"/>
            </a:solidFill>
            <a:ln w="4168" cap="flat">
              <a:noFill/>
              <a:prstDash val="solid"/>
              <a:miter/>
            </a:ln>
          </p:spPr>
          <p:txBody>
            <a:bodyPr rtlCol="0" anchor="ctr"/>
            <a:lstStyle/>
            <a:p>
              <a:endParaRPr lang="zh-CN" altLang="en-US"/>
            </a:p>
          </p:txBody>
        </p:sp>
        <p:sp>
          <p:nvSpPr>
            <p:cNvPr id="124" name="任意多边形: 形状 123"/>
            <p:cNvSpPr/>
            <p:nvPr/>
          </p:nvSpPr>
          <p:spPr>
            <a:xfrm>
              <a:off x="6041950" y="5681978"/>
              <a:ext cx="562977" cy="845799"/>
            </a:xfrm>
            <a:custGeom>
              <a:avLst/>
              <a:gdLst>
                <a:gd name="connsiteX0" fmla="*/ 52296 w 562977"/>
                <a:gd name="connsiteY0" fmla="*/ -248 h 845799"/>
                <a:gd name="connsiteX1" fmla="*/ 293407 w 562977"/>
                <a:gd name="connsiteY1" fmla="*/ 8191 h 845799"/>
                <a:gd name="connsiteX2" fmla="*/ 295087 w 562977"/>
                <a:gd name="connsiteY2" fmla="*/ 5748 h 845799"/>
                <a:gd name="connsiteX3" fmla="*/ 315655 w 562977"/>
                <a:gd name="connsiteY3" fmla="*/ 94870 h 845799"/>
                <a:gd name="connsiteX4" fmla="*/ 310977 w 562977"/>
                <a:gd name="connsiteY4" fmla="*/ 214917 h 845799"/>
                <a:gd name="connsiteX5" fmla="*/ 308801 w 562977"/>
                <a:gd name="connsiteY5" fmla="*/ 231982 h 845799"/>
                <a:gd name="connsiteX6" fmla="*/ 315655 w 562977"/>
                <a:gd name="connsiteY6" fmla="*/ 242264 h 845799"/>
                <a:gd name="connsiteX7" fmla="*/ 308801 w 562977"/>
                <a:gd name="connsiteY7" fmla="*/ 259405 h 845799"/>
                <a:gd name="connsiteX8" fmla="*/ 322597 w 562977"/>
                <a:gd name="connsiteY8" fmla="*/ 302196 h 845799"/>
                <a:gd name="connsiteX9" fmla="*/ 315526 w 562977"/>
                <a:gd name="connsiteY9" fmla="*/ 421501 h 845799"/>
                <a:gd name="connsiteX10" fmla="*/ 534489 w 562977"/>
                <a:gd name="connsiteY10" fmla="*/ 510531 h 845799"/>
                <a:gd name="connsiteX11" fmla="*/ 558484 w 562977"/>
                <a:gd name="connsiteY11" fmla="*/ 561949 h 845799"/>
                <a:gd name="connsiteX12" fmla="*/ 534039 w 562977"/>
                <a:gd name="connsiteY12" fmla="*/ 637595 h 845799"/>
                <a:gd name="connsiteX13" fmla="*/ 525475 w 562977"/>
                <a:gd name="connsiteY13" fmla="*/ 617144 h 845799"/>
                <a:gd name="connsiteX14" fmla="*/ 516710 w 562977"/>
                <a:gd name="connsiteY14" fmla="*/ 618095 h 845799"/>
                <a:gd name="connsiteX15" fmla="*/ 491410 w 562977"/>
                <a:gd name="connsiteY15" fmla="*/ 626042 h 845799"/>
                <a:gd name="connsiteX16" fmla="*/ 252634 w 562977"/>
                <a:gd name="connsiteY16" fmla="*/ 518349 h 845799"/>
                <a:gd name="connsiteX17" fmla="*/ 190642 w 562977"/>
                <a:gd name="connsiteY17" fmla="*/ 385472 h 845799"/>
                <a:gd name="connsiteX18" fmla="*/ 170758 w 562977"/>
                <a:gd name="connsiteY18" fmla="*/ 202829 h 845799"/>
                <a:gd name="connsiteX19" fmla="*/ 152509 w 562977"/>
                <a:gd name="connsiteY19" fmla="*/ 285618 h 845799"/>
                <a:gd name="connsiteX20" fmla="*/ 137411 w 562977"/>
                <a:gd name="connsiteY20" fmla="*/ 300536 h 845799"/>
                <a:gd name="connsiteX21" fmla="*/ 141551 w 562977"/>
                <a:gd name="connsiteY21" fmla="*/ 335326 h 845799"/>
                <a:gd name="connsiteX22" fmla="*/ 140838 w 562977"/>
                <a:gd name="connsiteY22" fmla="*/ 369090 h 845799"/>
                <a:gd name="connsiteX23" fmla="*/ 103134 w 562977"/>
                <a:gd name="connsiteY23" fmla="*/ 509630 h 845799"/>
                <a:gd name="connsiteX24" fmla="*/ 106561 w 562977"/>
                <a:gd name="connsiteY24" fmla="*/ 780424 h 845799"/>
                <a:gd name="connsiteX25" fmla="*/ 92848 w 562977"/>
                <a:gd name="connsiteY25" fmla="*/ 845551 h 845799"/>
                <a:gd name="connsiteX26" fmla="*/ 21079 w 562977"/>
                <a:gd name="connsiteY26" fmla="*/ 840014 h 845799"/>
                <a:gd name="connsiteX27" fmla="*/ 16242 w 562977"/>
                <a:gd name="connsiteY27" fmla="*/ 812383 h 845799"/>
                <a:gd name="connsiteX28" fmla="*/ 14887 w 562977"/>
                <a:gd name="connsiteY28" fmla="*/ 795242 h 845799"/>
                <a:gd name="connsiteX29" fmla="*/ 11406 w 562977"/>
                <a:gd name="connsiteY29" fmla="*/ 763258 h 845799"/>
                <a:gd name="connsiteX30" fmla="*/ 299 w 562977"/>
                <a:gd name="connsiteY30" fmla="*/ 478780 h 845799"/>
                <a:gd name="connsiteX31" fmla="*/ 25703 w 562977"/>
                <a:gd name="connsiteY31" fmla="*/ 139975 h 845799"/>
                <a:gd name="connsiteX32" fmla="*/ 23693 w 562977"/>
                <a:gd name="connsiteY32" fmla="*/ 129097 h 845799"/>
                <a:gd name="connsiteX33" fmla="*/ 23693 w 562977"/>
                <a:gd name="connsiteY33" fmla="*/ 119253 h 845799"/>
                <a:gd name="connsiteX34" fmla="*/ 32954 w 562977"/>
                <a:gd name="connsiteY34" fmla="*/ 84367 h 84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2977" h="845799">
                  <a:moveTo>
                    <a:pt x="52296" y="-248"/>
                  </a:moveTo>
                  <a:lnTo>
                    <a:pt x="293407" y="8191"/>
                  </a:lnTo>
                  <a:lnTo>
                    <a:pt x="295087" y="5748"/>
                  </a:lnTo>
                  <a:cubicBezTo>
                    <a:pt x="295087" y="5748"/>
                    <a:pt x="315655" y="53738"/>
                    <a:pt x="315655" y="94870"/>
                  </a:cubicBezTo>
                  <a:cubicBezTo>
                    <a:pt x="315655" y="108545"/>
                    <a:pt x="306145" y="197997"/>
                    <a:pt x="310977" y="214917"/>
                  </a:cubicBezTo>
                  <a:cubicBezTo>
                    <a:pt x="311577" y="217022"/>
                    <a:pt x="307441" y="222180"/>
                    <a:pt x="308801" y="231982"/>
                  </a:cubicBezTo>
                  <a:cubicBezTo>
                    <a:pt x="309680" y="238341"/>
                    <a:pt x="314538" y="233450"/>
                    <a:pt x="315655" y="242264"/>
                  </a:cubicBezTo>
                  <a:cubicBezTo>
                    <a:pt x="316456" y="248593"/>
                    <a:pt x="307904" y="252083"/>
                    <a:pt x="308801" y="259405"/>
                  </a:cubicBezTo>
                  <a:cubicBezTo>
                    <a:pt x="309776" y="267402"/>
                    <a:pt x="321538" y="293302"/>
                    <a:pt x="322597" y="302196"/>
                  </a:cubicBezTo>
                  <a:cubicBezTo>
                    <a:pt x="333871" y="396893"/>
                    <a:pt x="315526" y="421501"/>
                    <a:pt x="315526" y="421501"/>
                  </a:cubicBezTo>
                  <a:cubicBezTo>
                    <a:pt x="315526" y="421501"/>
                    <a:pt x="521739" y="507908"/>
                    <a:pt x="534489" y="510531"/>
                  </a:cubicBezTo>
                  <a:cubicBezTo>
                    <a:pt x="555895" y="514934"/>
                    <a:pt x="570346" y="553856"/>
                    <a:pt x="558484" y="561949"/>
                  </a:cubicBezTo>
                  <a:cubicBezTo>
                    <a:pt x="552835" y="565801"/>
                    <a:pt x="534039" y="637595"/>
                    <a:pt x="534039" y="637595"/>
                  </a:cubicBezTo>
                  <a:cubicBezTo>
                    <a:pt x="530028" y="638321"/>
                    <a:pt x="517478" y="632025"/>
                    <a:pt x="525475" y="617144"/>
                  </a:cubicBezTo>
                  <a:cubicBezTo>
                    <a:pt x="526946" y="614405"/>
                    <a:pt x="518170" y="621376"/>
                    <a:pt x="516710" y="618095"/>
                  </a:cubicBezTo>
                  <a:cubicBezTo>
                    <a:pt x="515159" y="614609"/>
                    <a:pt x="493186" y="629915"/>
                    <a:pt x="491410" y="626042"/>
                  </a:cubicBezTo>
                  <a:cubicBezTo>
                    <a:pt x="475458" y="591273"/>
                    <a:pt x="275845" y="543090"/>
                    <a:pt x="252634" y="518349"/>
                  </a:cubicBezTo>
                  <a:cubicBezTo>
                    <a:pt x="218336" y="481795"/>
                    <a:pt x="196617" y="435239"/>
                    <a:pt x="190642" y="385472"/>
                  </a:cubicBezTo>
                  <a:lnTo>
                    <a:pt x="170758" y="202829"/>
                  </a:lnTo>
                  <a:lnTo>
                    <a:pt x="152509" y="285618"/>
                  </a:lnTo>
                  <a:lnTo>
                    <a:pt x="137411" y="300536"/>
                  </a:lnTo>
                  <a:lnTo>
                    <a:pt x="141551" y="335326"/>
                  </a:lnTo>
                  <a:lnTo>
                    <a:pt x="140838" y="369090"/>
                  </a:lnTo>
                  <a:lnTo>
                    <a:pt x="103134" y="509630"/>
                  </a:lnTo>
                  <a:cubicBezTo>
                    <a:pt x="103134" y="509630"/>
                    <a:pt x="97480" y="772089"/>
                    <a:pt x="106561" y="780424"/>
                  </a:cubicBezTo>
                  <a:cubicBezTo>
                    <a:pt x="111481" y="784939"/>
                    <a:pt x="132353" y="840539"/>
                    <a:pt x="92848" y="845551"/>
                  </a:cubicBezTo>
                  <a:lnTo>
                    <a:pt x="21079" y="840014"/>
                  </a:lnTo>
                  <a:cubicBezTo>
                    <a:pt x="21079" y="840014"/>
                    <a:pt x="11410" y="819638"/>
                    <a:pt x="16242" y="812383"/>
                  </a:cubicBezTo>
                  <a:cubicBezTo>
                    <a:pt x="21079" y="805132"/>
                    <a:pt x="20787" y="807109"/>
                    <a:pt x="14887" y="795242"/>
                  </a:cubicBezTo>
                  <a:cubicBezTo>
                    <a:pt x="8992" y="783372"/>
                    <a:pt x="11406" y="763258"/>
                    <a:pt x="11406" y="763258"/>
                  </a:cubicBezTo>
                  <a:cubicBezTo>
                    <a:pt x="2008" y="668741"/>
                    <a:pt x="-1703" y="573744"/>
                    <a:pt x="299" y="478780"/>
                  </a:cubicBezTo>
                  <a:cubicBezTo>
                    <a:pt x="3897" y="322810"/>
                    <a:pt x="25703" y="143623"/>
                    <a:pt x="25703" y="139975"/>
                  </a:cubicBezTo>
                  <a:cubicBezTo>
                    <a:pt x="25882" y="136239"/>
                    <a:pt x="25194" y="132516"/>
                    <a:pt x="23693" y="129097"/>
                  </a:cubicBezTo>
                  <a:lnTo>
                    <a:pt x="23693" y="119253"/>
                  </a:lnTo>
                  <a:lnTo>
                    <a:pt x="32954" y="84367"/>
                  </a:lnTo>
                  <a:close/>
                </a:path>
              </a:pathLst>
            </a:custGeom>
            <a:solidFill>
              <a:srgbClr val="2F2E41"/>
            </a:solidFill>
            <a:ln w="4168" cap="flat">
              <a:noFill/>
              <a:prstDash val="solid"/>
              <a:miter/>
            </a:ln>
          </p:spPr>
          <p:txBody>
            <a:bodyPr rtlCol="0" anchor="ctr"/>
            <a:lstStyle/>
            <a:p>
              <a:endParaRPr lang="zh-CN" altLang="en-US"/>
            </a:p>
          </p:txBody>
        </p:sp>
        <p:sp>
          <p:nvSpPr>
            <p:cNvPr id="125" name="任意多边形: 形状 124"/>
            <p:cNvSpPr/>
            <p:nvPr/>
          </p:nvSpPr>
          <p:spPr>
            <a:xfrm>
              <a:off x="6071574" y="5162192"/>
              <a:ext cx="285611" cy="581229"/>
            </a:xfrm>
            <a:custGeom>
              <a:avLst/>
              <a:gdLst>
                <a:gd name="connsiteX0" fmla="*/ 285384 w 285611"/>
                <a:gd name="connsiteY0" fmla="*/ 575937 h 581229"/>
                <a:gd name="connsiteX1" fmla="*/ 158558 w 285611"/>
                <a:gd name="connsiteY1" fmla="*/ 545087 h 581229"/>
                <a:gd name="connsiteX2" fmla="*/ 15883 w 285611"/>
                <a:gd name="connsiteY2" fmla="*/ 570955 h 581229"/>
                <a:gd name="connsiteX3" fmla="*/ 9921 w 285611"/>
                <a:gd name="connsiteY3" fmla="*/ 564513 h 581229"/>
                <a:gd name="connsiteX4" fmla="*/ -228 w 285611"/>
                <a:gd name="connsiteY4" fmla="*/ 553576 h 581229"/>
                <a:gd name="connsiteX5" fmla="*/ 9095 w 285611"/>
                <a:gd name="connsiteY5" fmla="*/ 543019 h 581229"/>
                <a:gd name="connsiteX6" fmla="*/ -228 w 285611"/>
                <a:gd name="connsiteY6" fmla="*/ 522660 h 581229"/>
                <a:gd name="connsiteX7" fmla="*/ 7552 w 285611"/>
                <a:gd name="connsiteY7" fmla="*/ 497535 h 581229"/>
                <a:gd name="connsiteX8" fmla="*/ 17493 w 285611"/>
                <a:gd name="connsiteY8" fmla="*/ 495717 h 581229"/>
                <a:gd name="connsiteX9" fmla="*/ 14820 w 285611"/>
                <a:gd name="connsiteY9" fmla="*/ 474086 h 581229"/>
                <a:gd name="connsiteX10" fmla="*/ 10638 w 285611"/>
                <a:gd name="connsiteY10" fmla="*/ 461440 h 581229"/>
                <a:gd name="connsiteX11" fmla="*/ 22909 w 285611"/>
                <a:gd name="connsiteY11" fmla="*/ 447968 h 581229"/>
                <a:gd name="connsiteX12" fmla="*/ 33332 w 285611"/>
                <a:gd name="connsiteY12" fmla="*/ 414342 h 581229"/>
                <a:gd name="connsiteX13" fmla="*/ 25823 w 285611"/>
                <a:gd name="connsiteY13" fmla="*/ 343969 h 581229"/>
                <a:gd name="connsiteX14" fmla="*/ 82795 w 285611"/>
                <a:gd name="connsiteY14" fmla="*/ 65567 h 581229"/>
                <a:gd name="connsiteX15" fmla="*/ 111276 w 285611"/>
                <a:gd name="connsiteY15" fmla="*/ 39995 h 581229"/>
                <a:gd name="connsiteX16" fmla="*/ 123105 w 285611"/>
                <a:gd name="connsiteY16" fmla="*/ 29372 h 581229"/>
                <a:gd name="connsiteX17" fmla="*/ 138974 w 285611"/>
                <a:gd name="connsiteY17" fmla="*/ -248 h 581229"/>
                <a:gd name="connsiteX18" fmla="*/ 155735 w 285611"/>
                <a:gd name="connsiteY18" fmla="*/ 1707 h 581229"/>
                <a:gd name="connsiteX19" fmla="*/ 201119 w 285611"/>
                <a:gd name="connsiteY19" fmla="*/ 6952 h 581229"/>
                <a:gd name="connsiteX20" fmla="*/ 202662 w 285611"/>
                <a:gd name="connsiteY20" fmla="*/ 10655 h 581229"/>
                <a:gd name="connsiteX21" fmla="*/ 213803 w 285611"/>
                <a:gd name="connsiteY21" fmla="*/ 37527 h 581229"/>
                <a:gd name="connsiteX22" fmla="*/ 254272 w 285611"/>
                <a:gd name="connsiteY22" fmla="*/ 80998 h 581229"/>
                <a:gd name="connsiteX23" fmla="*/ 269845 w 285611"/>
                <a:gd name="connsiteY23" fmla="*/ 127162 h 581229"/>
                <a:gd name="connsiteX24" fmla="*/ 269845 w 285611"/>
                <a:gd name="connsiteY24" fmla="*/ 127162 h 581229"/>
                <a:gd name="connsiteX25" fmla="*/ 268681 w 285611"/>
                <a:gd name="connsiteY25" fmla="*/ 138886 h 581229"/>
                <a:gd name="connsiteX26" fmla="*/ 267822 w 285611"/>
                <a:gd name="connsiteY26" fmla="*/ 147317 h 581229"/>
                <a:gd name="connsiteX27" fmla="*/ 263778 w 285611"/>
                <a:gd name="connsiteY27" fmla="*/ 187903 h 581229"/>
                <a:gd name="connsiteX28" fmla="*/ 247292 w 285611"/>
                <a:gd name="connsiteY28" fmla="*/ 353705 h 581229"/>
                <a:gd name="connsiteX29" fmla="*/ 246058 w 285611"/>
                <a:gd name="connsiteY29" fmla="*/ 362515 h 581229"/>
                <a:gd name="connsiteX30" fmla="*/ 232791 w 285611"/>
                <a:gd name="connsiteY30" fmla="*/ 457841 h 581229"/>
                <a:gd name="connsiteX31" fmla="*/ 264816 w 285611"/>
                <a:gd name="connsiteY31" fmla="*/ 510810 h 581229"/>
                <a:gd name="connsiteX32" fmla="*/ 278530 w 285611"/>
                <a:gd name="connsiteY32" fmla="*/ 527951 h 581229"/>
                <a:gd name="connsiteX33" fmla="*/ 285384 w 285611"/>
                <a:gd name="connsiteY33" fmla="*/ 575937 h 58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5611" h="581229">
                  <a:moveTo>
                    <a:pt x="285384" y="575937"/>
                  </a:moveTo>
                  <a:cubicBezTo>
                    <a:pt x="224506" y="586469"/>
                    <a:pt x="183679" y="582458"/>
                    <a:pt x="158558" y="545087"/>
                  </a:cubicBezTo>
                  <a:cubicBezTo>
                    <a:pt x="125782" y="503351"/>
                    <a:pt x="66175" y="552634"/>
                    <a:pt x="15883" y="570955"/>
                  </a:cubicBezTo>
                  <a:lnTo>
                    <a:pt x="9921" y="564513"/>
                  </a:lnTo>
                  <a:lnTo>
                    <a:pt x="-228" y="553576"/>
                  </a:lnTo>
                  <a:lnTo>
                    <a:pt x="9095" y="543019"/>
                  </a:lnTo>
                  <a:lnTo>
                    <a:pt x="-228" y="522660"/>
                  </a:lnTo>
                  <a:lnTo>
                    <a:pt x="7552" y="497535"/>
                  </a:lnTo>
                  <a:lnTo>
                    <a:pt x="17493" y="495717"/>
                  </a:lnTo>
                  <a:lnTo>
                    <a:pt x="14820" y="474086"/>
                  </a:lnTo>
                  <a:lnTo>
                    <a:pt x="10638" y="461440"/>
                  </a:lnTo>
                  <a:lnTo>
                    <a:pt x="22909" y="447968"/>
                  </a:lnTo>
                  <a:lnTo>
                    <a:pt x="33332" y="414342"/>
                  </a:lnTo>
                  <a:lnTo>
                    <a:pt x="25823" y="343969"/>
                  </a:lnTo>
                  <a:cubicBezTo>
                    <a:pt x="15550" y="247509"/>
                    <a:pt x="35455" y="150240"/>
                    <a:pt x="82795" y="65567"/>
                  </a:cubicBezTo>
                  <a:lnTo>
                    <a:pt x="111276" y="39995"/>
                  </a:lnTo>
                  <a:lnTo>
                    <a:pt x="123105" y="29372"/>
                  </a:lnTo>
                  <a:lnTo>
                    <a:pt x="138974" y="-248"/>
                  </a:lnTo>
                  <a:lnTo>
                    <a:pt x="155735" y="1707"/>
                  </a:lnTo>
                  <a:lnTo>
                    <a:pt x="201119" y="6952"/>
                  </a:lnTo>
                  <a:lnTo>
                    <a:pt x="202662" y="10655"/>
                  </a:lnTo>
                  <a:lnTo>
                    <a:pt x="213803" y="37527"/>
                  </a:lnTo>
                  <a:lnTo>
                    <a:pt x="254272" y="80998"/>
                  </a:lnTo>
                  <a:cubicBezTo>
                    <a:pt x="265850" y="93439"/>
                    <a:pt x="271525" y="110255"/>
                    <a:pt x="269845" y="127162"/>
                  </a:cubicBezTo>
                  <a:lnTo>
                    <a:pt x="269845" y="127162"/>
                  </a:lnTo>
                  <a:lnTo>
                    <a:pt x="268681" y="138886"/>
                  </a:lnTo>
                  <a:lnTo>
                    <a:pt x="267822" y="147317"/>
                  </a:lnTo>
                  <a:lnTo>
                    <a:pt x="263778" y="187903"/>
                  </a:lnTo>
                  <a:lnTo>
                    <a:pt x="247292" y="353705"/>
                  </a:lnTo>
                  <a:lnTo>
                    <a:pt x="246058" y="362515"/>
                  </a:lnTo>
                  <a:lnTo>
                    <a:pt x="232791" y="457841"/>
                  </a:lnTo>
                  <a:cubicBezTo>
                    <a:pt x="254351" y="478680"/>
                    <a:pt x="255664" y="474136"/>
                    <a:pt x="264816" y="510810"/>
                  </a:cubicBezTo>
                  <a:cubicBezTo>
                    <a:pt x="265846" y="514888"/>
                    <a:pt x="277775" y="523973"/>
                    <a:pt x="278530" y="527951"/>
                  </a:cubicBezTo>
                  <a:cubicBezTo>
                    <a:pt x="279593" y="533571"/>
                    <a:pt x="285384" y="575937"/>
                    <a:pt x="285384" y="575937"/>
                  </a:cubicBezTo>
                  <a:close/>
                </a:path>
              </a:pathLst>
            </a:custGeom>
            <a:solidFill>
              <a:srgbClr val="3F3D56"/>
            </a:solidFill>
            <a:ln w="4168" cap="flat">
              <a:noFill/>
              <a:prstDash val="solid"/>
              <a:miter/>
            </a:ln>
          </p:spPr>
          <p:txBody>
            <a:bodyPr rtlCol="0" anchor="ctr"/>
            <a:lstStyle/>
            <a:p>
              <a:endParaRPr lang="zh-CN" altLang="en-US"/>
            </a:p>
          </p:txBody>
        </p:sp>
        <p:sp>
          <p:nvSpPr>
            <p:cNvPr id="126" name="任意多边形: 形状 125"/>
            <p:cNvSpPr/>
            <p:nvPr/>
          </p:nvSpPr>
          <p:spPr>
            <a:xfrm>
              <a:off x="6154753" y="4987072"/>
              <a:ext cx="157651" cy="157651"/>
            </a:xfrm>
            <a:custGeom>
              <a:avLst/>
              <a:gdLst>
                <a:gd name="connsiteX0" fmla="*/ 157651 w 157651"/>
                <a:gd name="connsiteY0" fmla="*/ 78826 h 157651"/>
                <a:gd name="connsiteX1" fmla="*/ 78826 w 157651"/>
                <a:gd name="connsiteY1" fmla="*/ 157651 h 157651"/>
                <a:gd name="connsiteX2" fmla="*/ 0 w 157651"/>
                <a:gd name="connsiteY2" fmla="*/ 78826 h 157651"/>
                <a:gd name="connsiteX3" fmla="*/ 78826 w 157651"/>
                <a:gd name="connsiteY3" fmla="*/ 0 h 157651"/>
                <a:gd name="connsiteX4" fmla="*/ 157651 w 157651"/>
                <a:gd name="connsiteY4" fmla="*/ 78826 h 15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651" h="157651">
                  <a:moveTo>
                    <a:pt x="157651" y="78826"/>
                  </a:moveTo>
                  <a:cubicBezTo>
                    <a:pt x="157651" y="122360"/>
                    <a:pt x="122360" y="157651"/>
                    <a:pt x="78826" y="157651"/>
                  </a:cubicBezTo>
                  <a:cubicBezTo>
                    <a:pt x="35292" y="157651"/>
                    <a:pt x="0" y="122360"/>
                    <a:pt x="0" y="78826"/>
                  </a:cubicBezTo>
                  <a:cubicBezTo>
                    <a:pt x="0" y="35291"/>
                    <a:pt x="35292" y="0"/>
                    <a:pt x="78826" y="0"/>
                  </a:cubicBezTo>
                  <a:cubicBezTo>
                    <a:pt x="122360" y="0"/>
                    <a:pt x="157651" y="35291"/>
                    <a:pt x="157651" y="78826"/>
                  </a:cubicBezTo>
                  <a:close/>
                </a:path>
              </a:pathLst>
            </a:custGeom>
            <a:solidFill>
              <a:srgbClr val="FFB6B6"/>
            </a:solidFill>
            <a:ln w="4168" cap="flat">
              <a:noFill/>
              <a:prstDash val="solid"/>
              <a:miter/>
            </a:ln>
          </p:spPr>
          <p:txBody>
            <a:bodyPr rtlCol="0" anchor="ctr"/>
            <a:lstStyle/>
            <a:p>
              <a:endParaRPr lang="zh-CN" altLang="en-US"/>
            </a:p>
          </p:txBody>
        </p:sp>
        <p:sp>
          <p:nvSpPr>
            <p:cNvPr id="127" name="任意多边形: 形状 126"/>
            <p:cNvSpPr/>
            <p:nvPr/>
          </p:nvSpPr>
          <p:spPr>
            <a:xfrm>
              <a:off x="6144972" y="4959694"/>
              <a:ext cx="186563" cy="163693"/>
            </a:xfrm>
            <a:custGeom>
              <a:avLst/>
              <a:gdLst>
                <a:gd name="connsiteX0" fmla="*/ 170846 w 186563"/>
                <a:gd name="connsiteY0" fmla="*/ 46617 h 163693"/>
                <a:gd name="connsiteX1" fmla="*/ 129010 w 186563"/>
                <a:gd name="connsiteY1" fmla="*/ 35397 h 163693"/>
                <a:gd name="connsiteX2" fmla="*/ 61277 w 186563"/>
                <a:gd name="connsiteY2" fmla="*/ 2742 h 163693"/>
                <a:gd name="connsiteX3" fmla="*/ 35652 w 186563"/>
                <a:gd name="connsiteY3" fmla="*/ 21897 h 163693"/>
                <a:gd name="connsiteX4" fmla="*/ 19470 w 186563"/>
                <a:gd name="connsiteY4" fmla="*/ 23381 h 163693"/>
                <a:gd name="connsiteX5" fmla="*/ 8580 w 186563"/>
                <a:gd name="connsiteY5" fmla="*/ 36231 h 163693"/>
                <a:gd name="connsiteX6" fmla="*/ 12874 w 186563"/>
                <a:gd name="connsiteY6" fmla="*/ 114688 h 163693"/>
                <a:gd name="connsiteX7" fmla="*/ 26917 w 186563"/>
                <a:gd name="connsiteY7" fmla="*/ 116372 h 163693"/>
                <a:gd name="connsiteX8" fmla="*/ 71447 w 186563"/>
                <a:gd name="connsiteY8" fmla="*/ 96313 h 163693"/>
                <a:gd name="connsiteX9" fmla="*/ 88587 w 186563"/>
                <a:gd name="connsiteY9" fmla="*/ 89458 h 163693"/>
                <a:gd name="connsiteX10" fmla="*/ 117573 w 186563"/>
                <a:gd name="connsiteY10" fmla="*/ 136165 h 163693"/>
                <a:gd name="connsiteX11" fmla="*/ 123702 w 186563"/>
                <a:gd name="connsiteY11" fmla="*/ 144541 h 163693"/>
                <a:gd name="connsiteX12" fmla="*/ 133626 w 186563"/>
                <a:gd name="connsiteY12" fmla="*/ 135523 h 163693"/>
                <a:gd name="connsiteX13" fmla="*/ 144212 w 186563"/>
                <a:gd name="connsiteY13" fmla="*/ 138766 h 163693"/>
                <a:gd name="connsiteX14" fmla="*/ 143991 w 186563"/>
                <a:gd name="connsiteY14" fmla="*/ 150662 h 163693"/>
                <a:gd name="connsiteX15" fmla="*/ 136386 w 186563"/>
                <a:gd name="connsiteY15" fmla="*/ 160360 h 163693"/>
                <a:gd name="connsiteX16" fmla="*/ 138408 w 186563"/>
                <a:gd name="connsiteY16" fmla="*/ 161469 h 163693"/>
                <a:gd name="connsiteX17" fmla="*/ 151809 w 186563"/>
                <a:gd name="connsiteY17" fmla="*/ 160560 h 163693"/>
                <a:gd name="connsiteX18" fmla="*/ 177092 w 186563"/>
                <a:gd name="connsiteY18" fmla="*/ 133213 h 163693"/>
                <a:gd name="connsiteX19" fmla="*/ 186323 w 186563"/>
                <a:gd name="connsiteY19" fmla="*/ 88587 h 163693"/>
                <a:gd name="connsiteX20" fmla="*/ 170846 w 186563"/>
                <a:gd name="connsiteY20" fmla="*/ 46617 h 1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6563" h="163693">
                  <a:moveTo>
                    <a:pt x="170846" y="46617"/>
                  </a:moveTo>
                  <a:cubicBezTo>
                    <a:pt x="160223" y="35139"/>
                    <a:pt x="143953" y="30778"/>
                    <a:pt x="129010" y="35397"/>
                  </a:cubicBezTo>
                  <a:cubicBezTo>
                    <a:pt x="119325" y="7675"/>
                    <a:pt x="89000" y="-6944"/>
                    <a:pt x="61277" y="2742"/>
                  </a:cubicBezTo>
                  <a:cubicBezTo>
                    <a:pt x="50971" y="6344"/>
                    <a:pt x="42023" y="13032"/>
                    <a:pt x="35652" y="21897"/>
                  </a:cubicBezTo>
                  <a:cubicBezTo>
                    <a:pt x="30369" y="19524"/>
                    <a:pt x="24232" y="20087"/>
                    <a:pt x="19470" y="23381"/>
                  </a:cubicBezTo>
                  <a:cubicBezTo>
                    <a:pt x="14821" y="26687"/>
                    <a:pt x="11077" y="31107"/>
                    <a:pt x="8580" y="36231"/>
                  </a:cubicBezTo>
                  <a:cubicBezTo>
                    <a:pt x="-4550" y="61177"/>
                    <a:pt x="-2903" y="91322"/>
                    <a:pt x="12874" y="114688"/>
                  </a:cubicBezTo>
                  <a:cubicBezTo>
                    <a:pt x="9789" y="108459"/>
                    <a:pt x="18461" y="119187"/>
                    <a:pt x="26917" y="116372"/>
                  </a:cubicBezTo>
                  <a:cubicBezTo>
                    <a:pt x="34176" y="114471"/>
                    <a:pt x="64004" y="95346"/>
                    <a:pt x="71447" y="96313"/>
                  </a:cubicBezTo>
                  <a:cubicBezTo>
                    <a:pt x="78889" y="97280"/>
                    <a:pt x="81308" y="91276"/>
                    <a:pt x="88587" y="89458"/>
                  </a:cubicBezTo>
                  <a:cubicBezTo>
                    <a:pt x="95717" y="87178"/>
                    <a:pt x="113925" y="116660"/>
                    <a:pt x="117573" y="136165"/>
                  </a:cubicBezTo>
                  <a:cubicBezTo>
                    <a:pt x="118261" y="139863"/>
                    <a:pt x="119942" y="144454"/>
                    <a:pt x="123702" y="144541"/>
                  </a:cubicBezTo>
                  <a:cubicBezTo>
                    <a:pt x="128335" y="144645"/>
                    <a:pt x="129719" y="138012"/>
                    <a:pt x="133626" y="135523"/>
                  </a:cubicBezTo>
                  <a:cubicBezTo>
                    <a:pt x="137453" y="133575"/>
                    <a:pt x="142131" y="135010"/>
                    <a:pt x="144212" y="138766"/>
                  </a:cubicBezTo>
                  <a:cubicBezTo>
                    <a:pt x="146063" y="142531"/>
                    <a:pt x="145980" y="146964"/>
                    <a:pt x="143991" y="150662"/>
                  </a:cubicBezTo>
                  <a:cubicBezTo>
                    <a:pt x="141994" y="154281"/>
                    <a:pt x="139425" y="157558"/>
                    <a:pt x="136386" y="160360"/>
                  </a:cubicBezTo>
                  <a:lnTo>
                    <a:pt x="138408" y="161469"/>
                  </a:lnTo>
                  <a:cubicBezTo>
                    <a:pt x="142515" y="164413"/>
                    <a:pt x="148135" y="164033"/>
                    <a:pt x="151809" y="160560"/>
                  </a:cubicBezTo>
                  <a:cubicBezTo>
                    <a:pt x="159335" y="163958"/>
                    <a:pt x="179811" y="144804"/>
                    <a:pt x="177092" y="133213"/>
                  </a:cubicBezTo>
                  <a:cubicBezTo>
                    <a:pt x="182813" y="119007"/>
                    <a:pt x="185936" y="103893"/>
                    <a:pt x="186323" y="88587"/>
                  </a:cubicBezTo>
                  <a:cubicBezTo>
                    <a:pt x="186640" y="73147"/>
                    <a:pt x="181112" y="58158"/>
                    <a:pt x="170846" y="46617"/>
                  </a:cubicBezTo>
                  <a:close/>
                </a:path>
              </a:pathLst>
            </a:custGeom>
            <a:solidFill>
              <a:srgbClr val="2F2E41"/>
            </a:solidFill>
            <a:ln w="4168" cap="flat">
              <a:noFill/>
              <a:prstDash val="solid"/>
              <a:miter/>
            </a:ln>
          </p:spPr>
          <p:txBody>
            <a:bodyPr rtlCol="0" anchor="ctr"/>
            <a:lstStyle/>
            <a:p>
              <a:endParaRPr lang="zh-CN" altLang="en-US"/>
            </a:p>
          </p:txBody>
        </p:sp>
        <p:sp>
          <p:nvSpPr>
            <p:cNvPr id="128" name="任意多边形: 形状 127"/>
            <p:cNvSpPr/>
            <p:nvPr/>
          </p:nvSpPr>
          <p:spPr>
            <a:xfrm>
              <a:off x="5699717" y="5224455"/>
              <a:ext cx="218988" cy="83042"/>
            </a:xfrm>
            <a:custGeom>
              <a:avLst/>
              <a:gdLst>
                <a:gd name="connsiteX0" fmla="*/ 8578 w 218988"/>
                <a:gd name="connsiteY0" fmla="*/ 47471 h 83042"/>
                <a:gd name="connsiteX1" fmla="*/ 47284 w 218988"/>
                <a:gd name="connsiteY1" fmla="*/ 46266 h 83042"/>
                <a:gd name="connsiteX2" fmla="*/ 50269 w 218988"/>
                <a:gd name="connsiteY2" fmla="*/ 42472 h 83042"/>
                <a:gd name="connsiteX3" fmla="*/ 218761 w 218988"/>
                <a:gd name="connsiteY3" fmla="*/ 82795 h 83042"/>
                <a:gd name="connsiteX4" fmla="*/ 201941 w 218988"/>
                <a:gd name="connsiteY4" fmla="*/ 35109 h 83042"/>
                <a:gd name="connsiteX5" fmla="*/ 40779 w 218988"/>
                <a:gd name="connsiteY5" fmla="*/ 3283 h 83042"/>
                <a:gd name="connsiteX6" fmla="*/ 3300 w 218988"/>
                <a:gd name="connsiteY6" fmla="*/ 13807 h 83042"/>
                <a:gd name="connsiteX7" fmla="*/ 8578 w 218988"/>
                <a:gd name="connsiteY7" fmla="*/ 47471 h 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88" h="83042">
                  <a:moveTo>
                    <a:pt x="8578" y="47471"/>
                  </a:moveTo>
                  <a:cubicBezTo>
                    <a:pt x="19598" y="57824"/>
                    <a:pt x="36927" y="57286"/>
                    <a:pt x="47284" y="46266"/>
                  </a:cubicBezTo>
                  <a:cubicBezTo>
                    <a:pt x="48389" y="45090"/>
                    <a:pt x="49385" y="43823"/>
                    <a:pt x="50269" y="42472"/>
                  </a:cubicBezTo>
                  <a:lnTo>
                    <a:pt x="218761" y="82795"/>
                  </a:lnTo>
                  <a:lnTo>
                    <a:pt x="201941" y="35109"/>
                  </a:lnTo>
                  <a:lnTo>
                    <a:pt x="40779" y="3283"/>
                  </a:lnTo>
                  <a:cubicBezTo>
                    <a:pt x="27524" y="-4164"/>
                    <a:pt x="10742" y="552"/>
                    <a:pt x="3300" y="13807"/>
                  </a:cubicBezTo>
                  <a:cubicBezTo>
                    <a:pt x="-2929" y="24902"/>
                    <a:pt x="-749" y="38815"/>
                    <a:pt x="8578" y="47471"/>
                  </a:cubicBezTo>
                  <a:close/>
                </a:path>
              </a:pathLst>
            </a:custGeom>
            <a:solidFill>
              <a:srgbClr val="FFB8B8"/>
            </a:solidFill>
            <a:ln w="4168" cap="flat">
              <a:noFill/>
              <a:prstDash val="solid"/>
              <a:miter/>
            </a:ln>
          </p:spPr>
          <p:txBody>
            <a:bodyPr rtlCol="0" anchor="ctr"/>
            <a:lstStyle/>
            <a:p>
              <a:endParaRPr lang="zh-CN" altLang="en-US"/>
            </a:p>
          </p:txBody>
        </p:sp>
        <p:sp>
          <p:nvSpPr>
            <p:cNvPr id="129" name="任意多边形: 形状 128"/>
            <p:cNvSpPr/>
            <p:nvPr/>
          </p:nvSpPr>
          <p:spPr>
            <a:xfrm>
              <a:off x="5782410" y="5222066"/>
              <a:ext cx="467905" cy="126949"/>
            </a:xfrm>
            <a:custGeom>
              <a:avLst/>
              <a:gdLst>
                <a:gd name="connsiteX0" fmla="*/ 429285 w 467905"/>
                <a:gd name="connsiteY0" fmla="*/ 20528 h 126949"/>
                <a:gd name="connsiteX1" fmla="*/ 415788 w 467905"/>
                <a:gd name="connsiteY1" fmla="*/ 13486 h 126949"/>
                <a:gd name="connsiteX2" fmla="*/ 354218 w 467905"/>
                <a:gd name="connsiteY2" fmla="*/ 12519 h 126949"/>
                <a:gd name="connsiteX3" fmla="*/ 351962 w 467905"/>
                <a:gd name="connsiteY3" fmla="*/ 12498 h 126949"/>
                <a:gd name="connsiteX4" fmla="*/ 351841 w 467905"/>
                <a:gd name="connsiteY4" fmla="*/ 12506 h 126949"/>
                <a:gd name="connsiteX5" fmla="*/ 304635 w 467905"/>
                <a:gd name="connsiteY5" fmla="*/ 11785 h 126949"/>
                <a:gd name="connsiteX6" fmla="*/ 76691 w 467905"/>
                <a:gd name="connsiteY6" fmla="*/ 8216 h 126949"/>
                <a:gd name="connsiteX7" fmla="*/ 67526 w 467905"/>
                <a:gd name="connsiteY7" fmla="*/ 16217 h 126949"/>
                <a:gd name="connsiteX8" fmla="*/ 53433 w 467905"/>
                <a:gd name="connsiteY8" fmla="*/ 7849 h 126949"/>
                <a:gd name="connsiteX9" fmla="*/ 37460 w 467905"/>
                <a:gd name="connsiteY9" fmla="*/ -248 h 126949"/>
                <a:gd name="connsiteX10" fmla="*/ 22800 w 467905"/>
                <a:gd name="connsiteY10" fmla="*/ 7369 h 126949"/>
                <a:gd name="connsiteX11" fmla="*/ 10263 w 467905"/>
                <a:gd name="connsiteY11" fmla="*/ 7173 h 126949"/>
                <a:gd name="connsiteX12" fmla="*/ 8353 w 467905"/>
                <a:gd name="connsiteY12" fmla="*/ 15587 h 126949"/>
                <a:gd name="connsiteX13" fmla="*/ 8337 w 467905"/>
                <a:gd name="connsiteY13" fmla="*/ 15617 h 126949"/>
                <a:gd name="connsiteX14" fmla="*/ 8278 w 467905"/>
                <a:gd name="connsiteY14" fmla="*/ 15858 h 126949"/>
                <a:gd name="connsiteX15" fmla="*/ -211 w 467905"/>
                <a:gd name="connsiteY15" fmla="*/ 52558 h 126949"/>
                <a:gd name="connsiteX16" fmla="*/ -228 w 467905"/>
                <a:gd name="connsiteY16" fmla="*/ 52587 h 126949"/>
                <a:gd name="connsiteX17" fmla="*/ -119 w 467905"/>
                <a:gd name="connsiteY17" fmla="*/ 61243 h 126949"/>
                <a:gd name="connsiteX18" fmla="*/ 14624 w 467905"/>
                <a:gd name="connsiteY18" fmla="*/ 77133 h 126949"/>
                <a:gd name="connsiteX19" fmla="*/ 22446 w 467905"/>
                <a:gd name="connsiteY19" fmla="*/ 83128 h 126949"/>
                <a:gd name="connsiteX20" fmla="*/ 38678 w 467905"/>
                <a:gd name="connsiteY20" fmla="*/ 90304 h 126949"/>
                <a:gd name="connsiteX21" fmla="*/ 49914 w 467905"/>
                <a:gd name="connsiteY21" fmla="*/ 76920 h 126949"/>
                <a:gd name="connsiteX22" fmla="*/ 63094 w 467905"/>
                <a:gd name="connsiteY22" fmla="*/ 90608 h 126949"/>
                <a:gd name="connsiteX23" fmla="*/ 117126 w 467905"/>
                <a:gd name="connsiteY23" fmla="*/ 100557 h 126949"/>
                <a:gd name="connsiteX24" fmla="*/ 354456 w 467905"/>
                <a:gd name="connsiteY24" fmla="*/ 114416 h 126949"/>
                <a:gd name="connsiteX25" fmla="*/ 362478 w 467905"/>
                <a:gd name="connsiteY25" fmla="*/ 114045 h 126949"/>
                <a:gd name="connsiteX26" fmla="*/ 425837 w 467905"/>
                <a:gd name="connsiteY26" fmla="*/ 111026 h 126949"/>
                <a:gd name="connsiteX27" fmla="*/ 465071 w 467905"/>
                <a:gd name="connsiteY27" fmla="*/ 82136 h 126949"/>
                <a:gd name="connsiteX28" fmla="*/ 465083 w 467905"/>
                <a:gd name="connsiteY28" fmla="*/ 82107 h 126949"/>
                <a:gd name="connsiteX29" fmla="*/ 467606 w 467905"/>
                <a:gd name="connsiteY29" fmla="*/ 64804 h 126949"/>
                <a:gd name="connsiteX30" fmla="*/ 463770 w 467905"/>
                <a:gd name="connsiteY30" fmla="*/ 49185 h 126949"/>
                <a:gd name="connsiteX31" fmla="*/ 444132 w 467905"/>
                <a:gd name="connsiteY31" fmla="*/ 28308 h 12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905" h="126949">
                  <a:moveTo>
                    <a:pt x="429285" y="20528"/>
                  </a:moveTo>
                  <a:lnTo>
                    <a:pt x="415788" y="13486"/>
                  </a:lnTo>
                  <a:lnTo>
                    <a:pt x="354218" y="12519"/>
                  </a:lnTo>
                  <a:lnTo>
                    <a:pt x="351962" y="12498"/>
                  </a:lnTo>
                  <a:lnTo>
                    <a:pt x="351841" y="12506"/>
                  </a:lnTo>
                  <a:lnTo>
                    <a:pt x="304635" y="11785"/>
                  </a:lnTo>
                  <a:lnTo>
                    <a:pt x="76691" y="8216"/>
                  </a:lnTo>
                  <a:lnTo>
                    <a:pt x="67526" y="16217"/>
                  </a:lnTo>
                  <a:lnTo>
                    <a:pt x="53433" y="7849"/>
                  </a:lnTo>
                  <a:lnTo>
                    <a:pt x="37460" y="-248"/>
                  </a:lnTo>
                  <a:lnTo>
                    <a:pt x="22800" y="7369"/>
                  </a:lnTo>
                  <a:lnTo>
                    <a:pt x="10263" y="7173"/>
                  </a:lnTo>
                  <a:lnTo>
                    <a:pt x="8353" y="15587"/>
                  </a:lnTo>
                  <a:lnTo>
                    <a:pt x="8337" y="15617"/>
                  </a:lnTo>
                  <a:lnTo>
                    <a:pt x="8278" y="15858"/>
                  </a:lnTo>
                  <a:lnTo>
                    <a:pt x="-211" y="52558"/>
                  </a:lnTo>
                  <a:lnTo>
                    <a:pt x="-228" y="52587"/>
                  </a:lnTo>
                  <a:lnTo>
                    <a:pt x="-119" y="61243"/>
                  </a:lnTo>
                  <a:lnTo>
                    <a:pt x="14624" y="77133"/>
                  </a:lnTo>
                  <a:lnTo>
                    <a:pt x="22446" y="83128"/>
                  </a:lnTo>
                  <a:lnTo>
                    <a:pt x="38678" y="90304"/>
                  </a:lnTo>
                  <a:lnTo>
                    <a:pt x="49914" y="76920"/>
                  </a:lnTo>
                  <a:lnTo>
                    <a:pt x="63094" y="90608"/>
                  </a:lnTo>
                  <a:lnTo>
                    <a:pt x="117126" y="100557"/>
                  </a:lnTo>
                  <a:cubicBezTo>
                    <a:pt x="207453" y="125440"/>
                    <a:pt x="290625" y="137419"/>
                    <a:pt x="354456" y="114416"/>
                  </a:cubicBezTo>
                  <a:lnTo>
                    <a:pt x="362478" y="114045"/>
                  </a:lnTo>
                  <a:lnTo>
                    <a:pt x="425837" y="111026"/>
                  </a:lnTo>
                  <a:cubicBezTo>
                    <a:pt x="443548" y="110205"/>
                    <a:pt x="459030" y="98806"/>
                    <a:pt x="465071" y="82136"/>
                  </a:cubicBezTo>
                  <a:lnTo>
                    <a:pt x="465083" y="82107"/>
                  </a:lnTo>
                  <a:cubicBezTo>
                    <a:pt x="467089" y="76570"/>
                    <a:pt x="467944" y="70683"/>
                    <a:pt x="467606" y="64804"/>
                  </a:cubicBezTo>
                  <a:cubicBezTo>
                    <a:pt x="467323" y="59404"/>
                    <a:pt x="466022" y="54101"/>
                    <a:pt x="463770" y="49185"/>
                  </a:cubicBezTo>
                  <a:cubicBezTo>
                    <a:pt x="459726" y="40237"/>
                    <a:pt x="452817" y="32891"/>
                    <a:pt x="444132" y="28308"/>
                  </a:cubicBezTo>
                  <a:close/>
                </a:path>
              </a:pathLst>
            </a:custGeom>
            <a:solidFill>
              <a:srgbClr val="3F3D56"/>
            </a:solidFill>
            <a:ln w="4168" cap="flat">
              <a:noFill/>
              <a:prstDash val="solid"/>
              <a:miter/>
            </a:ln>
          </p:spPr>
          <p:txBody>
            <a:bodyPr rtlCol="0" anchor="ctr"/>
            <a:lstStyle/>
            <a:p>
              <a:endParaRPr lang="zh-CN" altLang="en-US"/>
            </a:p>
          </p:txBody>
        </p:sp>
        <p:sp>
          <p:nvSpPr>
            <p:cNvPr id="130" name="任意多边形: 形状 129"/>
            <p:cNvSpPr/>
            <p:nvPr/>
          </p:nvSpPr>
          <p:spPr>
            <a:xfrm>
              <a:off x="7137004" y="6001415"/>
              <a:ext cx="368349" cy="640879"/>
            </a:xfrm>
            <a:custGeom>
              <a:avLst/>
              <a:gdLst>
                <a:gd name="connsiteX0" fmla="*/ 14528 w 368349"/>
                <a:gd name="connsiteY0" fmla="*/ 535316 h 640879"/>
                <a:gd name="connsiteX1" fmla="*/ 29917 w 368349"/>
                <a:gd name="connsiteY1" fmla="*/ 521006 h 640879"/>
                <a:gd name="connsiteX2" fmla="*/ 25052 w 368349"/>
                <a:gd name="connsiteY2" fmla="*/ 509456 h 640879"/>
                <a:gd name="connsiteX3" fmla="*/ 23993 w 368349"/>
                <a:gd name="connsiteY3" fmla="*/ 505421 h 640879"/>
                <a:gd name="connsiteX4" fmla="*/ 75548 w 368349"/>
                <a:gd name="connsiteY4" fmla="*/ 482405 h 640879"/>
                <a:gd name="connsiteX5" fmla="*/ 97996 w 368349"/>
                <a:gd name="connsiteY5" fmla="*/ 504015 h 640879"/>
                <a:gd name="connsiteX6" fmla="*/ 128292 w 368349"/>
                <a:gd name="connsiteY6" fmla="*/ 633031 h 640879"/>
                <a:gd name="connsiteX7" fmla="*/ 62373 w 368349"/>
                <a:gd name="connsiteY7" fmla="*/ 141869 h 640879"/>
                <a:gd name="connsiteX8" fmla="*/ -228 w 368349"/>
                <a:gd name="connsiteY8" fmla="*/ 60923 h 640879"/>
                <a:gd name="connsiteX9" fmla="*/ 22179 w 368349"/>
                <a:gd name="connsiteY9" fmla="*/ 37578 h 640879"/>
                <a:gd name="connsiteX10" fmla="*/ 7156 w 368349"/>
                <a:gd name="connsiteY10" fmla="*/ 19487 h 640879"/>
                <a:gd name="connsiteX11" fmla="*/ 70995 w 368349"/>
                <a:gd name="connsiteY11" fmla="*/ 136540 h 640879"/>
                <a:gd name="connsiteX12" fmla="*/ 125298 w 368349"/>
                <a:gd name="connsiteY12" fmla="*/ 219725 h 640879"/>
                <a:gd name="connsiteX13" fmla="*/ 136372 w 368349"/>
                <a:gd name="connsiteY13" fmla="*/ 126571 h 640879"/>
                <a:gd name="connsiteX14" fmla="*/ 187452 w 368349"/>
                <a:gd name="connsiteY14" fmla="*/ 51338 h 640879"/>
                <a:gd name="connsiteX15" fmla="*/ 260997 w 368349"/>
                <a:gd name="connsiteY15" fmla="*/ 71885 h 640879"/>
                <a:gd name="connsiteX16" fmla="*/ 261689 w 368349"/>
                <a:gd name="connsiteY16" fmla="*/ 113663 h 640879"/>
                <a:gd name="connsiteX17" fmla="*/ 150235 w 368349"/>
                <a:gd name="connsiteY17" fmla="*/ 276626 h 640879"/>
                <a:gd name="connsiteX18" fmla="*/ 178271 w 368349"/>
                <a:gd name="connsiteY18" fmla="*/ 476280 h 640879"/>
                <a:gd name="connsiteX19" fmla="*/ 332311 w 368349"/>
                <a:gd name="connsiteY19" fmla="*/ 344967 h 640879"/>
                <a:gd name="connsiteX20" fmla="*/ 364341 w 368349"/>
                <a:gd name="connsiteY20" fmla="*/ 351647 h 640879"/>
                <a:gd name="connsiteX21" fmla="*/ 367818 w 368349"/>
                <a:gd name="connsiteY21" fmla="*/ 368062 h 640879"/>
                <a:gd name="connsiteX22" fmla="*/ 344511 w 368349"/>
                <a:gd name="connsiteY22" fmla="*/ 380645 h 640879"/>
                <a:gd name="connsiteX23" fmla="*/ 339287 w 368349"/>
                <a:gd name="connsiteY23" fmla="*/ 408727 h 640879"/>
                <a:gd name="connsiteX24" fmla="*/ 354247 w 368349"/>
                <a:gd name="connsiteY24" fmla="*/ 417424 h 640879"/>
                <a:gd name="connsiteX25" fmla="*/ 168585 w 368349"/>
                <a:gd name="connsiteY25" fmla="*/ 542775 h 640879"/>
                <a:gd name="connsiteX26" fmla="*/ 136476 w 368349"/>
                <a:gd name="connsiteY26" fmla="*/ 639510 h 640879"/>
                <a:gd name="connsiteX27" fmla="*/ 18485 w 368349"/>
                <a:gd name="connsiteY27" fmla="*/ 640632 h 640879"/>
                <a:gd name="connsiteX28" fmla="*/ 17263 w 368349"/>
                <a:gd name="connsiteY28" fmla="*/ 636667 h 640879"/>
                <a:gd name="connsiteX29" fmla="*/ 49893 w 368349"/>
                <a:gd name="connsiteY29" fmla="*/ 634411 h 640879"/>
                <a:gd name="connsiteX30" fmla="*/ 14524 w 368349"/>
                <a:gd name="connsiteY30" fmla="*/ 535316 h 64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8349" h="640879">
                  <a:moveTo>
                    <a:pt x="14528" y="535316"/>
                  </a:moveTo>
                  <a:cubicBezTo>
                    <a:pt x="22729" y="535612"/>
                    <a:pt x="29617" y="529207"/>
                    <a:pt x="29917" y="521006"/>
                  </a:cubicBezTo>
                  <a:cubicBezTo>
                    <a:pt x="30076" y="516628"/>
                    <a:pt x="28296" y="512400"/>
                    <a:pt x="25052" y="509456"/>
                  </a:cubicBezTo>
                  <a:cubicBezTo>
                    <a:pt x="24660" y="507972"/>
                    <a:pt x="24385" y="506905"/>
                    <a:pt x="23993" y="505421"/>
                  </a:cubicBezTo>
                  <a:cubicBezTo>
                    <a:pt x="31873" y="484828"/>
                    <a:pt x="54955" y="474525"/>
                    <a:pt x="75548" y="482405"/>
                  </a:cubicBezTo>
                  <a:cubicBezTo>
                    <a:pt x="85651" y="486270"/>
                    <a:pt x="93752" y="494067"/>
                    <a:pt x="97996" y="504015"/>
                  </a:cubicBezTo>
                  <a:cubicBezTo>
                    <a:pt x="116000" y="545068"/>
                    <a:pt x="139195" y="587521"/>
                    <a:pt x="128292" y="633031"/>
                  </a:cubicBezTo>
                  <a:cubicBezTo>
                    <a:pt x="201649" y="473645"/>
                    <a:pt x="174310" y="276509"/>
                    <a:pt x="62373" y="141869"/>
                  </a:cubicBezTo>
                  <a:cubicBezTo>
                    <a:pt x="31631" y="125312"/>
                    <a:pt x="6556" y="95617"/>
                    <a:pt x="-228" y="60923"/>
                  </a:cubicBezTo>
                  <a:cubicBezTo>
                    <a:pt x="14957" y="65906"/>
                    <a:pt x="33712" y="53414"/>
                    <a:pt x="22179" y="37578"/>
                  </a:cubicBezTo>
                  <a:cubicBezTo>
                    <a:pt x="17188" y="31533"/>
                    <a:pt x="12147" y="25533"/>
                    <a:pt x="7156" y="19487"/>
                  </a:cubicBezTo>
                  <a:cubicBezTo>
                    <a:pt x="64074" y="-42292"/>
                    <a:pt x="133495" y="53293"/>
                    <a:pt x="70995" y="136540"/>
                  </a:cubicBezTo>
                  <a:cubicBezTo>
                    <a:pt x="91947" y="162299"/>
                    <a:pt x="110146" y="190181"/>
                    <a:pt x="125298" y="219725"/>
                  </a:cubicBezTo>
                  <a:cubicBezTo>
                    <a:pt x="121562" y="188233"/>
                    <a:pt x="125356" y="156308"/>
                    <a:pt x="136372" y="126571"/>
                  </a:cubicBezTo>
                  <a:cubicBezTo>
                    <a:pt x="147554" y="98849"/>
                    <a:pt x="168785" y="75391"/>
                    <a:pt x="187452" y="51338"/>
                  </a:cubicBezTo>
                  <a:cubicBezTo>
                    <a:pt x="210146" y="22035"/>
                    <a:pt x="257553" y="35002"/>
                    <a:pt x="260997" y="71885"/>
                  </a:cubicBezTo>
                  <a:cubicBezTo>
                    <a:pt x="239862" y="79052"/>
                    <a:pt x="237402" y="109702"/>
                    <a:pt x="261689" y="113663"/>
                  </a:cubicBezTo>
                  <a:cubicBezTo>
                    <a:pt x="255994" y="182392"/>
                    <a:pt x="211735" y="245922"/>
                    <a:pt x="150235" y="276626"/>
                  </a:cubicBezTo>
                  <a:cubicBezTo>
                    <a:pt x="173660" y="340427"/>
                    <a:pt x="183220" y="408493"/>
                    <a:pt x="178271" y="476280"/>
                  </a:cubicBezTo>
                  <a:cubicBezTo>
                    <a:pt x="188423" y="397015"/>
                    <a:pt x="273218" y="376993"/>
                    <a:pt x="332311" y="344967"/>
                  </a:cubicBezTo>
                  <a:cubicBezTo>
                    <a:pt x="343002" y="337967"/>
                    <a:pt x="357341" y="340956"/>
                    <a:pt x="364341" y="351647"/>
                  </a:cubicBezTo>
                  <a:cubicBezTo>
                    <a:pt x="367514" y="356492"/>
                    <a:pt x="368752" y="362350"/>
                    <a:pt x="367818" y="368062"/>
                  </a:cubicBezTo>
                  <a:cubicBezTo>
                    <a:pt x="359651" y="371477"/>
                    <a:pt x="351845" y="375688"/>
                    <a:pt x="344511" y="380645"/>
                  </a:cubicBezTo>
                  <a:cubicBezTo>
                    <a:pt x="335314" y="386954"/>
                    <a:pt x="332974" y="399529"/>
                    <a:pt x="339287" y="408727"/>
                  </a:cubicBezTo>
                  <a:cubicBezTo>
                    <a:pt x="342718" y="413722"/>
                    <a:pt x="348209" y="416915"/>
                    <a:pt x="354247" y="417424"/>
                  </a:cubicBezTo>
                  <a:cubicBezTo>
                    <a:pt x="325015" y="491803"/>
                    <a:pt x="248084" y="542295"/>
                    <a:pt x="168585" y="542775"/>
                  </a:cubicBezTo>
                  <a:cubicBezTo>
                    <a:pt x="161264" y="576043"/>
                    <a:pt x="150502" y="608465"/>
                    <a:pt x="136476" y="639510"/>
                  </a:cubicBezTo>
                  <a:lnTo>
                    <a:pt x="18485" y="640632"/>
                  </a:lnTo>
                  <a:cubicBezTo>
                    <a:pt x="18051" y="639327"/>
                    <a:pt x="17659" y="637976"/>
                    <a:pt x="17263" y="636667"/>
                  </a:cubicBezTo>
                  <a:cubicBezTo>
                    <a:pt x="28191" y="637250"/>
                    <a:pt x="39149" y="636492"/>
                    <a:pt x="49893" y="634411"/>
                  </a:cubicBezTo>
                  <a:cubicBezTo>
                    <a:pt x="20674" y="600476"/>
                    <a:pt x="-1837" y="583235"/>
                    <a:pt x="14524" y="535316"/>
                  </a:cubicBezTo>
                  <a:close/>
                </a:path>
              </a:pathLst>
            </a:custGeom>
            <a:solidFill>
              <a:srgbClr val="F2F2F2"/>
            </a:solidFill>
            <a:ln w="4168" cap="flat">
              <a:noFill/>
              <a:prstDash val="solid"/>
              <a:miter/>
            </a:ln>
          </p:spPr>
          <p:txBody>
            <a:bodyPr rtlCol="0" anchor="ctr"/>
            <a:lstStyle/>
            <a:p>
              <a:endParaRPr lang="zh-CN" altLang="en-US"/>
            </a:p>
          </p:txBody>
        </p:sp>
        <p:sp>
          <p:nvSpPr>
            <p:cNvPr id="131" name="任意多边形: 形状 130"/>
            <p:cNvSpPr/>
            <p:nvPr/>
          </p:nvSpPr>
          <p:spPr>
            <a:xfrm>
              <a:off x="4425779" y="5667858"/>
              <a:ext cx="368349" cy="640879"/>
            </a:xfrm>
            <a:custGeom>
              <a:avLst/>
              <a:gdLst>
                <a:gd name="connsiteX0" fmla="*/ 353366 w 368349"/>
                <a:gd name="connsiteY0" fmla="*/ 535316 h 640879"/>
                <a:gd name="connsiteX1" fmla="*/ 337977 w 368349"/>
                <a:gd name="connsiteY1" fmla="*/ 521006 h 640879"/>
                <a:gd name="connsiteX2" fmla="*/ 342847 w 368349"/>
                <a:gd name="connsiteY2" fmla="*/ 509456 h 640879"/>
                <a:gd name="connsiteX3" fmla="*/ 343902 w 368349"/>
                <a:gd name="connsiteY3" fmla="*/ 505421 h 640879"/>
                <a:gd name="connsiteX4" fmla="*/ 292351 w 368349"/>
                <a:gd name="connsiteY4" fmla="*/ 482405 h 640879"/>
                <a:gd name="connsiteX5" fmla="*/ 269898 w 368349"/>
                <a:gd name="connsiteY5" fmla="*/ 504015 h 640879"/>
                <a:gd name="connsiteX6" fmla="*/ 239603 w 368349"/>
                <a:gd name="connsiteY6" fmla="*/ 633031 h 640879"/>
                <a:gd name="connsiteX7" fmla="*/ 305522 w 368349"/>
                <a:gd name="connsiteY7" fmla="*/ 141869 h 640879"/>
                <a:gd name="connsiteX8" fmla="*/ 368122 w 368349"/>
                <a:gd name="connsiteY8" fmla="*/ 60923 h 640879"/>
                <a:gd name="connsiteX9" fmla="*/ 345715 w 368349"/>
                <a:gd name="connsiteY9" fmla="*/ 37578 h 640879"/>
                <a:gd name="connsiteX10" fmla="*/ 360738 w 368349"/>
                <a:gd name="connsiteY10" fmla="*/ 19487 h 640879"/>
                <a:gd name="connsiteX11" fmla="*/ 296900 w 368349"/>
                <a:gd name="connsiteY11" fmla="*/ 136540 h 640879"/>
                <a:gd name="connsiteX12" fmla="*/ 242596 w 368349"/>
                <a:gd name="connsiteY12" fmla="*/ 219725 h 640879"/>
                <a:gd name="connsiteX13" fmla="*/ 231527 w 368349"/>
                <a:gd name="connsiteY13" fmla="*/ 126571 h 640879"/>
                <a:gd name="connsiteX14" fmla="*/ 180442 w 368349"/>
                <a:gd name="connsiteY14" fmla="*/ 51338 h 640879"/>
                <a:gd name="connsiteX15" fmla="*/ 106897 w 368349"/>
                <a:gd name="connsiteY15" fmla="*/ 71885 h 640879"/>
                <a:gd name="connsiteX16" fmla="*/ 106205 w 368349"/>
                <a:gd name="connsiteY16" fmla="*/ 113663 h 640879"/>
                <a:gd name="connsiteX17" fmla="*/ 217663 w 368349"/>
                <a:gd name="connsiteY17" fmla="*/ 276626 h 640879"/>
                <a:gd name="connsiteX18" fmla="*/ 189624 w 368349"/>
                <a:gd name="connsiteY18" fmla="*/ 476280 h 640879"/>
                <a:gd name="connsiteX19" fmla="*/ 35583 w 368349"/>
                <a:gd name="connsiteY19" fmla="*/ 344967 h 640879"/>
                <a:gd name="connsiteX20" fmla="*/ 3553 w 368349"/>
                <a:gd name="connsiteY20" fmla="*/ 351647 h 640879"/>
                <a:gd name="connsiteX21" fmla="*/ 76 w 368349"/>
                <a:gd name="connsiteY21" fmla="*/ 368062 h 640879"/>
                <a:gd name="connsiteX22" fmla="*/ 23383 w 368349"/>
                <a:gd name="connsiteY22" fmla="*/ 380645 h 640879"/>
                <a:gd name="connsiteX23" fmla="*/ 28608 w 368349"/>
                <a:gd name="connsiteY23" fmla="*/ 408727 h 640879"/>
                <a:gd name="connsiteX24" fmla="*/ 13648 w 368349"/>
                <a:gd name="connsiteY24" fmla="*/ 417424 h 640879"/>
                <a:gd name="connsiteX25" fmla="*/ 199309 w 368349"/>
                <a:gd name="connsiteY25" fmla="*/ 542775 h 640879"/>
                <a:gd name="connsiteX26" fmla="*/ 231418 w 368349"/>
                <a:gd name="connsiteY26" fmla="*/ 639510 h 640879"/>
                <a:gd name="connsiteX27" fmla="*/ 349410 w 368349"/>
                <a:gd name="connsiteY27" fmla="*/ 640632 h 640879"/>
                <a:gd name="connsiteX28" fmla="*/ 350631 w 368349"/>
                <a:gd name="connsiteY28" fmla="*/ 636667 h 640879"/>
                <a:gd name="connsiteX29" fmla="*/ 318001 w 368349"/>
                <a:gd name="connsiteY29" fmla="*/ 634411 h 640879"/>
                <a:gd name="connsiteX30" fmla="*/ 353371 w 368349"/>
                <a:gd name="connsiteY30" fmla="*/ 535316 h 64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8349" h="640879">
                  <a:moveTo>
                    <a:pt x="353366" y="535316"/>
                  </a:moveTo>
                  <a:cubicBezTo>
                    <a:pt x="345165" y="535612"/>
                    <a:pt x="338277" y="529207"/>
                    <a:pt x="337977" y="521006"/>
                  </a:cubicBezTo>
                  <a:cubicBezTo>
                    <a:pt x="337819" y="516628"/>
                    <a:pt x="339599" y="512400"/>
                    <a:pt x="342847" y="509456"/>
                  </a:cubicBezTo>
                  <a:cubicBezTo>
                    <a:pt x="343235" y="507972"/>
                    <a:pt x="343514" y="506905"/>
                    <a:pt x="343902" y="505421"/>
                  </a:cubicBezTo>
                  <a:cubicBezTo>
                    <a:pt x="336022" y="484828"/>
                    <a:pt x="312939" y="474525"/>
                    <a:pt x="292351" y="482405"/>
                  </a:cubicBezTo>
                  <a:cubicBezTo>
                    <a:pt x="282248" y="486270"/>
                    <a:pt x="274147" y="494067"/>
                    <a:pt x="269898" y="504015"/>
                  </a:cubicBezTo>
                  <a:cubicBezTo>
                    <a:pt x="251899" y="545068"/>
                    <a:pt x="228700" y="587521"/>
                    <a:pt x="239603" y="633031"/>
                  </a:cubicBezTo>
                  <a:cubicBezTo>
                    <a:pt x="166245" y="473645"/>
                    <a:pt x="193584" y="276509"/>
                    <a:pt x="305522" y="141869"/>
                  </a:cubicBezTo>
                  <a:cubicBezTo>
                    <a:pt x="336267" y="125312"/>
                    <a:pt x="361338" y="95617"/>
                    <a:pt x="368122" y="60923"/>
                  </a:cubicBezTo>
                  <a:cubicBezTo>
                    <a:pt x="352941" y="65906"/>
                    <a:pt x="334187" y="53414"/>
                    <a:pt x="345715" y="37578"/>
                  </a:cubicBezTo>
                  <a:cubicBezTo>
                    <a:pt x="350706" y="31533"/>
                    <a:pt x="355747" y="25533"/>
                    <a:pt x="360738" y="19487"/>
                  </a:cubicBezTo>
                  <a:cubicBezTo>
                    <a:pt x="303825" y="-42292"/>
                    <a:pt x="234399" y="53293"/>
                    <a:pt x="296900" y="136540"/>
                  </a:cubicBezTo>
                  <a:cubicBezTo>
                    <a:pt x="275952" y="162299"/>
                    <a:pt x="257752" y="190180"/>
                    <a:pt x="242596" y="219725"/>
                  </a:cubicBezTo>
                  <a:cubicBezTo>
                    <a:pt x="246332" y="188233"/>
                    <a:pt x="242538" y="156308"/>
                    <a:pt x="231527" y="126571"/>
                  </a:cubicBezTo>
                  <a:cubicBezTo>
                    <a:pt x="220340" y="98849"/>
                    <a:pt x="199109" y="75391"/>
                    <a:pt x="180442" y="51338"/>
                  </a:cubicBezTo>
                  <a:cubicBezTo>
                    <a:pt x="157748" y="22035"/>
                    <a:pt x="110341" y="35002"/>
                    <a:pt x="106897" y="71885"/>
                  </a:cubicBezTo>
                  <a:cubicBezTo>
                    <a:pt x="128032" y="79052"/>
                    <a:pt x="130497" y="109702"/>
                    <a:pt x="106205" y="113663"/>
                  </a:cubicBezTo>
                  <a:cubicBezTo>
                    <a:pt x="111901" y="182392"/>
                    <a:pt x="156164" y="245922"/>
                    <a:pt x="217663" y="276626"/>
                  </a:cubicBezTo>
                  <a:cubicBezTo>
                    <a:pt x="194235" y="340427"/>
                    <a:pt x="184674" y="408493"/>
                    <a:pt x="189624" y="476280"/>
                  </a:cubicBezTo>
                  <a:cubicBezTo>
                    <a:pt x="179471" y="397015"/>
                    <a:pt x="94681" y="376993"/>
                    <a:pt x="35583" y="344967"/>
                  </a:cubicBezTo>
                  <a:cubicBezTo>
                    <a:pt x="24897" y="337967"/>
                    <a:pt x="10554" y="340956"/>
                    <a:pt x="3553" y="351647"/>
                  </a:cubicBezTo>
                  <a:cubicBezTo>
                    <a:pt x="380" y="356492"/>
                    <a:pt x="-858" y="362350"/>
                    <a:pt x="76" y="368062"/>
                  </a:cubicBezTo>
                  <a:cubicBezTo>
                    <a:pt x="8244" y="371477"/>
                    <a:pt x="16049" y="375688"/>
                    <a:pt x="23383" y="380645"/>
                  </a:cubicBezTo>
                  <a:cubicBezTo>
                    <a:pt x="32581" y="386954"/>
                    <a:pt x="34920" y="399529"/>
                    <a:pt x="28608" y="408727"/>
                  </a:cubicBezTo>
                  <a:cubicBezTo>
                    <a:pt x="25180" y="413722"/>
                    <a:pt x="19689" y="416915"/>
                    <a:pt x="13648" y="417424"/>
                  </a:cubicBezTo>
                  <a:cubicBezTo>
                    <a:pt x="42884" y="491803"/>
                    <a:pt x="119810" y="542295"/>
                    <a:pt x="199309" y="542775"/>
                  </a:cubicBezTo>
                  <a:cubicBezTo>
                    <a:pt x="206631" y="576043"/>
                    <a:pt x="217392" y="608464"/>
                    <a:pt x="231418" y="639510"/>
                  </a:cubicBezTo>
                  <a:lnTo>
                    <a:pt x="349410" y="640632"/>
                  </a:lnTo>
                  <a:cubicBezTo>
                    <a:pt x="349843" y="639327"/>
                    <a:pt x="350239" y="637976"/>
                    <a:pt x="350631" y="636667"/>
                  </a:cubicBezTo>
                  <a:cubicBezTo>
                    <a:pt x="339703" y="637250"/>
                    <a:pt x="328746" y="636492"/>
                    <a:pt x="318001" y="634411"/>
                  </a:cubicBezTo>
                  <a:cubicBezTo>
                    <a:pt x="347221" y="600476"/>
                    <a:pt x="369736" y="583235"/>
                    <a:pt x="353371" y="535316"/>
                  </a:cubicBezTo>
                  <a:close/>
                </a:path>
              </a:pathLst>
            </a:custGeom>
            <a:solidFill>
              <a:srgbClr val="F2F2F2"/>
            </a:solidFill>
            <a:ln w="4168" cap="flat">
              <a:noFill/>
              <a:prstDash val="solid"/>
              <a:miter/>
            </a:ln>
          </p:spPr>
          <p:txBody>
            <a:bodyPr rtlCol="0" anchor="ctr"/>
            <a:lstStyle/>
            <a:p>
              <a:endParaRPr lang="zh-CN" altLang="en-US"/>
            </a:p>
          </p:txBody>
        </p:sp>
        <p:sp>
          <p:nvSpPr>
            <p:cNvPr id="132" name="任意多边形: 形状 131"/>
            <p:cNvSpPr/>
            <p:nvPr/>
          </p:nvSpPr>
          <p:spPr>
            <a:xfrm>
              <a:off x="4586877" y="5136726"/>
              <a:ext cx="1757354" cy="1504306"/>
            </a:xfrm>
            <a:custGeom>
              <a:avLst/>
              <a:gdLst>
                <a:gd name="connsiteX0" fmla="*/ 163553 w 1757354"/>
                <a:gd name="connsiteY0" fmla="*/ 1059330 h 1504306"/>
                <a:gd name="connsiteX1" fmla="*/ 665134 w 1757354"/>
                <a:gd name="connsiteY1" fmla="*/ 1366419 h 1504306"/>
                <a:gd name="connsiteX2" fmla="*/ 1023407 w 1757354"/>
                <a:gd name="connsiteY2" fmla="*/ -132 h 1504306"/>
                <a:gd name="connsiteX3" fmla="*/ 1607027 w 1757354"/>
                <a:gd name="connsiteY3" fmla="*/ 917481 h 1504306"/>
                <a:gd name="connsiteX4" fmla="*/ 1757127 w 1757354"/>
                <a:gd name="connsiteY4" fmla="*/ 1230191 h 1504306"/>
                <a:gd name="connsiteX5" fmla="*/ 1561163 w 1757354"/>
                <a:gd name="connsiteY5" fmla="*/ 1467849 h 1504306"/>
                <a:gd name="connsiteX6" fmla="*/ 1182072 w 1757354"/>
                <a:gd name="connsiteY6" fmla="*/ 506569 h 1504306"/>
                <a:gd name="connsiteX7" fmla="*/ 864743 w 1757354"/>
                <a:gd name="connsiteY7" fmla="*/ 1432955 h 1504306"/>
                <a:gd name="connsiteX8" fmla="*/ -227 w 1757354"/>
                <a:gd name="connsiteY8" fmla="*/ 1197519 h 1504306"/>
                <a:gd name="connsiteX9" fmla="*/ 163553 w 1757354"/>
                <a:gd name="connsiteY9" fmla="*/ 1059330 h 150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7354" h="1504306">
                  <a:moveTo>
                    <a:pt x="163553" y="1059330"/>
                  </a:moveTo>
                  <a:cubicBezTo>
                    <a:pt x="385239" y="1023456"/>
                    <a:pt x="522155" y="1389455"/>
                    <a:pt x="665134" y="1366419"/>
                  </a:cubicBezTo>
                  <a:cubicBezTo>
                    <a:pt x="927176" y="1324208"/>
                    <a:pt x="818562" y="11038"/>
                    <a:pt x="1023407" y="-132"/>
                  </a:cubicBezTo>
                  <a:cubicBezTo>
                    <a:pt x="1198024" y="-9651"/>
                    <a:pt x="1422028" y="569828"/>
                    <a:pt x="1607027" y="917481"/>
                  </a:cubicBezTo>
                  <a:cubicBezTo>
                    <a:pt x="1704267" y="1100216"/>
                    <a:pt x="1757127" y="1230191"/>
                    <a:pt x="1757127" y="1230191"/>
                  </a:cubicBezTo>
                  <a:cubicBezTo>
                    <a:pt x="1757127" y="1230191"/>
                    <a:pt x="1676215" y="1622820"/>
                    <a:pt x="1561163" y="1467849"/>
                  </a:cubicBezTo>
                  <a:cubicBezTo>
                    <a:pt x="1396803" y="1246464"/>
                    <a:pt x="1273224" y="471183"/>
                    <a:pt x="1182072" y="506569"/>
                  </a:cubicBezTo>
                  <a:cubicBezTo>
                    <a:pt x="1042495" y="560747"/>
                    <a:pt x="1199925" y="1227330"/>
                    <a:pt x="864743" y="1432955"/>
                  </a:cubicBezTo>
                  <a:cubicBezTo>
                    <a:pt x="571976" y="1612563"/>
                    <a:pt x="119" y="1357376"/>
                    <a:pt x="-227" y="1197519"/>
                  </a:cubicBezTo>
                  <a:cubicBezTo>
                    <a:pt x="-357" y="1136128"/>
                    <a:pt x="83770" y="1072243"/>
                    <a:pt x="163553" y="1059330"/>
                  </a:cubicBezTo>
                  <a:close/>
                </a:path>
              </a:pathLst>
            </a:custGeom>
            <a:solidFill>
              <a:srgbClr val="6C63FF"/>
            </a:solidFill>
            <a:ln w="4168" cap="flat">
              <a:noFill/>
              <a:prstDash val="solid"/>
              <a:miter/>
            </a:ln>
          </p:spPr>
          <p:txBody>
            <a:bodyPr rtlCol="0" anchor="ctr"/>
            <a:lstStyle/>
            <a:p>
              <a:endParaRPr lang="zh-CN" altLang="en-US"/>
            </a:p>
          </p:txBody>
        </p:sp>
        <p:sp>
          <p:nvSpPr>
            <p:cNvPr id="133" name="任意多边形: 形状 132"/>
            <p:cNvSpPr/>
            <p:nvPr/>
          </p:nvSpPr>
          <p:spPr>
            <a:xfrm>
              <a:off x="5714522" y="6115917"/>
              <a:ext cx="225268" cy="125272"/>
            </a:xfrm>
            <a:custGeom>
              <a:avLst/>
              <a:gdLst>
                <a:gd name="connsiteX0" fmla="*/ 101178 w 225268"/>
                <a:gd name="connsiteY0" fmla="*/ 5264 h 125272"/>
                <a:gd name="connsiteX1" fmla="*/ -102 w 225268"/>
                <a:gd name="connsiteY1" fmla="*/ 77004 h 125272"/>
                <a:gd name="connsiteX2" fmla="*/ 139162 w 225268"/>
                <a:gd name="connsiteY2" fmla="*/ 119203 h 125272"/>
                <a:gd name="connsiteX3" fmla="*/ 223560 w 225268"/>
                <a:gd name="connsiteY3" fmla="*/ 26362 h 125272"/>
                <a:gd name="connsiteX4" fmla="*/ 101178 w 225268"/>
                <a:gd name="connsiteY4" fmla="*/ 5264 h 12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68" h="125272">
                  <a:moveTo>
                    <a:pt x="101178" y="5264"/>
                  </a:moveTo>
                  <a:cubicBezTo>
                    <a:pt x="56002" y="15600"/>
                    <a:pt x="-3321" y="47555"/>
                    <a:pt x="-102" y="77004"/>
                  </a:cubicBezTo>
                  <a:cubicBezTo>
                    <a:pt x="3350" y="108567"/>
                    <a:pt x="78722" y="137815"/>
                    <a:pt x="139162" y="119203"/>
                  </a:cubicBezTo>
                  <a:cubicBezTo>
                    <a:pt x="188745" y="103935"/>
                    <a:pt x="233867" y="54735"/>
                    <a:pt x="223560" y="26362"/>
                  </a:cubicBezTo>
                  <a:cubicBezTo>
                    <a:pt x="212920" y="-2925"/>
                    <a:pt x="145108" y="-4788"/>
                    <a:pt x="101178" y="5264"/>
                  </a:cubicBezTo>
                  <a:close/>
                </a:path>
              </a:pathLst>
            </a:custGeom>
            <a:solidFill>
              <a:srgbClr val="6C63FF"/>
            </a:solidFill>
            <a:ln w="4168" cap="flat">
              <a:noFill/>
              <a:prstDash val="solid"/>
              <a:miter/>
            </a:ln>
          </p:spPr>
          <p:txBody>
            <a:bodyPr rtlCol="0" anchor="ctr"/>
            <a:lstStyle/>
            <a:p>
              <a:endParaRPr lang="zh-CN" altLang="en-US"/>
            </a:p>
          </p:txBody>
        </p:sp>
        <p:sp>
          <p:nvSpPr>
            <p:cNvPr id="134" name="任意多边形: 形状 133"/>
            <p:cNvSpPr/>
            <p:nvPr/>
          </p:nvSpPr>
          <p:spPr>
            <a:xfrm>
              <a:off x="6837681" y="5872611"/>
              <a:ext cx="264061" cy="764666"/>
            </a:xfrm>
            <a:custGeom>
              <a:avLst/>
              <a:gdLst>
                <a:gd name="connsiteX0" fmla="*/ 164071 w 264061"/>
                <a:gd name="connsiteY0" fmla="*/ 142634 h 764666"/>
                <a:gd name="connsiteX1" fmla="*/ 184210 w 264061"/>
                <a:gd name="connsiteY1" fmla="*/ 55417 h 764666"/>
                <a:gd name="connsiteX2" fmla="*/ 58267 w 264061"/>
                <a:gd name="connsiteY2" fmla="*/ 18855 h 764666"/>
                <a:gd name="connsiteX3" fmla="*/ 34922 w 264061"/>
                <a:gd name="connsiteY3" fmla="*/ 122178 h 764666"/>
                <a:gd name="connsiteX4" fmla="*/ 39834 w 264061"/>
                <a:gd name="connsiteY4" fmla="*/ 738015 h 764666"/>
                <a:gd name="connsiteX5" fmla="*/ 183050 w 264061"/>
                <a:gd name="connsiteY5" fmla="*/ 764149 h 764666"/>
                <a:gd name="connsiteX6" fmla="*/ 263734 w 264061"/>
                <a:gd name="connsiteY6" fmla="*/ 684396 h 764666"/>
                <a:gd name="connsiteX7" fmla="*/ 186032 w 264061"/>
                <a:gd name="connsiteY7" fmla="*/ 606077 h 764666"/>
                <a:gd name="connsiteX8" fmla="*/ 164071 w 264061"/>
                <a:gd name="connsiteY8" fmla="*/ 142634 h 7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061" h="764666">
                  <a:moveTo>
                    <a:pt x="164071" y="142634"/>
                  </a:moveTo>
                  <a:cubicBezTo>
                    <a:pt x="178652" y="117942"/>
                    <a:pt x="199503" y="81351"/>
                    <a:pt x="184210" y="55417"/>
                  </a:cubicBezTo>
                  <a:cubicBezTo>
                    <a:pt x="163325" y="20014"/>
                    <a:pt x="98561" y="-27193"/>
                    <a:pt x="58267" y="18855"/>
                  </a:cubicBezTo>
                  <a:cubicBezTo>
                    <a:pt x="27638" y="53853"/>
                    <a:pt x="34514" y="67846"/>
                    <a:pt x="34922" y="122178"/>
                  </a:cubicBezTo>
                  <a:cubicBezTo>
                    <a:pt x="36040" y="270507"/>
                    <a:pt x="-47933" y="587277"/>
                    <a:pt x="39834" y="738015"/>
                  </a:cubicBezTo>
                  <a:cubicBezTo>
                    <a:pt x="56266" y="766234"/>
                    <a:pt x="147072" y="760639"/>
                    <a:pt x="183050" y="764149"/>
                  </a:cubicBezTo>
                  <a:cubicBezTo>
                    <a:pt x="222927" y="768035"/>
                    <a:pt x="266198" y="729268"/>
                    <a:pt x="263734" y="684396"/>
                  </a:cubicBezTo>
                  <a:cubicBezTo>
                    <a:pt x="261528" y="644211"/>
                    <a:pt x="223765" y="632507"/>
                    <a:pt x="186032" y="606077"/>
                  </a:cubicBezTo>
                  <a:cubicBezTo>
                    <a:pt x="50324" y="511013"/>
                    <a:pt x="88562" y="270490"/>
                    <a:pt x="164071" y="142634"/>
                  </a:cubicBezTo>
                  <a:close/>
                </a:path>
              </a:pathLst>
            </a:custGeom>
            <a:solidFill>
              <a:srgbClr val="6C63FF"/>
            </a:solidFill>
            <a:ln w="4168" cap="flat">
              <a:noFill/>
              <a:prstDash val="solid"/>
              <a:miter/>
            </a:ln>
          </p:spPr>
          <p:txBody>
            <a:bodyPr rtlCol="0" anchor="ctr"/>
            <a:lstStyle/>
            <a:p>
              <a:endParaRPr lang="zh-CN" altLang="en-US"/>
            </a:p>
          </p:txBody>
        </p:sp>
        <p:sp>
          <p:nvSpPr>
            <p:cNvPr id="135" name="任意多边形: 形状 134"/>
            <p:cNvSpPr/>
            <p:nvPr/>
          </p:nvSpPr>
          <p:spPr>
            <a:xfrm>
              <a:off x="5158833" y="5109079"/>
              <a:ext cx="128679" cy="175612"/>
            </a:xfrm>
            <a:custGeom>
              <a:avLst/>
              <a:gdLst>
                <a:gd name="connsiteX0" fmla="*/ 127830 w 128679"/>
                <a:gd name="connsiteY0" fmla="*/ 56576 h 175612"/>
                <a:gd name="connsiteX1" fmla="*/ 125162 w 128679"/>
                <a:gd name="connsiteY1" fmla="*/ 89598 h 175612"/>
                <a:gd name="connsiteX2" fmla="*/ 119783 w 128679"/>
                <a:gd name="connsiteY2" fmla="*/ 127874 h 175612"/>
                <a:gd name="connsiteX3" fmla="*/ 115405 w 128679"/>
                <a:gd name="connsiteY3" fmla="*/ 137422 h 175612"/>
                <a:gd name="connsiteX4" fmla="*/ 113362 w 128679"/>
                <a:gd name="connsiteY4" fmla="*/ 170485 h 175612"/>
                <a:gd name="connsiteX5" fmla="*/ 96017 w 128679"/>
                <a:gd name="connsiteY5" fmla="*/ 175364 h 175612"/>
                <a:gd name="connsiteX6" fmla="*/ 95058 w 128679"/>
                <a:gd name="connsiteY6" fmla="*/ 169902 h 175612"/>
                <a:gd name="connsiteX7" fmla="*/ 94933 w 128679"/>
                <a:gd name="connsiteY7" fmla="*/ 169318 h 175612"/>
                <a:gd name="connsiteX8" fmla="*/ 85636 w 128679"/>
                <a:gd name="connsiteY8" fmla="*/ 146386 h 175612"/>
                <a:gd name="connsiteX9" fmla="*/ 82925 w 128679"/>
                <a:gd name="connsiteY9" fmla="*/ 171069 h 175612"/>
                <a:gd name="connsiteX10" fmla="*/ 81341 w 128679"/>
                <a:gd name="connsiteY10" fmla="*/ 174947 h 175612"/>
                <a:gd name="connsiteX11" fmla="*/ 21092 w 128679"/>
                <a:gd name="connsiteY11" fmla="*/ 155642 h 175612"/>
                <a:gd name="connsiteX12" fmla="*/ 454 w 128679"/>
                <a:gd name="connsiteY12" fmla="*/ 55033 h 175612"/>
                <a:gd name="connsiteX13" fmla="*/ 4414 w 128679"/>
                <a:gd name="connsiteY13" fmla="*/ 28641 h 175612"/>
                <a:gd name="connsiteX14" fmla="*/ 25762 w 128679"/>
                <a:gd name="connsiteY14" fmla="*/ 18175 h 175612"/>
                <a:gd name="connsiteX15" fmla="*/ 104565 w 128679"/>
                <a:gd name="connsiteY15" fmla="*/ 10629 h 175612"/>
                <a:gd name="connsiteX16" fmla="*/ 58742 w 128679"/>
                <a:gd name="connsiteY16" fmla="*/ -45 h 175612"/>
                <a:gd name="connsiteX17" fmla="*/ 97018 w 128679"/>
                <a:gd name="connsiteY17" fmla="*/ 3582 h 175612"/>
                <a:gd name="connsiteX18" fmla="*/ 125704 w 128679"/>
                <a:gd name="connsiteY18" fmla="*/ 27390 h 175612"/>
                <a:gd name="connsiteX19" fmla="*/ 127830 w 128679"/>
                <a:gd name="connsiteY19" fmla="*/ 56576 h 17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79" h="175612">
                  <a:moveTo>
                    <a:pt x="127830" y="56576"/>
                  </a:moveTo>
                  <a:cubicBezTo>
                    <a:pt x="126913" y="67583"/>
                    <a:pt x="126025" y="78591"/>
                    <a:pt x="125162" y="89598"/>
                  </a:cubicBezTo>
                  <a:cubicBezTo>
                    <a:pt x="124503" y="102490"/>
                    <a:pt x="122702" y="115299"/>
                    <a:pt x="119783" y="127874"/>
                  </a:cubicBezTo>
                  <a:cubicBezTo>
                    <a:pt x="119116" y="131364"/>
                    <a:pt x="117615" y="134641"/>
                    <a:pt x="115405" y="137422"/>
                  </a:cubicBezTo>
                  <a:cubicBezTo>
                    <a:pt x="111486" y="141883"/>
                    <a:pt x="118741" y="167984"/>
                    <a:pt x="113362" y="170485"/>
                  </a:cubicBezTo>
                  <a:cubicBezTo>
                    <a:pt x="107900" y="173087"/>
                    <a:pt x="102034" y="174738"/>
                    <a:pt x="96017" y="175364"/>
                  </a:cubicBezTo>
                  <a:cubicBezTo>
                    <a:pt x="95767" y="173529"/>
                    <a:pt x="95434" y="171695"/>
                    <a:pt x="95058" y="169902"/>
                  </a:cubicBezTo>
                  <a:cubicBezTo>
                    <a:pt x="95017" y="169693"/>
                    <a:pt x="94975" y="169526"/>
                    <a:pt x="94933" y="169318"/>
                  </a:cubicBezTo>
                  <a:cubicBezTo>
                    <a:pt x="93228" y="161179"/>
                    <a:pt x="90080" y="153412"/>
                    <a:pt x="85636" y="146386"/>
                  </a:cubicBezTo>
                  <a:cubicBezTo>
                    <a:pt x="86682" y="154712"/>
                    <a:pt x="85756" y="163168"/>
                    <a:pt x="82925" y="171069"/>
                  </a:cubicBezTo>
                  <a:cubicBezTo>
                    <a:pt x="82467" y="172362"/>
                    <a:pt x="81925" y="173654"/>
                    <a:pt x="81341" y="174947"/>
                  </a:cubicBezTo>
                  <a:cubicBezTo>
                    <a:pt x="57700" y="171445"/>
                    <a:pt x="37228" y="155475"/>
                    <a:pt x="21092" y="155642"/>
                  </a:cubicBezTo>
                  <a:cubicBezTo>
                    <a:pt x="11290" y="122774"/>
                    <a:pt x="4385" y="89106"/>
                    <a:pt x="454" y="55033"/>
                  </a:cubicBezTo>
                  <a:cubicBezTo>
                    <a:pt x="-589" y="45944"/>
                    <a:pt x="-1173" y="35854"/>
                    <a:pt x="4414" y="28641"/>
                  </a:cubicBezTo>
                  <a:cubicBezTo>
                    <a:pt x="9376" y="22220"/>
                    <a:pt x="17840" y="19885"/>
                    <a:pt x="25762" y="18175"/>
                  </a:cubicBezTo>
                  <a:cubicBezTo>
                    <a:pt x="51642" y="12584"/>
                    <a:pt x="78093" y="10049"/>
                    <a:pt x="104565" y="10629"/>
                  </a:cubicBezTo>
                  <a:lnTo>
                    <a:pt x="58742" y="-45"/>
                  </a:lnTo>
                  <a:cubicBezTo>
                    <a:pt x="71609" y="-771"/>
                    <a:pt x="84514" y="451"/>
                    <a:pt x="97018" y="3582"/>
                  </a:cubicBezTo>
                  <a:cubicBezTo>
                    <a:pt x="109318" y="7293"/>
                    <a:pt x="120951" y="15423"/>
                    <a:pt x="125704" y="27390"/>
                  </a:cubicBezTo>
                  <a:cubicBezTo>
                    <a:pt x="129331" y="36521"/>
                    <a:pt x="128581" y="46778"/>
                    <a:pt x="127830" y="56576"/>
                  </a:cubicBezTo>
                  <a:close/>
                </a:path>
              </a:pathLst>
            </a:custGeom>
            <a:solidFill>
              <a:srgbClr val="2F2E41"/>
            </a:solidFill>
            <a:ln w="4168" cap="flat">
              <a:noFill/>
              <a:prstDash val="solid"/>
              <a:miter/>
            </a:ln>
          </p:spPr>
          <p:txBody>
            <a:bodyPr rtlCol="0" anchor="ctr"/>
            <a:lstStyle/>
            <a:p>
              <a:endParaRPr lang="zh-CN" altLang="en-US"/>
            </a:p>
          </p:txBody>
        </p:sp>
        <p:sp>
          <p:nvSpPr>
            <p:cNvPr id="136" name="任意多边形: 形状 135"/>
            <p:cNvSpPr/>
            <p:nvPr/>
          </p:nvSpPr>
          <p:spPr>
            <a:xfrm>
              <a:off x="4963725" y="6381750"/>
              <a:ext cx="65101" cy="170134"/>
            </a:xfrm>
            <a:custGeom>
              <a:avLst/>
              <a:gdLst>
                <a:gd name="connsiteX0" fmla="*/ 65094 w 65101"/>
                <a:gd name="connsiteY0" fmla="*/ 170135 h 170134"/>
                <a:gd name="connsiteX1" fmla="*/ 20985 w 65101"/>
                <a:gd name="connsiteY1" fmla="*/ 170135 h 170134"/>
                <a:gd name="connsiteX2" fmla="*/ 0 w 65101"/>
                <a:gd name="connsiteY2" fmla="*/ 0 h 170134"/>
                <a:gd name="connsiteX3" fmla="*/ 65102 w 65101"/>
                <a:gd name="connsiteY3" fmla="*/ 4 h 170134"/>
                <a:gd name="connsiteX4" fmla="*/ 65094 w 65101"/>
                <a:gd name="connsiteY4" fmla="*/ 170135 h 17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1" h="170134">
                  <a:moveTo>
                    <a:pt x="65094" y="170135"/>
                  </a:moveTo>
                  <a:lnTo>
                    <a:pt x="20985" y="170135"/>
                  </a:lnTo>
                  <a:lnTo>
                    <a:pt x="0" y="0"/>
                  </a:lnTo>
                  <a:lnTo>
                    <a:pt x="65102" y="4"/>
                  </a:lnTo>
                  <a:lnTo>
                    <a:pt x="65094" y="170135"/>
                  </a:lnTo>
                  <a:close/>
                </a:path>
              </a:pathLst>
            </a:custGeom>
            <a:solidFill>
              <a:srgbClr val="FFB6B6"/>
            </a:solidFill>
            <a:ln w="4168" cap="flat">
              <a:noFill/>
              <a:prstDash val="solid"/>
              <a:miter/>
            </a:ln>
          </p:spPr>
          <p:txBody>
            <a:bodyPr rtlCol="0" anchor="ctr"/>
            <a:lstStyle/>
            <a:p>
              <a:endParaRPr lang="zh-CN" altLang="en-US"/>
            </a:p>
          </p:txBody>
        </p:sp>
        <p:sp>
          <p:nvSpPr>
            <p:cNvPr id="137" name="任意多边形: 形状 136"/>
            <p:cNvSpPr/>
            <p:nvPr/>
          </p:nvSpPr>
          <p:spPr>
            <a:xfrm>
              <a:off x="4895559" y="6525955"/>
              <a:ext cx="152993" cy="109689"/>
            </a:xfrm>
            <a:custGeom>
              <a:avLst/>
              <a:gdLst>
                <a:gd name="connsiteX0" fmla="*/ -99 w 152993"/>
                <a:gd name="connsiteY0" fmla="*/ 90763 h 109689"/>
                <a:gd name="connsiteX1" fmla="*/ 18543 w 152993"/>
                <a:gd name="connsiteY1" fmla="*/ 109442 h 109689"/>
                <a:gd name="connsiteX2" fmla="*/ 101574 w 152993"/>
                <a:gd name="connsiteY2" fmla="*/ 109442 h 109689"/>
                <a:gd name="connsiteX3" fmla="*/ 104146 w 152993"/>
                <a:gd name="connsiteY3" fmla="*/ 104113 h 109689"/>
                <a:gd name="connsiteX4" fmla="*/ 115892 w 152993"/>
                <a:gd name="connsiteY4" fmla="*/ 79876 h 109689"/>
                <a:gd name="connsiteX5" fmla="*/ 120440 w 152993"/>
                <a:gd name="connsiteY5" fmla="*/ 104113 h 109689"/>
                <a:gd name="connsiteX6" fmla="*/ 121449 w 152993"/>
                <a:gd name="connsiteY6" fmla="*/ 109442 h 109689"/>
                <a:gd name="connsiteX7" fmla="*/ 152766 w 152993"/>
                <a:gd name="connsiteY7" fmla="*/ 109442 h 109689"/>
                <a:gd name="connsiteX8" fmla="*/ 152320 w 152993"/>
                <a:gd name="connsiteY8" fmla="*/ 104076 h 109689"/>
                <a:gd name="connsiteX9" fmla="*/ 143969 w 152993"/>
                <a:gd name="connsiteY9" fmla="*/ 3925 h 109689"/>
                <a:gd name="connsiteX10" fmla="*/ 133045 w 152993"/>
                <a:gd name="connsiteY10" fmla="*/ 3254 h 109689"/>
                <a:gd name="connsiteX11" fmla="*/ 85842 w 152993"/>
                <a:gd name="connsiteY11" fmla="*/ 461 h 109689"/>
                <a:gd name="connsiteX12" fmla="*/ 74247 w 152993"/>
                <a:gd name="connsiteY12" fmla="*/ -248 h 109689"/>
                <a:gd name="connsiteX13" fmla="*/ 74247 w 152993"/>
                <a:gd name="connsiteY13" fmla="*/ 29655 h 109689"/>
                <a:gd name="connsiteX14" fmla="*/ -99 w 152993"/>
                <a:gd name="connsiteY14" fmla="*/ 90763 h 1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993" h="109689">
                  <a:moveTo>
                    <a:pt x="-99" y="90763"/>
                  </a:moveTo>
                  <a:cubicBezTo>
                    <a:pt x="-57" y="101049"/>
                    <a:pt x="8257" y="109379"/>
                    <a:pt x="18543" y="109442"/>
                  </a:cubicBezTo>
                  <a:lnTo>
                    <a:pt x="101574" y="109442"/>
                  </a:lnTo>
                  <a:lnTo>
                    <a:pt x="104146" y="104113"/>
                  </a:lnTo>
                  <a:lnTo>
                    <a:pt x="115892" y="79876"/>
                  </a:lnTo>
                  <a:lnTo>
                    <a:pt x="120440" y="104113"/>
                  </a:lnTo>
                  <a:lnTo>
                    <a:pt x="121449" y="109442"/>
                  </a:lnTo>
                  <a:lnTo>
                    <a:pt x="152766" y="109442"/>
                  </a:lnTo>
                  <a:lnTo>
                    <a:pt x="152320" y="104076"/>
                  </a:lnTo>
                  <a:lnTo>
                    <a:pt x="143969" y="3925"/>
                  </a:lnTo>
                  <a:lnTo>
                    <a:pt x="133045" y="3254"/>
                  </a:lnTo>
                  <a:lnTo>
                    <a:pt x="85842" y="461"/>
                  </a:lnTo>
                  <a:lnTo>
                    <a:pt x="74247" y="-248"/>
                  </a:lnTo>
                  <a:lnTo>
                    <a:pt x="74247" y="29655"/>
                  </a:lnTo>
                  <a:cubicBezTo>
                    <a:pt x="65445" y="39011"/>
                    <a:pt x="-3605" y="74393"/>
                    <a:pt x="-99" y="90763"/>
                  </a:cubicBezTo>
                  <a:close/>
                </a:path>
              </a:pathLst>
            </a:custGeom>
            <a:solidFill>
              <a:srgbClr val="2F2E41"/>
            </a:solidFill>
            <a:ln w="4168" cap="flat">
              <a:noFill/>
              <a:prstDash val="solid"/>
              <a:miter/>
            </a:ln>
          </p:spPr>
          <p:txBody>
            <a:bodyPr rtlCol="0" anchor="ctr"/>
            <a:lstStyle/>
            <a:p>
              <a:endParaRPr lang="zh-CN" altLang="en-US"/>
            </a:p>
          </p:txBody>
        </p:sp>
        <p:sp>
          <p:nvSpPr>
            <p:cNvPr id="138" name="任意多边形: 形状 137"/>
            <p:cNvSpPr/>
            <p:nvPr/>
          </p:nvSpPr>
          <p:spPr>
            <a:xfrm>
              <a:off x="5404995" y="6355899"/>
              <a:ext cx="140573" cy="169742"/>
            </a:xfrm>
            <a:custGeom>
              <a:avLst/>
              <a:gdLst>
                <a:gd name="connsiteX0" fmla="*/ 140573 w 140573"/>
                <a:gd name="connsiteY0" fmla="*/ 147974 h 169742"/>
                <a:gd name="connsiteX1" fmla="*/ 102210 w 140573"/>
                <a:gd name="connsiteY1" fmla="*/ 169743 h 169742"/>
                <a:gd name="connsiteX2" fmla="*/ 0 w 140573"/>
                <a:gd name="connsiteY2" fmla="*/ 32122 h 169742"/>
                <a:gd name="connsiteX3" fmla="*/ 56621 w 140573"/>
                <a:gd name="connsiteY3" fmla="*/ 0 h 169742"/>
                <a:gd name="connsiteX4" fmla="*/ 140573 w 140573"/>
                <a:gd name="connsiteY4" fmla="*/ 147974 h 169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73" h="169742">
                  <a:moveTo>
                    <a:pt x="140573" y="147974"/>
                  </a:moveTo>
                  <a:lnTo>
                    <a:pt x="102210" y="169743"/>
                  </a:lnTo>
                  <a:lnTo>
                    <a:pt x="0" y="32122"/>
                  </a:lnTo>
                  <a:lnTo>
                    <a:pt x="56621" y="0"/>
                  </a:lnTo>
                  <a:lnTo>
                    <a:pt x="140573" y="147974"/>
                  </a:lnTo>
                  <a:close/>
                </a:path>
              </a:pathLst>
            </a:custGeom>
            <a:solidFill>
              <a:srgbClr val="FFB6B6"/>
            </a:solidFill>
            <a:ln w="4168" cap="flat">
              <a:noFill/>
              <a:prstDash val="solid"/>
              <a:miter/>
            </a:ln>
          </p:spPr>
          <p:txBody>
            <a:bodyPr rtlCol="0" anchor="ctr"/>
            <a:lstStyle/>
            <a:p>
              <a:endParaRPr lang="zh-CN" altLang="en-US"/>
            </a:p>
          </p:txBody>
        </p:sp>
        <p:sp>
          <p:nvSpPr>
            <p:cNvPr id="139" name="任意多边形: 形状 138"/>
            <p:cNvSpPr/>
            <p:nvPr/>
          </p:nvSpPr>
          <p:spPr>
            <a:xfrm>
              <a:off x="5460046" y="6479536"/>
              <a:ext cx="144011" cy="156103"/>
            </a:xfrm>
            <a:custGeom>
              <a:avLst/>
              <a:gdLst>
                <a:gd name="connsiteX0" fmla="*/ 1618 w 144011"/>
                <a:gd name="connsiteY0" fmla="*/ 146391 h 156103"/>
                <a:gd name="connsiteX1" fmla="*/ 27047 w 144011"/>
                <a:gd name="connsiteY1" fmla="*/ 153438 h 156103"/>
                <a:gd name="connsiteX2" fmla="*/ 31408 w 144011"/>
                <a:gd name="connsiteY2" fmla="*/ 150978 h 156103"/>
                <a:gd name="connsiteX3" fmla="*/ 31446 w 144011"/>
                <a:gd name="connsiteY3" fmla="*/ 150978 h 156103"/>
                <a:gd name="connsiteX4" fmla="*/ 99266 w 144011"/>
                <a:gd name="connsiteY4" fmla="*/ 112460 h 156103"/>
                <a:gd name="connsiteX5" fmla="*/ 97102 w 144011"/>
                <a:gd name="connsiteY5" fmla="*/ 79689 h 156103"/>
                <a:gd name="connsiteX6" fmla="*/ 116565 w 144011"/>
                <a:gd name="connsiteY6" fmla="*/ 102658 h 156103"/>
                <a:gd name="connsiteX7" fmla="*/ 130921 w 144011"/>
                <a:gd name="connsiteY7" fmla="*/ 94490 h 156103"/>
                <a:gd name="connsiteX8" fmla="*/ 143784 w 144011"/>
                <a:gd name="connsiteY8" fmla="*/ 87185 h 156103"/>
                <a:gd name="connsiteX9" fmla="*/ 132413 w 144011"/>
                <a:gd name="connsiteY9" fmla="*/ 70553 h 156103"/>
                <a:gd name="connsiteX10" fmla="*/ 84056 w 144011"/>
                <a:gd name="connsiteY10" fmla="*/ -248 h 156103"/>
                <a:gd name="connsiteX11" fmla="*/ 74212 w 144011"/>
                <a:gd name="connsiteY11" fmla="*/ 4597 h 156103"/>
                <a:gd name="connsiteX12" fmla="*/ 31742 w 144011"/>
                <a:gd name="connsiteY12" fmla="*/ 25440 h 156103"/>
                <a:gd name="connsiteX13" fmla="*/ 21377 w 144011"/>
                <a:gd name="connsiteY13" fmla="*/ 30547 h 156103"/>
                <a:gd name="connsiteX14" fmla="*/ 36107 w 144011"/>
                <a:gd name="connsiteY14" fmla="*/ 56535 h 156103"/>
                <a:gd name="connsiteX15" fmla="*/ 1618 w 144011"/>
                <a:gd name="connsiteY15" fmla="*/ 146391 h 1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011" h="156103">
                  <a:moveTo>
                    <a:pt x="1618" y="146391"/>
                  </a:moveTo>
                  <a:cubicBezTo>
                    <a:pt x="6700" y="155352"/>
                    <a:pt x="18079" y="158504"/>
                    <a:pt x="27047" y="153438"/>
                  </a:cubicBezTo>
                  <a:lnTo>
                    <a:pt x="31408" y="150978"/>
                  </a:lnTo>
                  <a:lnTo>
                    <a:pt x="31446" y="150978"/>
                  </a:lnTo>
                  <a:lnTo>
                    <a:pt x="99266" y="112460"/>
                  </a:lnTo>
                  <a:lnTo>
                    <a:pt x="97102" y="79689"/>
                  </a:lnTo>
                  <a:lnTo>
                    <a:pt x="116565" y="102658"/>
                  </a:lnTo>
                  <a:lnTo>
                    <a:pt x="130921" y="94490"/>
                  </a:lnTo>
                  <a:lnTo>
                    <a:pt x="143784" y="87185"/>
                  </a:lnTo>
                  <a:lnTo>
                    <a:pt x="132413" y="70553"/>
                  </a:lnTo>
                  <a:lnTo>
                    <a:pt x="84056" y="-248"/>
                  </a:lnTo>
                  <a:lnTo>
                    <a:pt x="74212" y="4597"/>
                  </a:lnTo>
                  <a:lnTo>
                    <a:pt x="31742" y="25440"/>
                  </a:lnTo>
                  <a:lnTo>
                    <a:pt x="21377" y="30547"/>
                  </a:lnTo>
                  <a:lnTo>
                    <a:pt x="36107" y="56535"/>
                  </a:lnTo>
                  <a:cubicBezTo>
                    <a:pt x="33085" y="69065"/>
                    <a:pt x="-9494" y="133862"/>
                    <a:pt x="1618" y="146391"/>
                  </a:cubicBezTo>
                  <a:close/>
                </a:path>
              </a:pathLst>
            </a:custGeom>
            <a:solidFill>
              <a:srgbClr val="2F2E41"/>
            </a:solidFill>
            <a:ln w="4168" cap="flat">
              <a:noFill/>
              <a:prstDash val="solid"/>
              <a:miter/>
            </a:ln>
          </p:spPr>
          <p:txBody>
            <a:bodyPr rtlCol="0" anchor="ctr"/>
            <a:lstStyle/>
            <a:p>
              <a:endParaRPr lang="zh-CN" altLang="en-US"/>
            </a:p>
          </p:txBody>
        </p:sp>
        <p:sp>
          <p:nvSpPr>
            <p:cNvPr id="140" name="任意多边形: 形状 139"/>
            <p:cNvSpPr/>
            <p:nvPr/>
          </p:nvSpPr>
          <p:spPr>
            <a:xfrm>
              <a:off x="4929630" y="5701428"/>
              <a:ext cx="559659" cy="782431"/>
            </a:xfrm>
            <a:custGeom>
              <a:avLst/>
              <a:gdLst>
                <a:gd name="connsiteX0" fmla="*/ 317853 w 559659"/>
                <a:gd name="connsiteY0" fmla="*/ 15070 h 782431"/>
                <a:gd name="connsiteX1" fmla="*/ 377714 w 559659"/>
                <a:gd name="connsiteY1" fmla="*/ 245787 h 782431"/>
                <a:gd name="connsiteX2" fmla="*/ 420118 w 559659"/>
                <a:gd name="connsiteY2" fmla="*/ 424394 h 782431"/>
                <a:gd name="connsiteX3" fmla="*/ 559432 w 559659"/>
                <a:gd name="connsiteY3" fmla="*/ 684026 h 782431"/>
                <a:gd name="connsiteX4" fmla="*/ 361136 w 559659"/>
                <a:gd name="connsiteY4" fmla="*/ 772915 h 782431"/>
                <a:gd name="connsiteX5" fmla="*/ 230753 w 559659"/>
                <a:gd name="connsiteY5" fmla="*/ 320195 h 782431"/>
                <a:gd name="connsiteX6" fmla="*/ 209022 w 559659"/>
                <a:gd name="connsiteY6" fmla="*/ 486798 h 782431"/>
                <a:gd name="connsiteX7" fmla="*/ 237996 w 559659"/>
                <a:gd name="connsiteY7" fmla="*/ 751184 h 782431"/>
                <a:gd name="connsiteX8" fmla="*/ 109822 w 559659"/>
                <a:gd name="connsiteY8" fmla="*/ 782184 h 782431"/>
                <a:gd name="connsiteX9" fmla="*/ 21167 w 559659"/>
                <a:gd name="connsiteY9" fmla="*/ 775850 h 782431"/>
                <a:gd name="connsiteX10" fmla="*/ 149386 w 559659"/>
                <a:gd name="connsiteY10" fmla="*/ -248 h 78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9659" h="782431">
                  <a:moveTo>
                    <a:pt x="317853" y="15070"/>
                  </a:moveTo>
                  <a:cubicBezTo>
                    <a:pt x="369517" y="16926"/>
                    <a:pt x="361587" y="139329"/>
                    <a:pt x="377714" y="245787"/>
                  </a:cubicBezTo>
                  <a:cubicBezTo>
                    <a:pt x="392103" y="340772"/>
                    <a:pt x="434194" y="420984"/>
                    <a:pt x="420118" y="424394"/>
                  </a:cubicBezTo>
                  <a:lnTo>
                    <a:pt x="559432" y="684026"/>
                  </a:lnTo>
                  <a:cubicBezTo>
                    <a:pt x="504953" y="734627"/>
                    <a:pt x="441031" y="768182"/>
                    <a:pt x="361136" y="772915"/>
                  </a:cubicBezTo>
                  <a:cubicBezTo>
                    <a:pt x="274433" y="693245"/>
                    <a:pt x="250658" y="509910"/>
                    <a:pt x="230753" y="320195"/>
                  </a:cubicBezTo>
                  <a:lnTo>
                    <a:pt x="209022" y="486798"/>
                  </a:lnTo>
                  <a:lnTo>
                    <a:pt x="237996" y="751184"/>
                  </a:lnTo>
                  <a:lnTo>
                    <a:pt x="109822" y="782184"/>
                  </a:lnTo>
                  <a:lnTo>
                    <a:pt x="21167" y="775850"/>
                  </a:lnTo>
                  <a:cubicBezTo>
                    <a:pt x="-53974" y="472760"/>
                    <a:pt x="88187" y="129985"/>
                    <a:pt x="149386" y="-248"/>
                  </a:cubicBezTo>
                  <a:close/>
                </a:path>
              </a:pathLst>
            </a:custGeom>
            <a:solidFill>
              <a:srgbClr val="2F2E41"/>
            </a:solidFill>
            <a:ln w="4168" cap="flat">
              <a:noFill/>
              <a:prstDash val="solid"/>
              <a:miter/>
            </a:ln>
          </p:spPr>
          <p:txBody>
            <a:bodyPr rtlCol="0" anchor="ctr"/>
            <a:lstStyle/>
            <a:p>
              <a:endParaRPr lang="zh-CN" altLang="en-US"/>
            </a:p>
          </p:txBody>
        </p:sp>
        <p:sp>
          <p:nvSpPr>
            <p:cNvPr id="141" name="任意多边形: 形状 140"/>
            <p:cNvSpPr/>
            <p:nvPr/>
          </p:nvSpPr>
          <p:spPr>
            <a:xfrm>
              <a:off x="5030420" y="5274551"/>
              <a:ext cx="319038" cy="522662"/>
            </a:xfrm>
            <a:custGeom>
              <a:avLst/>
              <a:gdLst>
                <a:gd name="connsiteX0" fmla="*/ 271875 w 319038"/>
                <a:gd name="connsiteY0" fmla="*/ 378618 h 522662"/>
                <a:gd name="connsiteX1" fmla="*/ 295341 w 319038"/>
                <a:gd name="connsiteY1" fmla="*/ 308208 h 522662"/>
                <a:gd name="connsiteX2" fmla="*/ 312106 w 319038"/>
                <a:gd name="connsiteY2" fmla="*/ 284738 h 522662"/>
                <a:gd name="connsiteX3" fmla="*/ 318811 w 319038"/>
                <a:gd name="connsiteY3" fmla="*/ 217685 h 522662"/>
                <a:gd name="connsiteX4" fmla="*/ 278430 w 319038"/>
                <a:gd name="connsiteY4" fmla="*/ 66784 h 522662"/>
                <a:gd name="connsiteX5" fmla="*/ 225753 w 319038"/>
                <a:gd name="connsiteY5" fmla="*/ 3108 h 522662"/>
                <a:gd name="connsiteX6" fmla="*/ 165821 w 319038"/>
                <a:gd name="connsiteY6" fmla="*/ 1236 h 522662"/>
                <a:gd name="connsiteX7" fmla="*/ 118464 w 319038"/>
                <a:gd name="connsiteY7" fmla="*/ -248 h 522662"/>
                <a:gd name="connsiteX8" fmla="*/ 79088 w 319038"/>
                <a:gd name="connsiteY8" fmla="*/ 65133 h 522662"/>
                <a:gd name="connsiteX9" fmla="*/ 79088 w 319038"/>
                <a:gd name="connsiteY9" fmla="*/ 65133 h 522662"/>
                <a:gd name="connsiteX10" fmla="*/ 10667 w 319038"/>
                <a:gd name="connsiteY10" fmla="*/ 144603 h 522662"/>
                <a:gd name="connsiteX11" fmla="*/ -228 w 319038"/>
                <a:gd name="connsiteY11" fmla="*/ 201224 h 522662"/>
                <a:gd name="connsiteX12" fmla="*/ 40533 w 319038"/>
                <a:gd name="connsiteY12" fmla="*/ 324974 h 522662"/>
                <a:gd name="connsiteX13" fmla="*/ 38736 w 319038"/>
                <a:gd name="connsiteY13" fmla="*/ 315776 h 522662"/>
                <a:gd name="connsiteX14" fmla="*/ 40316 w 319038"/>
                <a:gd name="connsiteY14" fmla="*/ 383121 h 522662"/>
                <a:gd name="connsiteX15" fmla="*/ 41104 w 319038"/>
                <a:gd name="connsiteY15" fmla="*/ 392727 h 522662"/>
                <a:gd name="connsiteX16" fmla="*/ 72513 w 319038"/>
                <a:gd name="connsiteY16" fmla="*/ 429460 h 522662"/>
                <a:gd name="connsiteX17" fmla="*/ 281736 w 319038"/>
                <a:gd name="connsiteY17" fmla="*/ 515217 h 522662"/>
                <a:gd name="connsiteX18" fmla="*/ 272626 w 319038"/>
                <a:gd name="connsiteY18" fmla="*/ 424119 h 522662"/>
                <a:gd name="connsiteX19" fmla="*/ 271875 w 319038"/>
                <a:gd name="connsiteY19" fmla="*/ 378618 h 52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038" h="522662">
                  <a:moveTo>
                    <a:pt x="271875" y="378618"/>
                  </a:moveTo>
                  <a:lnTo>
                    <a:pt x="295341" y="308208"/>
                  </a:lnTo>
                  <a:lnTo>
                    <a:pt x="312106" y="284738"/>
                  </a:lnTo>
                  <a:lnTo>
                    <a:pt x="318811" y="217685"/>
                  </a:lnTo>
                  <a:cubicBezTo>
                    <a:pt x="318811" y="36635"/>
                    <a:pt x="278430" y="66784"/>
                    <a:pt x="278430" y="66784"/>
                  </a:cubicBezTo>
                  <a:lnTo>
                    <a:pt x="225753" y="3108"/>
                  </a:lnTo>
                  <a:lnTo>
                    <a:pt x="165821" y="1236"/>
                  </a:lnTo>
                  <a:lnTo>
                    <a:pt x="118464" y="-248"/>
                  </a:lnTo>
                  <a:lnTo>
                    <a:pt x="79088" y="65133"/>
                  </a:lnTo>
                  <a:lnTo>
                    <a:pt x="79088" y="65133"/>
                  </a:lnTo>
                  <a:cubicBezTo>
                    <a:pt x="43789" y="77591"/>
                    <a:pt x="17743" y="107841"/>
                    <a:pt x="10667" y="144603"/>
                  </a:cubicBezTo>
                  <a:lnTo>
                    <a:pt x="-228" y="201224"/>
                  </a:lnTo>
                  <a:lnTo>
                    <a:pt x="40533" y="324974"/>
                  </a:lnTo>
                  <a:lnTo>
                    <a:pt x="38736" y="315776"/>
                  </a:lnTo>
                  <a:cubicBezTo>
                    <a:pt x="19548" y="351199"/>
                    <a:pt x="24426" y="356528"/>
                    <a:pt x="40316" y="383121"/>
                  </a:cubicBezTo>
                  <a:lnTo>
                    <a:pt x="41104" y="392727"/>
                  </a:lnTo>
                  <a:cubicBezTo>
                    <a:pt x="42609" y="410439"/>
                    <a:pt x="55247" y="425220"/>
                    <a:pt x="72513" y="429460"/>
                  </a:cubicBezTo>
                  <a:cubicBezTo>
                    <a:pt x="242268" y="471768"/>
                    <a:pt x="259909" y="545771"/>
                    <a:pt x="281736" y="515217"/>
                  </a:cubicBezTo>
                  <a:cubicBezTo>
                    <a:pt x="286806" y="508117"/>
                    <a:pt x="265283" y="423385"/>
                    <a:pt x="272626" y="424119"/>
                  </a:cubicBezTo>
                  <a:cubicBezTo>
                    <a:pt x="292735" y="426129"/>
                    <a:pt x="271875" y="378618"/>
                    <a:pt x="271875" y="378618"/>
                  </a:cubicBezTo>
                  <a:close/>
                </a:path>
              </a:pathLst>
            </a:custGeom>
            <a:solidFill>
              <a:srgbClr val="E6E6E6"/>
            </a:solidFill>
            <a:ln w="4168" cap="flat">
              <a:noFill/>
              <a:prstDash val="solid"/>
              <a:miter/>
            </a:ln>
          </p:spPr>
          <p:txBody>
            <a:bodyPr rtlCol="0" anchor="ctr"/>
            <a:lstStyle/>
            <a:p>
              <a:endParaRPr lang="zh-CN" altLang="en-US"/>
            </a:p>
          </p:txBody>
        </p:sp>
        <p:sp>
          <p:nvSpPr>
            <p:cNvPr id="142" name="任意多边形: 形状 141"/>
            <p:cNvSpPr/>
            <p:nvPr/>
          </p:nvSpPr>
          <p:spPr>
            <a:xfrm>
              <a:off x="5378544" y="5687752"/>
              <a:ext cx="94436" cy="236235"/>
            </a:xfrm>
            <a:custGeom>
              <a:avLst/>
              <a:gdLst>
                <a:gd name="connsiteX0" fmla="*/ 39916 w 94436"/>
                <a:gd name="connsiteY0" fmla="*/ 227462 h 236235"/>
                <a:gd name="connsiteX1" fmla="*/ 38019 w 94436"/>
                <a:gd name="connsiteY1" fmla="*/ 181632 h 236235"/>
                <a:gd name="connsiteX2" fmla="*/ 41834 w 94436"/>
                <a:gd name="connsiteY2" fmla="*/ 178100 h 236235"/>
                <a:gd name="connsiteX3" fmla="*/ -228 w 94436"/>
                <a:gd name="connsiteY3" fmla="*/ 22000 h 236235"/>
                <a:gd name="connsiteX4" fmla="*/ 40091 w 94436"/>
                <a:gd name="connsiteY4" fmla="*/ -248 h 236235"/>
                <a:gd name="connsiteX5" fmla="*/ 88690 w 94436"/>
                <a:gd name="connsiteY5" fmla="*/ 185518 h 236235"/>
                <a:gd name="connsiteX6" fmla="*/ 79893 w 94436"/>
                <a:gd name="connsiteY6" fmla="*/ 230473 h 236235"/>
                <a:gd name="connsiteX7" fmla="*/ 39916 w 94436"/>
                <a:gd name="connsiteY7" fmla="*/ 227462 h 23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36" h="236235">
                  <a:moveTo>
                    <a:pt x="39916" y="227462"/>
                  </a:moveTo>
                  <a:cubicBezTo>
                    <a:pt x="26736" y="215329"/>
                    <a:pt x="25886" y="194811"/>
                    <a:pt x="38019" y="181632"/>
                  </a:cubicBezTo>
                  <a:cubicBezTo>
                    <a:pt x="39195" y="180352"/>
                    <a:pt x="40471" y="179172"/>
                    <a:pt x="41834" y="178100"/>
                  </a:cubicBezTo>
                  <a:lnTo>
                    <a:pt x="-228" y="22000"/>
                  </a:lnTo>
                  <a:lnTo>
                    <a:pt x="40091" y="-248"/>
                  </a:lnTo>
                  <a:lnTo>
                    <a:pt x="88690" y="185518"/>
                  </a:lnTo>
                  <a:cubicBezTo>
                    <a:pt x="98676" y="200361"/>
                    <a:pt x="94736" y="220487"/>
                    <a:pt x="79893" y="230473"/>
                  </a:cubicBezTo>
                  <a:cubicBezTo>
                    <a:pt x="67472" y="238828"/>
                    <a:pt x="50944" y="237582"/>
                    <a:pt x="39916" y="227462"/>
                  </a:cubicBezTo>
                  <a:close/>
                </a:path>
              </a:pathLst>
            </a:custGeom>
            <a:solidFill>
              <a:srgbClr val="FFB6B6"/>
            </a:solidFill>
            <a:ln w="4168" cap="flat">
              <a:noFill/>
              <a:prstDash val="solid"/>
              <a:miter/>
            </a:ln>
          </p:spPr>
          <p:txBody>
            <a:bodyPr rtlCol="0" anchor="ctr"/>
            <a:lstStyle/>
            <a:p>
              <a:endParaRPr lang="zh-CN" altLang="en-US"/>
            </a:p>
          </p:txBody>
        </p:sp>
        <p:sp>
          <p:nvSpPr>
            <p:cNvPr id="143" name="任意多边形: 形状 142"/>
            <p:cNvSpPr/>
            <p:nvPr/>
          </p:nvSpPr>
          <p:spPr>
            <a:xfrm>
              <a:off x="5288938" y="5337026"/>
              <a:ext cx="159373" cy="457414"/>
            </a:xfrm>
            <a:custGeom>
              <a:avLst/>
              <a:gdLst>
                <a:gd name="connsiteX0" fmla="*/ 13707 w 159373"/>
                <a:gd name="connsiteY0" fmla="*/ -248 h 457414"/>
                <a:gd name="connsiteX1" fmla="*/ 95144 w 159373"/>
                <a:gd name="connsiteY1" fmla="*/ 62348 h 457414"/>
                <a:gd name="connsiteX2" fmla="*/ 110263 w 159373"/>
                <a:gd name="connsiteY2" fmla="*/ 153534 h 457414"/>
                <a:gd name="connsiteX3" fmla="*/ 137185 w 159373"/>
                <a:gd name="connsiteY3" fmla="*/ 291309 h 457414"/>
                <a:gd name="connsiteX4" fmla="*/ 142693 w 159373"/>
                <a:gd name="connsiteY4" fmla="*/ 327100 h 457414"/>
                <a:gd name="connsiteX5" fmla="*/ 136489 w 159373"/>
                <a:gd name="connsiteY5" fmla="*/ 355652 h 457414"/>
                <a:gd name="connsiteX6" fmla="*/ 159146 w 159373"/>
                <a:gd name="connsiteY6" fmla="*/ 440872 h 457414"/>
                <a:gd name="connsiteX7" fmla="*/ 103062 w 159373"/>
                <a:gd name="connsiteY7" fmla="*/ 457166 h 457414"/>
                <a:gd name="connsiteX8" fmla="*/ -228 w 159373"/>
                <a:gd name="connsiteY8" fmla="*/ 201224 h 45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73" h="457414">
                  <a:moveTo>
                    <a:pt x="13707" y="-248"/>
                  </a:moveTo>
                  <a:cubicBezTo>
                    <a:pt x="13707" y="-248"/>
                    <a:pt x="88561" y="22550"/>
                    <a:pt x="95144" y="62348"/>
                  </a:cubicBezTo>
                  <a:cubicBezTo>
                    <a:pt x="101732" y="102145"/>
                    <a:pt x="113236" y="137256"/>
                    <a:pt x="110263" y="153534"/>
                  </a:cubicBezTo>
                  <a:cubicBezTo>
                    <a:pt x="107290" y="169816"/>
                    <a:pt x="144423" y="278776"/>
                    <a:pt x="137185" y="291309"/>
                  </a:cubicBezTo>
                  <a:cubicBezTo>
                    <a:pt x="129947" y="303839"/>
                    <a:pt x="149414" y="306553"/>
                    <a:pt x="142693" y="327100"/>
                  </a:cubicBezTo>
                  <a:cubicBezTo>
                    <a:pt x="135972" y="347643"/>
                    <a:pt x="132223" y="351908"/>
                    <a:pt x="136489" y="355652"/>
                  </a:cubicBezTo>
                  <a:cubicBezTo>
                    <a:pt x="140750" y="359401"/>
                    <a:pt x="159146" y="440872"/>
                    <a:pt x="159146" y="440872"/>
                  </a:cubicBezTo>
                  <a:lnTo>
                    <a:pt x="103062" y="457166"/>
                  </a:lnTo>
                  <a:lnTo>
                    <a:pt x="-228" y="201224"/>
                  </a:lnTo>
                  <a:close/>
                </a:path>
              </a:pathLst>
            </a:custGeom>
            <a:solidFill>
              <a:srgbClr val="E6E6E6"/>
            </a:solidFill>
            <a:ln w="4168" cap="flat">
              <a:noFill/>
              <a:prstDash val="solid"/>
              <a:miter/>
            </a:ln>
          </p:spPr>
          <p:txBody>
            <a:bodyPr rtlCol="0" anchor="ctr"/>
            <a:lstStyle/>
            <a:p>
              <a:endParaRPr lang="zh-CN" altLang="en-US"/>
            </a:p>
          </p:txBody>
        </p:sp>
        <p:sp>
          <p:nvSpPr>
            <p:cNvPr id="144" name="任意多边形: 形状 143"/>
            <p:cNvSpPr/>
            <p:nvPr/>
          </p:nvSpPr>
          <p:spPr>
            <a:xfrm>
              <a:off x="4953690" y="5687752"/>
              <a:ext cx="94433" cy="236235"/>
            </a:xfrm>
            <a:custGeom>
              <a:avLst/>
              <a:gdLst>
                <a:gd name="connsiteX0" fmla="*/ 54062 w 94433"/>
                <a:gd name="connsiteY0" fmla="*/ 227462 h 236235"/>
                <a:gd name="connsiteX1" fmla="*/ 55959 w 94433"/>
                <a:gd name="connsiteY1" fmla="*/ 181632 h 236235"/>
                <a:gd name="connsiteX2" fmla="*/ 52144 w 94433"/>
                <a:gd name="connsiteY2" fmla="*/ 178100 h 236235"/>
                <a:gd name="connsiteX3" fmla="*/ 94206 w 94433"/>
                <a:gd name="connsiteY3" fmla="*/ 22000 h 236235"/>
                <a:gd name="connsiteX4" fmla="*/ 53891 w 94433"/>
                <a:gd name="connsiteY4" fmla="*/ -248 h 236235"/>
                <a:gd name="connsiteX5" fmla="*/ 5288 w 94433"/>
                <a:gd name="connsiteY5" fmla="*/ 185518 h 236235"/>
                <a:gd name="connsiteX6" fmla="*/ 14086 w 94433"/>
                <a:gd name="connsiteY6" fmla="*/ 230473 h 236235"/>
                <a:gd name="connsiteX7" fmla="*/ 54062 w 94433"/>
                <a:gd name="connsiteY7" fmla="*/ 227462 h 23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33" h="236235">
                  <a:moveTo>
                    <a:pt x="54062" y="227462"/>
                  </a:moveTo>
                  <a:cubicBezTo>
                    <a:pt x="67242" y="215329"/>
                    <a:pt x="68093" y="194811"/>
                    <a:pt x="55959" y="181632"/>
                  </a:cubicBezTo>
                  <a:cubicBezTo>
                    <a:pt x="54788" y="180352"/>
                    <a:pt x="53512" y="179172"/>
                    <a:pt x="52144" y="178100"/>
                  </a:cubicBezTo>
                  <a:lnTo>
                    <a:pt x="94206" y="22000"/>
                  </a:lnTo>
                  <a:lnTo>
                    <a:pt x="53891" y="-248"/>
                  </a:lnTo>
                  <a:lnTo>
                    <a:pt x="5288" y="185518"/>
                  </a:lnTo>
                  <a:cubicBezTo>
                    <a:pt x="-4694" y="200361"/>
                    <a:pt x="-754" y="220487"/>
                    <a:pt x="14086" y="230473"/>
                  </a:cubicBezTo>
                  <a:cubicBezTo>
                    <a:pt x="26506" y="238828"/>
                    <a:pt x="43034" y="237582"/>
                    <a:pt x="54062" y="227462"/>
                  </a:cubicBezTo>
                  <a:close/>
                </a:path>
              </a:pathLst>
            </a:custGeom>
            <a:solidFill>
              <a:srgbClr val="FFB6B6"/>
            </a:solidFill>
            <a:ln w="4168" cap="flat">
              <a:noFill/>
              <a:prstDash val="solid"/>
              <a:miter/>
            </a:ln>
          </p:spPr>
          <p:txBody>
            <a:bodyPr rtlCol="0" anchor="ctr"/>
            <a:lstStyle/>
            <a:p>
              <a:endParaRPr lang="zh-CN" altLang="en-US"/>
            </a:p>
          </p:txBody>
        </p:sp>
        <p:sp>
          <p:nvSpPr>
            <p:cNvPr id="145" name="任意多边形: 形状 144"/>
            <p:cNvSpPr/>
            <p:nvPr/>
          </p:nvSpPr>
          <p:spPr>
            <a:xfrm>
              <a:off x="4978360" y="5337026"/>
              <a:ext cx="159373" cy="457414"/>
            </a:xfrm>
            <a:custGeom>
              <a:avLst/>
              <a:gdLst>
                <a:gd name="connsiteX0" fmla="*/ 145211 w 159373"/>
                <a:gd name="connsiteY0" fmla="*/ -248 h 457414"/>
                <a:gd name="connsiteX1" fmla="*/ 63769 w 159373"/>
                <a:gd name="connsiteY1" fmla="*/ 62348 h 457414"/>
                <a:gd name="connsiteX2" fmla="*/ 48651 w 159373"/>
                <a:gd name="connsiteY2" fmla="*/ 153534 h 457414"/>
                <a:gd name="connsiteX3" fmla="*/ 21729 w 159373"/>
                <a:gd name="connsiteY3" fmla="*/ 291309 h 457414"/>
                <a:gd name="connsiteX4" fmla="*/ 16221 w 159373"/>
                <a:gd name="connsiteY4" fmla="*/ 327100 h 457414"/>
                <a:gd name="connsiteX5" fmla="*/ 22429 w 159373"/>
                <a:gd name="connsiteY5" fmla="*/ 355652 h 457414"/>
                <a:gd name="connsiteX6" fmla="*/ -228 w 159373"/>
                <a:gd name="connsiteY6" fmla="*/ 440872 h 457414"/>
                <a:gd name="connsiteX7" fmla="*/ 55852 w 159373"/>
                <a:gd name="connsiteY7" fmla="*/ 457166 h 457414"/>
                <a:gd name="connsiteX8" fmla="*/ 159146 w 159373"/>
                <a:gd name="connsiteY8" fmla="*/ 201224 h 45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73" h="457414">
                  <a:moveTo>
                    <a:pt x="145211" y="-248"/>
                  </a:moveTo>
                  <a:cubicBezTo>
                    <a:pt x="145211" y="-248"/>
                    <a:pt x="70357" y="22550"/>
                    <a:pt x="63769" y="62348"/>
                  </a:cubicBezTo>
                  <a:cubicBezTo>
                    <a:pt x="57186" y="102145"/>
                    <a:pt x="45678" y="137256"/>
                    <a:pt x="48651" y="153534"/>
                  </a:cubicBezTo>
                  <a:cubicBezTo>
                    <a:pt x="51628" y="169816"/>
                    <a:pt x="14495" y="278776"/>
                    <a:pt x="21729" y="291309"/>
                  </a:cubicBezTo>
                  <a:cubicBezTo>
                    <a:pt x="28967" y="303839"/>
                    <a:pt x="9500" y="306553"/>
                    <a:pt x="16221" y="327100"/>
                  </a:cubicBezTo>
                  <a:cubicBezTo>
                    <a:pt x="22942" y="347643"/>
                    <a:pt x="26691" y="351908"/>
                    <a:pt x="22429" y="355652"/>
                  </a:cubicBezTo>
                  <a:cubicBezTo>
                    <a:pt x="18164" y="359401"/>
                    <a:pt x="-228" y="440872"/>
                    <a:pt x="-228" y="440872"/>
                  </a:cubicBezTo>
                  <a:lnTo>
                    <a:pt x="55852" y="457166"/>
                  </a:lnTo>
                  <a:lnTo>
                    <a:pt x="159146" y="201224"/>
                  </a:lnTo>
                  <a:close/>
                </a:path>
              </a:pathLst>
            </a:custGeom>
            <a:solidFill>
              <a:srgbClr val="E6E6E6"/>
            </a:solidFill>
            <a:ln w="4168" cap="flat">
              <a:noFill/>
              <a:prstDash val="solid"/>
              <a:miter/>
            </a:ln>
          </p:spPr>
          <p:txBody>
            <a:bodyPr rtlCol="0" anchor="ctr"/>
            <a:lstStyle/>
            <a:p>
              <a:endParaRPr lang="zh-CN" altLang="en-US"/>
            </a:p>
          </p:txBody>
        </p:sp>
        <p:sp>
          <p:nvSpPr>
            <p:cNvPr id="146" name="任意多边形: 形状 145"/>
            <p:cNvSpPr/>
            <p:nvPr/>
          </p:nvSpPr>
          <p:spPr>
            <a:xfrm>
              <a:off x="5091778" y="5079168"/>
              <a:ext cx="186623" cy="186623"/>
            </a:xfrm>
            <a:custGeom>
              <a:avLst/>
              <a:gdLst>
                <a:gd name="connsiteX0" fmla="*/ 186624 w 186623"/>
                <a:gd name="connsiteY0" fmla="*/ 93312 h 186623"/>
                <a:gd name="connsiteX1" fmla="*/ 93312 w 186623"/>
                <a:gd name="connsiteY1" fmla="*/ 186624 h 186623"/>
                <a:gd name="connsiteX2" fmla="*/ 0 w 186623"/>
                <a:gd name="connsiteY2" fmla="*/ 93312 h 186623"/>
                <a:gd name="connsiteX3" fmla="*/ 93312 w 186623"/>
                <a:gd name="connsiteY3" fmla="*/ 0 h 186623"/>
                <a:gd name="connsiteX4" fmla="*/ 186624 w 186623"/>
                <a:gd name="connsiteY4" fmla="*/ 93312 h 186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23" h="186623">
                  <a:moveTo>
                    <a:pt x="186624" y="93312"/>
                  </a:moveTo>
                  <a:cubicBezTo>
                    <a:pt x="186624" y="144847"/>
                    <a:pt x="144847" y="186624"/>
                    <a:pt x="93312" y="186624"/>
                  </a:cubicBezTo>
                  <a:cubicBezTo>
                    <a:pt x="41777" y="186624"/>
                    <a:pt x="0" y="144847"/>
                    <a:pt x="0" y="93312"/>
                  </a:cubicBezTo>
                  <a:cubicBezTo>
                    <a:pt x="0" y="41777"/>
                    <a:pt x="41777" y="0"/>
                    <a:pt x="93312" y="0"/>
                  </a:cubicBezTo>
                  <a:cubicBezTo>
                    <a:pt x="144847" y="0"/>
                    <a:pt x="186624" y="41777"/>
                    <a:pt x="186624" y="93312"/>
                  </a:cubicBezTo>
                  <a:close/>
                </a:path>
              </a:pathLst>
            </a:custGeom>
            <a:solidFill>
              <a:srgbClr val="FFB6B6"/>
            </a:solidFill>
            <a:ln w="4168" cap="flat">
              <a:noFill/>
              <a:prstDash val="solid"/>
              <a:miter/>
            </a:ln>
          </p:spPr>
          <p:txBody>
            <a:bodyPr rtlCol="0" anchor="ctr"/>
            <a:lstStyle/>
            <a:p>
              <a:endParaRPr lang="zh-CN" altLang="en-US"/>
            </a:p>
          </p:txBody>
        </p:sp>
        <p:sp>
          <p:nvSpPr>
            <p:cNvPr id="147" name="任意多边形: 形状 146"/>
            <p:cNvSpPr/>
            <p:nvPr/>
          </p:nvSpPr>
          <p:spPr>
            <a:xfrm>
              <a:off x="5046076" y="5058721"/>
              <a:ext cx="265685" cy="275294"/>
            </a:xfrm>
            <a:custGeom>
              <a:avLst/>
              <a:gdLst>
                <a:gd name="connsiteX0" fmla="*/ 233457 w 265685"/>
                <a:gd name="connsiteY0" fmla="*/ 261508 h 275294"/>
                <a:gd name="connsiteX1" fmla="*/ 211401 w 265685"/>
                <a:gd name="connsiteY1" fmla="*/ 81187 h 275294"/>
                <a:gd name="connsiteX2" fmla="*/ 205772 w 265685"/>
                <a:gd name="connsiteY2" fmla="*/ 76976 h 275294"/>
                <a:gd name="connsiteX3" fmla="*/ 186259 w 265685"/>
                <a:gd name="connsiteY3" fmla="*/ 95009 h 275294"/>
                <a:gd name="connsiteX4" fmla="*/ 177545 w 265685"/>
                <a:gd name="connsiteY4" fmla="*/ 71769 h 275294"/>
                <a:gd name="connsiteX5" fmla="*/ 175168 w 265685"/>
                <a:gd name="connsiteY5" fmla="*/ 98607 h 275294"/>
                <a:gd name="connsiteX6" fmla="*/ 169998 w 265685"/>
                <a:gd name="connsiteY6" fmla="*/ 97377 h 275294"/>
                <a:gd name="connsiteX7" fmla="*/ 153321 w 265685"/>
                <a:gd name="connsiteY7" fmla="*/ 96952 h 275294"/>
                <a:gd name="connsiteX8" fmla="*/ 153446 w 265685"/>
                <a:gd name="connsiteY8" fmla="*/ 96619 h 275294"/>
                <a:gd name="connsiteX9" fmla="*/ 125760 w 265685"/>
                <a:gd name="connsiteY9" fmla="*/ 119863 h 275294"/>
                <a:gd name="connsiteX10" fmla="*/ 106164 w 265685"/>
                <a:gd name="connsiteY10" fmla="*/ 149975 h 275294"/>
                <a:gd name="connsiteX11" fmla="*/ 123300 w 265685"/>
                <a:gd name="connsiteY11" fmla="*/ 173879 h 275294"/>
                <a:gd name="connsiteX12" fmla="*/ 146566 w 265685"/>
                <a:gd name="connsiteY12" fmla="*/ 191678 h 275294"/>
                <a:gd name="connsiteX13" fmla="*/ 149151 w 265685"/>
                <a:gd name="connsiteY13" fmla="*/ 242950 h 275294"/>
                <a:gd name="connsiteX14" fmla="*/ 136809 w 265685"/>
                <a:gd name="connsiteY14" fmla="*/ 254028 h 275294"/>
                <a:gd name="connsiteX15" fmla="*/ 127512 w 265685"/>
                <a:gd name="connsiteY15" fmla="*/ 227990 h 275294"/>
                <a:gd name="connsiteX16" fmla="*/ 124801 w 265685"/>
                <a:gd name="connsiteY16" fmla="*/ 256017 h 275294"/>
                <a:gd name="connsiteX17" fmla="*/ 91696 w 265685"/>
                <a:gd name="connsiteY17" fmla="*/ 243517 h 275294"/>
                <a:gd name="connsiteX18" fmla="*/ 97992 w 265685"/>
                <a:gd name="connsiteY18" fmla="*/ 271448 h 275294"/>
                <a:gd name="connsiteX19" fmla="*/ 67346 w 265685"/>
                <a:gd name="connsiteY19" fmla="*/ 273579 h 275294"/>
                <a:gd name="connsiteX20" fmla="*/ 66054 w 265685"/>
                <a:gd name="connsiteY20" fmla="*/ 264160 h 275294"/>
                <a:gd name="connsiteX21" fmla="*/ 56631 w 265685"/>
                <a:gd name="connsiteY21" fmla="*/ 237459 h 275294"/>
                <a:gd name="connsiteX22" fmla="*/ 51753 w 265685"/>
                <a:gd name="connsiteY22" fmla="*/ 271402 h 275294"/>
                <a:gd name="connsiteX23" fmla="*/ 50127 w 265685"/>
                <a:gd name="connsiteY23" fmla="*/ 275046 h 275294"/>
                <a:gd name="connsiteX24" fmla="*/ 21482 w 265685"/>
                <a:gd name="connsiteY24" fmla="*/ 240677 h 275294"/>
                <a:gd name="connsiteX25" fmla="*/ 30822 w 265685"/>
                <a:gd name="connsiteY25" fmla="*/ 219563 h 275294"/>
                <a:gd name="connsiteX26" fmla="*/ -115 w 265685"/>
                <a:gd name="connsiteY26" fmla="*/ 182022 h 275294"/>
                <a:gd name="connsiteX27" fmla="*/ 38661 w 265685"/>
                <a:gd name="connsiteY27" fmla="*/ 122707 h 275294"/>
                <a:gd name="connsiteX28" fmla="*/ 46833 w 265685"/>
                <a:gd name="connsiteY28" fmla="*/ 47056 h 275294"/>
                <a:gd name="connsiteX29" fmla="*/ 151152 w 265685"/>
                <a:gd name="connsiteY29" fmla="*/ 7146 h 275294"/>
                <a:gd name="connsiteX30" fmla="*/ 263644 w 265685"/>
                <a:gd name="connsiteY30" fmla="*/ 95760 h 275294"/>
                <a:gd name="connsiteX31" fmla="*/ 258558 w 265685"/>
                <a:gd name="connsiteY31" fmla="*/ 152435 h 275294"/>
                <a:gd name="connsiteX32" fmla="*/ 233457 w 265685"/>
                <a:gd name="connsiteY32" fmla="*/ 261508 h 27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5685" h="275294">
                  <a:moveTo>
                    <a:pt x="233457" y="261508"/>
                  </a:moveTo>
                  <a:cubicBezTo>
                    <a:pt x="198267" y="230216"/>
                    <a:pt x="258266" y="140836"/>
                    <a:pt x="211401" y="81187"/>
                  </a:cubicBezTo>
                  <a:lnTo>
                    <a:pt x="205772" y="76976"/>
                  </a:lnTo>
                  <a:cubicBezTo>
                    <a:pt x="201532" y="85048"/>
                    <a:pt x="194640" y="91415"/>
                    <a:pt x="186259" y="95009"/>
                  </a:cubicBezTo>
                  <a:cubicBezTo>
                    <a:pt x="184512" y="86879"/>
                    <a:pt x="181573" y="79044"/>
                    <a:pt x="177545" y="71769"/>
                  </a:cubicBezTo>
                  <a:cubicBezTo>
                    <a:pt x="178558" y="80783"/>
                    <a:pt x="177749" y="89910"/>
                    <a:pt x="175168" y="98607"/>
                  </a:cubicBezTo>
                  <a:cubicBezTo>
                    <a:pt x="172542" y="98941"/>
                    <a:pt x="170665" y="98562"/>
                    <a:pt x="169998" y="97377"/>
                  </a:cubicBezTo>
                  <a:cubicBezTo>
                    <a:pt x="170832" y="104620"/>
                    <a:pt x="148692" y="108218"/>
                    <a:pt x="153321" y="96952"/>
                  </a:cubicBezTo>
                  <a:cubicBezTo>
                    <a:pt x="153354" y="96840"/>
                    <a:pt x="153396" y="96727"/>
                    <a:pt x="153446" y="96619"/>
                  </a:cubicBezTo>
                  <a:cubicBezTo>
                    <a:pt x="147733" y="108122"/>
                    <a:pt x="135976" y="113476"/>
                    <a:pt x="125760" y="119863"/>
                  </a:cubicBezTo>
                  <a:cubicBezTo>
                    <a:pt x="115545" y="126209"/>
                    <a:pt x="105163" y="136812"/>
                    <a:pt x="106164" y="149975"/>
                  </a:cubicBezTo>
                  <a:cubicBezTo>
                    <a:pt x="106998" y="160624"/>
                    <a:pt x="115128" y="168579"/>
                    <a:pt x="123300" y="173879"/>
                  </a:cubicBezTo>
                  <a:cubicBezTo>
                    <a:pt x="131473" y="179228"/>
                    <a:pt x="140645" y="183393"/>
                    <a:pt x="146566" y="191678"/>
                  </a:cubicBezTo>
                  <a:cubicBezTo>
                    <a:pt x="156531" y="205600"/>
                    <a:pt x="154196" y="226001"/>
                    <a:pt x="149151" y="242950"/>
                  </a:cubicBezTo>
                  <a:cubicBezTo>
                    <a:pt x="147104" y="248445"/>
                    <a:pt x="142492" y="252581"/>
                    <a:pt x="136809" y="254028"/>
                  </a:cubicBezTo>
                  <a:cubicBezTo>
                    <a:pt x="135146" y="244901"/>
                    <a:pt x="132006" y="236108"/>
                    <a:pt x="127512" y="227990"/>
                  </a:cubicBezTo>
                  <a:cubicBezTo>
                    <a:pt x="128562" y="237417"/>
                    <a:pt x="127637" y="246961"/>
                    <a:pt x="124801" y="256017"/>
                  </a:cubicBezTo>
                  <a:cubicBezTo>
                    <a:pt x="112522" y="256555"/>
                    <a:pt x="100556" y="252039"/>
                    <a:pt x="91696" y="243517"/>
                  </a:cubicBezTo>
                  <a:lnTo>
                    <a:pt x="97992" y="271448"/>
                  </a:lnTo>
                  <a:cubicBezTo>
                    <a:pt x="87860" y="269317"/>
                    <a:pt x="77645" y="271731"/>
                    <a:pt x="67346" y="273579"/>
                  </a:cubicBezTo>
                  <a:cubicBezTo>
                    <a:pt x="67079" y="270418"/>
                    <a:pt x="66650" y="267274"/>
                    <a:pt x="66054" y="264160"/>
                  </a:cubicBezTo>
                  <a:cubicBezTo>
                    <a:pt x="64432" y="254791"/>
                    <a:pt x="61246" y="245764"/>
                    <a:pt x="56631" y="237459"/>
                  </a:cubicBezTo>
                  <a:cubicBezTo>
                    <a:pt x="57919" y="249004"/>
                    <a:pt x="56239" y="260687"/>
                    <a:pt x="51753" y="271402"/>
                  </a:cubicBezTo>
                  <a:cubicBezTo>
                    <a:pt x="51252" y="272632"/>
                    <a:pt x="50710" y="273862"/>
                    <a:pt x="50127" y="275046"/>
                  </a:cubicBezTo>
                  <a:cubicBezTo>
                    <a:pt x="34283" y="273912"/>
                    <a:pt x="18480" y="264677"/>
                    <a:pt x="21482" y="240677"/>
                  </a:cubicBezTo>
                  <a:cubicBezTo>
                    <a:pt x="22804" y="232976"/>
                    <a:pt x="26010" y="225722"/>
                    <a:pt x="30822" y="219563"/>
                  </a:cubicBezTo>
                  <a:cubicBezTo>
                    <a:pt x="38994" y="208106"/>
                    <a:pt x="-2659" y="195847"/>
                    <a:pt x="-115" y="182022"/>
                  </a:cubicBezTo>
                  <a:cubicBezTo>
                    <a:pt x="3679" y="161525"/>
                    <a:pt x="41663" y="143392"/>
                    <a:pt x="38661" y="122707"/>
                  </a:cubicBezTo>
                  <a:cubicBezTo>
                    <a:pt x="35992" y="103957"/>
                    <a:pt x="36513" y="61641"/>
                    <a:pt x="46833" y="47056"/>
                  </a:cubicBezTo>
                  <a:cubicBezTo>
                    <a:pt x="61738" y="25984"/>
                    <a:pt x="45202" y="-17608"/>
                    <a:pt x="151152" y="7146"/>
                  </a:cubicBezTo>
                  <a:cubicBezTo>
                    <a:pt x="190566" y="16357"/>
                    <a:pt x="204230" y="-22307"/>
                    <a:pt x="263644" y="95760"/>
                  </a:cubicBezTo>
                  <a:cubicBezTo>
                    <a:pt x="273830" y="116002"/>
                    <a:pt x="236793" y="109044"/>
                    <a:pt x="258558" y="152435"/>
                  </a:cubicBezTo>
                  <a:cubicBezTo>
                    <a:pt x="280322" y="195827"/>
                    <a:pt x="217989" y="230216"/>
                    <a:pt x="233457" y="261508"/>
                  </a:cubicBezTo>
                  <a:close/>
                </a:path>
              </a:pathLst>
            </a:custGeom>
            <a:solidFill>
              <a:srgbClr val="2F2E41"/>
            </a:solidFill>
            <a:ln w="4168" cap="flat">
              <a:noFill/>
              <a:prstDash val="solid"/>
              <a:miter/>
            </a:ln>
          </p:spPr>
          <p:txBody>
            <a:bodyPr rtlCol="0" anchor="ctr"/>
            <a:lstStyle/>
            <a:p>
              <a:endParaRPr lang="zh-CN" altLang="en-US"/>
            </a:p>
          </p:txBody>
        </p:sp>
        <p:sp>
          <p:nvSpPr>
            <p:cNvPr id="149" name="任意多边形: 形状 148"/>
            <p:cNvSpPr/>
            <p:nvPr/>
          </p:nvSpPr>
          <p:spPr>
            <a:xfrm>
              <a:off x="5975982" y="5570436"/>
              <a:ext cx="165522" cy="178614"/>
            </a:xfrm>
            <a:custGeom>
              <a:avLst/>
              <a:gdLst>
                <a:gd name="connsiteX0" fmla="*/ 36500 w 165522"/>
                <a:gd name="connsiteY0" fmla="*/ 176783 h 178614"/>
                <a:gd name="connsiteX1" fmla="*/ 53391 w 165522"/>
                <a:gd name="connsiteY1" fmla="*/ 141934 h 178614"/>
                <a:gd name="connsiteX2" fmla="*/ 51410 w 165522"/>
                <a:gd name="connsiteY2" fmla="*/ 137531 h 178614"/>
                <a:gd name="connsiteX3" fmla="*/ 165294 w 165522"/>
                <a:gd name="connsiteY3" fmla="*/ 6969 h 178614"/>
                <a:gd name="connsiteX4" fmla="*/ 115244 w 165522"/>
                <a:gd name="connsiteY4" fmla="*/ -248 h 178614"/>
                <a:gd name="connsiteX5" fmla="*/ 12292 w 165522"/>
                <a:gd name="connsiteY5" fmla="*/ 127758 h 178614"/>
                <a:gd name="connsiteX6" fmla="*/ 4228 w 165522"/>
                <a:gd name="connsiteY6" fmla="*/ 165846 h 178614"/>
                <a:gd name="connsiteX7" fmla="*/ 36500 w 165522"/>
                <a:gd name="connsiteY7" fmla="*/ 176783 h 17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22" h="178614">
                  <a:moveTo>
                    <a:pt x="36500" y="176783"/>
                  </a:moveTo>
                  <a:cubicBezTo>
                    <a:pt x="50789" y="171825"/>
                    <a:pt x="58348" y="156223"/>
                    <a:pt x="53391" y="141934"/>
                  </a:cubicBezTo>
                  <a:cubicBezTo>
                    <a:pt x="52861" y="140413"/>
                    <a:pt x="52198" y="138941"/>
                    <a:pt x="51410" y="137531"/>
                  </a:cubicBezTo>
                  <a:lnTo>
                    <a:pt x="165294" y="6969"/>
                  </a:lnTo>
                  <a:lnTo>
                    <a:pt x="115244" y="-248"/>
                  </a:lnTo>
                  <a:lnTo>
                    <a:pt x="12292" y="127758"/>
                  </a:lnTo>
                  <a:cubicBezTo>
                    <a:pt x="-454" y="136047"/>
                    <a:pt x="-4060" y="153100"/>
                    <a:pt x="4228" y="165846"/>
                  </a:cubicBezTo>
                  <a:cubicBezTo>
                    <a:pt x="11166" y="176512"/>
                    <a:pt x="24509" y="181031"/>
                    <a:pt x="36500" y="176783"/>
                  </a:cubicBezTo>
                  <a:close/>
                </a:path>
              </a:pathLst>
            </a:custGeom>
            <a:solidFill>
              <a:srgbClr val="FFB8B8"/>
            </a:solidFill>
            <a:ln w="4168" cap="flat">
              <a:noFill/>
              <a:prstDash val="solid"/>
              <a:miter/>
            </a:ln>
          </p:spPr>
          <p:txBody>
            <a:bodyPr rtlCol="0" anchor="ctr"/>
            <a:lstStyle/>
            <a:p>
              <a:endParaRPr lang="zh-CN" altLang="en-US"/>
            </a:p>
          </p:txBody>
        </p:sp>
        <p:sp>
          <p:nvSpPr>
            <p:cNvPr id="150" name="任意多边形: 形状 149"/>
            <p:cNvSpPr/>
            <p:nvPr/>
          </p:nvSpPr>
          <p:spPr>
            <a:xfrm>
              <a:off x="6014028" y="5266639"/>
              <a:ext cx="282325" cy="419283"/>
            </a:xfrm>
            <a:custGeom>
              <a:avLst/>
              <a:gdLst>
                <a:gd name="connsiteX0" fmla="*/ 48301 w 282325"/>
                <a:gd name="connsiteY0" fmla="*/ 407932 h 419283"/>
                <a:gd name="connsiteX1" fmla="*/ 64478 w 282325"/>
                <a:gd name="connsiteY1" fmla="*/ 390082 h 419283"/>
                <a:gd name="connsiteX2" fmla="*/ 80093 w 282325"/>
                <a:gd name="connsiteY2" fmla="*/ 388740 h 419283"/>
                <a:gd name="connsiteX3" fmla="*/ 81156 w 282325"/>
                <a:gd name="connsiteY3" fmla="*/ 387410 h 419283"/>
                <a:gd name="connsiteX4" fmla="*/ 85234 w 282325"/>
                <a:gd name="connsiteY4" fmla="*/ 382206 h 419283"/>
                <a:gd name="connsiteX5" fmla="*/ 86797 w 282325"/>
                <a:gd name="connsiteY5" fmla="*/ 367705 h 419283"/>
                <a:gd name="connsiteX6" fmla="*/ 98784 w 282325"/>
                <a:gd name="connsiteY6" fmla="*/ 364895 h 419283"/>
                <a:gd name="connsiteX7" fmla="*/ 125511 w 282325"/>
                <a:gd name="connsiteY7" fmla="*/ 330759 h 419283"/>
                <a:gd name="connsiteX8" fmla="*/ 129593 w 282325"/>
                <a:gd name="connsiteY8" fmla="*/ 323963 h 419283"/>
                <a:gd name="connsiteX9" fmla="*/ 241776 w 282325"/>
                <a:gd name="connsiteY9" fmla="*/ 192888 h 419283"/>
                <a:gd name="connsiteX10" fmla="*/ 264666 w 282325"/>
                <a:gd name="connsiteY10" fmla="*/ 154775 h 419283"/>
                <a:gd name="connsiteX11" fmla="*/ 268260 w 282325"/>
                <a:gd name="connsiteY11" fmla="*/ 147032 h 419283"/>
                <a:gd name="connsiteX12" fmla="*/ 279468 w 282325"/>
                <a:gd name="connsiteY12" fmla="*/ 122924 h 419283"/>
                <a:gd name="connsiteX13" fmla="*/ 277992 w 282325"/>
                <a:gd name="connsiteY13" fmla="*/ 62125 h 419283"/>
                <a:gd name="connsiteX14" fmla="*/ 279359 w 282325"/>
                <a:gd name="connsiteY14" fmla="*/ 28394 h 419283"/>
                <a:gd name="connsiteX15" fmla="*/ 277091 w 282325"/>
                <a:gd name="connsiteY15" fmla="*/ 23254 h 419283"/>
                <a:gd name="connsiteX16" fmla="*/ 276461 w 282325"/>
                <a:gd name="connsiteY16" fmla="*/ 22069 h 419283"/>
                <a:gd name="connsiteX17" fmla="*/ 270604 w 282325"/>
                <a:gd name="connsiteY17" fmla="*/ 13977 h 419283"/>
                <a:gd name="connsiteX18" fmla="*/ 270566 w 282325"/>
                <a:gd name="connsiteY18" fmla="*/ 13918 h 419283"/>
                <a:gd name="connsiteX19" fmla="*/ 256394 w 282325"/>
                <a:gd name="connsiteY19" fmla="*/ 3690 h 419283"/>
                <a:gd name="connsiteX20" fmla="*/ 243152 w 282325"/>
                <a:gd name="connsiteY20" fmla="*/ 21 h 419283"/>
                <a:gd name="connsiteX21" fmla="*/ 213194 w 282325"/>
                <a:gd name="connsiteY21" fmla="*/ 7551 h 419283"/>
                <a:gd name="connsiteX22" fmla="*/ 199422 w 282325"/>
                <a:gd name="connsiteY22" fmla="*/ 17074 h 419283"/>
                <a:gd name="connsiteX23" fmla="*/ 186927 w 282325"/>
                <a:gd name="connsiteY23" fmla="*/ 25780 h 419283"/>
                <a:gd name="connsiteX24" fmla="*/ 158320 w 282325"/>
                <a:gd name="connsiteY24" fmla="*/ 78441 h 419283"/>
                <a:gd name="connsiteX25" fmla="*/ 156444 w 282325"/>
                <a:gd name="connsiteY25" fmla="*/ 81872 h 419283"/>
                <a:gd name="connsiteX26" fmla="*/ 156377 w 282325"/>
                <a:gd name="connsiteY26" fmla="*/ 81960 h 419283"/>
                <a:gd name="connsiteX27" fmla="*/ 68285 w 282325"/>
                <a:gd name="connsiteY27" fmla="*/ 244026 h 419283"/>
                <a:gd name="connsiteX28" fmla="*/ 41734 w 282325"/>
                <a:gd name="connsiteY28" fmla="*/ 292896 h 419283"/>
                <a:gd name="connsiteX29" fmla="*/ 37685 w 282325"/>
                <a:gd name="connsiteY29" fmla="*/ 300318 h 419283"/>
                <a:gd name="connsiteX30" fmla="*/ 37310 w 282325"/>
                <a:gd name="connsiteY30" fmla="*/ 322028 h 419283"/>
                <a:gd name="connsiteX31" fmla="*/ 24539 w 282325"/>
                <a:gd name="connsiteY31" fmla="*/ 324447 h 419283"/>
                <a:gd name="connsiteX32" fmla="*/ 9462 w 282325"/>
                <a:gd name="connsiteY32" fmla="*/ 335738 h 419283"/>
                <a:gd name="connsiteX33" fmla="*/ 7944 w 282325"/>
                <a:gd name="connsiteY33" fmla="*/ 354959 h 419283"/>
                <a:gd name="connsiteX34" fmla="*/ 852 w 282325"/>
                <a:gd name="connsiteY34" fmla="*/ 385959 h 419283"/>
                <a:gd name="connsiteX35" fmla="*/ -228 w 282325"/>
                <a:gd name="connsiteY35" fmla="*/ 387706 h 419283"/>
                <a:gd name="connsiteX36" fmla="*/ 6377 w 282325"/>
                <a:gd name="connsiteY36" fmla="*/ 391625 h 419283"/>
                <a:gd name="connsiteX37" fmla="*/ 7019 w 282325"/>
                <a:gd name="connsiteY37" fmla="*/ 391988 h 419283"/>
                <a:gd name="connsiteX38" fmla="*/ 8224 w 282325"/>
                <a:gd name="connsiteY38" fmla="*/ 393051 h 419283"/>
                <a:gd name="connsiteX39" fmla="*/ 25039 w 282325"/>
                <a:gd name="connsiteY39" fmla="*/ 407486 h 419283"/>
                <a:gd name="connsiteX40" fmla="*/ 35242 w 282325"/>
                <a:gd name="connsiteY40" fmla="*/ 416266 h 419283"/>
                <a:gd name="connsiteX41" fmla="*/ 35575 w 282325"/>
                <a:gd name="connsiteY41" fmla="*/ 416537 h 419283"/>
                <a:gd name="connsiteX42" fmla="*/ 38227 w 282325"/>
                <a:gd name="connsiteY42" fmla="*/ 419035 h 41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2325" h="419283">
                  <a:moveTo>
                    <a:pt x="48301" y="407932"/>
                  </a:moveTo>
                  <a:lnTo>
                    <a:pt x="64478" y="390082"/>
                  </a:lnTo>
                  <a:lnTo>
                    <a:pt x="80093" y="388740"/>
                  </a:lnTo>
                  <a:lnTo>
                    <a:pt x="81156" y="387410"/>
                  </a:lnTo>
                  <a:lnTo>
                    <a:pt x="85234" y="382206"/>
                  </a:lnTo>
                  <a:lnTo>
                    <a:pt x="86797" y="367705"/>
                  </a:lnTo>
                  <a:lnTo>
                    <a:pt x="98784" y="364895"/>
                  </a:lnTo>
                  <a:lnTo>
                    <a:pt x="125511" y="330759"/>
                  </a:lnTo>
                  <a:lnTo>
                    <a:pt x="129593" y="323963"/>
                  </a:lnTo>
                  <a:lnTo>
                    <a:pt x="241776" y="192888"/>
                  </a:lnTo>
                  <a:lnTo>
                    <a:pt x="264666" y="154775"/>
                  </a:lnTo>
                  <a:lnTo>
                    <a:pt x="268260" y="147032"/>
                  </a:lnTo>
                  <a:lnTo>
                    <a:pt x="279468" y="122924"/>
                  </a:lnTo>
                  <a:lnTo>
                    <a:pt x="277992" y="62125"/>
                  </a:lnTo>
                  <a:cubicBezTo>
                    <a:pt x="282945" y="51518"/>
                    <a:pt x="283437" y="39369"/>
                    <a:pt x="279359" y="28394"/>
                  </a:cubicBezTo>
                  <a:cubicBezTo>
                    <a:pt x="278713" y="26635"/>
                    <a:pt x="277954" y="24917"/>
                    <a:pt x="277091" y="23254"/>
                  </a:cubicBezTo>
                  <a:lnTo>
                    <a:pt x="276461" y="22069"/>
                  </a:lnTo>
                  <a:cubicBezTo>
                    <a:pt x="274819" y="19159"/>
                    <a:pt x="272855" y="16445"/>
                    <a:pt x="270604" y="13977"/>
                  </a:cubicBezTo>
                  <a:lnTo>
                    <a:pt x="270566" y="13918"/>
                  </a:lnTo>
                  <a:cubicBezTo>
                    <a:pt x="266597" y="9569"/>
                    <a:pt x="261768" y="6088"/>
                    <a:pt x="256394" y="3690"/>
                  </a:cubicBezTo>
                  <a:cubicBezTo>
                    <a:pt x="252200" y="1777"/>
                    <a:pt x="247730" y="538"/>
                    <a:pt x="243152" y="21"/>
                  </a:cubicBezTo>
                  <a:cubicBezTo>
                    <a:pt x="232586" y="-1150"/>
                    <a:pt x="221950" y="1522"/>
                    <a:pt x="213194" y="7551"/>
                  </a:cubicBezTo>
                  <a:lnTo>
                    <a:pt x="199422" y="17074"/>
                  </a:lnTo>
                  <a:lnTo>
                    <a:pt x="186927" y="25780"/>
                  </a:lnTo>
                  <a:lnTo>
                    <a:pt x="158320" y="78441"/>
                  </a:lnTo>
                  <a:lnTo>
                    <a:pt x="156444" y="81872"/>
                  </a:lnTo>
                  <a:lnTo>
                    <a:pt x="156377" y="81960"/>
                  </a:lnTo>
                  <a:lnTo>
                    <a:pt x="68285" y="244026"/>
                  </a:lnTo>
                  <a:lnTo>
                    <a:pt x="41734" y="292896"/>
                  </a:lnTo>
                  <a:lnTo>
                    <a:pt x="37685" y="300318"/>
                  </a:lnTo>
                  <a:lnTo>
                    <a:pt x="37310" y="322028"/>
                  </a:lnTo>
                  <a:lnTo>
                    <a:pt x="24539" y="324447"/>
                  </a:lnTo>
                  <a:lnTo>
                    <a:pt x="9462" y="335738"/>
                  </a:lnTo>
                  <a:lnTo>
                    <a:pt x="7944" y="354959"/>
                  </a:lnTo>
                  <a:lnTo>
                    <a:pt x="852" y="385959"/>
                  </a:lnTo>
                  <a:lnTo>
                    <a:pt x="-228" y="387706"/>
                  </a:lnTo>
                  <a:lnTo>
                    <a:pt x="6377" y="391625"/>
                  </a:lnTo>
                  <a:lnTo>
                    <a:pt x="7019" y="391988"/>
                  </a:lnTo>
                  <a:lnTo>
                    <a:pt x="8224" y="393051"/>
                  </a:lnTo>
                  <a:lnTo>
                    <a:pt x="25039" y="407486"/>
                  </a:lnTo>
                  <a:lnTo>
                    <a:pt x="35242" y="416266"/>
                  </a:lnTo>
                  <a:lnTo>
                    <a:pt x="35575" y="416537"/>
                  </a:lnTo>
                  <a:lnTo>
                    <a:pt x="38227" y="419035"/>
                  </a:lnTo>
                  <a:close/>
                </a:path>
              </a:pathLst>
            </a:custGeom>
            <a:solidFill>
              <a:srgbClr val="3F3D56"/>
            </a:solidFill>
            <a:ln w="4168" cap="flat">
              <a:noFill/>
              <a:prstDash val="solid"/>
              <a:miter/>
            </a:ln>
          </p:spPr>
          <p:txBody>
            <a:bodyPr rtlCol="0" anchor="ctr"/>
            <a:lstStyle/>
            <a:p>
              <a:endParaRPr lang="zh-CN" altLang="en-US"/>
            </a:p>
          </p:txBody>
        </p:sp>
        <p:sp>
          <p:nvSpPr>
            <p:cNvPr id="151" name="任意多边形: 形状 150"/>
            <p:cNvSpPr/>
            <p:nvPr/>
          </p:nvSpPr>
          <p:spPr>
            <a:xfrm>
              <a:off x="5071135" y="5034612"/>
              <a:ext cx="73911" cy="85298"/>
            </a:xfrm>
            <a:custGeom>
              <a:avLst/>
              <a:gdLst>
                <a:gd name="connsiteX0" fmla="*/ 24046 w 73911"/>
                <a:gd name="connsiteY0" fmla="*/ 82261 h 85298"/>
                <a:gd name="connsiteX1" fmla="*/ 24651 w 73911"/>
                <a:gd name="connsiteY1" fmla="*/ 82498 h 85298"/>
                <a:gd name="connsiteX2" fmla="*/ 25881 w 73911"/>
                <a:gd name="connsiteY2" fmla="*/ 82949 h 85298"/>
                <a:gd name="connsiteX3" fmla="*/ 34186 w 73911"/>
                <a:gd name="connsiteY3" fmla="*/ 84858 h 85298"/>
                <a:gd name="connsiteX4" fmla="*/ 37830 w 73911"/>
                <a:gd name="connsiteY4" fmla="*/ 85050 h 85298"/>
                <a:gd name="connsiteX5" fmla="*/ 42500 w 73911"/>
                <a:gd name="connsiteY5" fmla="*/ 84746 h 85298"/>
                <a:gd name="connsiteX6" fmla="*/ 47587 w 73911"/>
                <a:gd name="connsiteY6" fmla="*/ 83712 h 85298"/>
                <a:gd name="connsiteX7" fmla="*/ 49922 w 73911"/>
                <a:gd name="connsiteY7" fmla="*/ 82957 h 85298"/>
                <a:gd name="connsiteX8" fmla="*/ 72057 w 73911"/>
                <a:gd name="connsiteY8" fmla="*/ 60017 h 85298"/>
                <a:gd name="connsiteX9" fmla="*/ 72057 w 73911"/>
                <a:gd name="connsiteY9" fmla="*/ 59992 h 85298"/>
                <a:gd name="connsiteX10" fmla="*/ 72508 w 73911"/>
                <a:gd name="connsiteY10" fmla="*/ 58420 h 85298"/>
                <a:gd name="connsiteX11" fmla="*/ 73684 w 73911"/>
                <a:gd name="connsiteY11" fmla="*/ 49376 h 85298"/>
                <a:gd name="connsiteX12" fmla="*/ 73684 w 73911"/>
                <a:gd name="connsiteY12" fmla="*/ 49326 h 85298"/>
                <a:gd name="connsiteX13" fmla="*/ 67050 w 73911"/>
                <a:gd name="connsiteY13" fmla="*/ 28567 h 85298"/>
                <a:gd name="connsiteX14" fmla="*/ 63114 w 73911"/>
                <a:gd name="connsiteY14" fmla="*/ 20011 h 85298"/>
                <a:gd name="connsiteX15" fmla="*/ 33373 w 73911"/>
                <a:gd name="connsiteY15" fmla="*/ 1398 h 85298"/>
                <a:gd name="connsiteX16" fmla="*/ 31960 w 73911"/>
                <a:gd name="connsiteY16" fmla="*/ 1340 h 85298"/>
                <a:gd name="connsiteX17" fmla="*/ 14682 w 73911"/>
                <a:gd name="connsiteY17" fmla="*/ 21591 h 85298"/>
                <a:gd name="connsiteX18" fmla="*/ 14832 w 73911"/>
                <a:gd name="connsiteY18" fmla="*/ 21641 h 85298"/>
                <a:gd name="connsiteX19" fmla="*/ 18968 w 73911"/>
                <a:gd name="connsiteY19" fmla="*/ 30230 h 85298"/>
                <a:gd name="connsiteX20" fmla="*/ 14748 w 73911"/>
                <a:gd name="connsiteY20" fmla="*/ 34391 h 85298"/>
                <a:gd name="connsiteX21" fmla="*/ 4179 w 73911"/>
                <a:gd name="connsiteY21" fmla="*/ 37402 h 85298"/>
                <a:gd name="connsiteX22" fmla="*/ 24046 w 73911"/>
                <a:gd name="connsiteY22" fmla="*/ 82261 h 8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911" h="85298">
                  <a:moveTo>
                    <a:pt x="24046" y="82261"/>
                  </a:moveTo>
                  <a:cubicBezTo>
                    <a:pt x="24255" y="82340"/>
                    <a:pt x="24438" y="82419"/>
                    <a:pt x="24651" y="82498"/>
                  </a:cubicBezTo>
                  <a:cubicBezTo>
                    <a:pt x="25047" y="82678"/>
                    <a:pt x="25460" y="82828"/>
                    <a:pt x="25881" y="82949"/>
                  </a:cubicBezTo>
                  <a:cubicBezTo>
                    <a:pt x="28558" y="83933"/>
                    <a:pt x="31347" y="84575"/>
                    <a:pt x="34186" y="84858"/>
                  </a:cubicBezTo>
                  <a:cubicBezTo>
                    <a:pt x="35395" y="84988"/>
                    <a:pt x="36613" y="85054"/>
                    <a:pt x="37830" y="85050"/>
                  </a:cubicBezTo>
                  <a:cubicBezTo>
                    <a:pt x="39394" y="85054"/>
                    <a:pt x="40953" y="84954"/>
                    <a:pt x="42500" y="84746"/>
                  </a:cubicBezTo>
                  <a:cubicBezTo>
                    <a:pt x="44218" y="84537"/>
                    <a:pt x="45923" y="84191"/>
                    <a:pt x="47587" y="83712"/>
                  </a:cubicBezTo>
                  <a:cubicBezTo>
                    <a:pt x="48379" y="83499"/>
                    <a:pt x="49159" y="83249"/>
                    <a:pt x="49922" y="82957"/>
                  </a:cubicBezTo>
                  <a:cubicBezTo>
                    <a:pt x="60491" y="79205"/>
                    <a:pt x="68684" y="70711"/>
                    <a:pt x="72057" y="60017"/>
                  </a:cubicBezTo>
                  <a:lnTo>
                    <a:pt x="72057" y="59992"/>
                  </a:lnTo>
                  <a:cubicBezTo>
                    <a:pt x="72237" y="59475"/>
                    <a:pt x="72387" y="58949"/>
                    <a:pt x="72508" y="58420"/>
                  </a:cubicBezTo>
                  <a:cubicBezTo>
                    <a:pt x="73287" y="55468"/>
                    <a:pt x="73684" y="52428"/>
                    <a:pt x="73684" y="49376"/>
                  </a:cubicBezTo>
                  <a:lnTo>
                    <a:pt x="73684" y="49326"/>
                  </a:lnTo>
                  <a:cubicBezTo>
                    <a:pt x="73704" y="41880"/>
                    <a:pt x="71386" y="34621"/>
                    <a:pt x="67050" y="28567"/>
                  </a:cubicBezTo>
                  <a:cubicBezTo>
                    <a:pt x="64440" y="24864"/>
                    <a:pt x="61421" y="24243"/>
                    <a:pt x="63114" y="20011"/>
                  </a:cubicBezTo>
                  <a:cubicBezTo>
                    <a:pt x="68513" y="6502"/>
                    <a:pt x="46419" y="-4543"/>
                    <a:pt x="33373" y="1398"/>
                  </a:cubicBezTo>
                  <a:cubicBezTo>
                    <a:pt x="32906" y="1353"/>
                    <a:pt x="32431" y="1332"/>
                    <a:pt x="31960" y="1340"/>
                  </a:cubicBezTo>
                  <a:cubicBezTo>
                    <a:pt x="23175" y="1319"/>
                    <a:pt x="19918" y="14290"/>
                    <a:pt x="14682" y="21591"/>
                  </a:cubicBezTo>
                  <a:lnTo>
                    <a:pt x="14832" y="21641"/>
                  </a:lnTo>
                  <a:cubicBezTo>
                    <a:pt x="18347" y="22871"/>
                    <a:pt x="20198" y="26715"/>
                    <a:pt x="18968" y="30230"/>
                  </a:cubicBezTo>
                  <a:cubicBezTo>
                    <a:pt x="18280" y="32194"/>
                    <a:pt x="16720" y="33728"/>
                    <a:pt x="14748" y="34391"/>
                  </a:cubicBezTo>
                  <a:cubicBezTo>
                    <a:pt x="11263" y="35530"/>
                    <a:pt x="7739" y="36530"/>
                    <a:pt x="4179" y="37402"/>
                  </a:cubicBezTo>
                  <a:cubicBezTo>
                    <a:pt x="-7558" y="51265"/>
                    <a:pt x="5896" y="91817"/>
                    <a:pt x="24046" y="82261"/>
                  </a:cubicBezTo>
                  <a:close/>
                </a:path>
              </a:pathLst>
            </a:custGeom>
            <a:solidFill>
              <a:srgbClr val="2F2E41"/>
            </a:solidFill>
            <a:ln w="4168" cap="flat">
              <a:noFill/>
              <a:prstDash val="solid"/>
              <a:miter/>
            </a:ln>
          </p:spPr>
          <p:txBody>
            <a:bodyPr rtlCol="0" anchor="ctr"/>
            <a:lstStyle/>
            <a:p>
              <a:endParaRPr lang="zh-CN" altLang="en-US"/>
            </a:p>
          </p:txBody>
        </p:sp>
        <p:sp>
          <p:nvSpPr>
            <p:cNvPr id="152" name="任意多边形: 形状 151"/>
            <p:cNvSpPr/>
            <p:nvPr/>
          </p:nvSpPr>
          <p:spPr>
            <a:xfrm>
              <a:off x="5095006" y="5056125"/>
              <a:ext cx="42428" cy="64131"/>
            </a:xfrm>
            <a:custGeom>
              <a:avLst/>
              <a:gdLst>
                <a:gd name="connsiteX0" fmla="*/ 42154 w 42428"/>
                <a:gd name="connsiteY0" fmla="*/ 3551 h 64131"/>
                <a:gd name="connsiteX1" fmla="*/ 5771 w 42428"/>
                <a:gd name="connsiteY1" fmla="*/ 63495 h 64131"/>
                <a:gd name="connsiteX2" fmla="*/ 1818 w 42428"/>
                <a:gd name="connsiteY2" fmla="*/ 56690 h 64131"/>
                <a:gd name="connsiteX3" fmla="*/ 34290 w 42428"/>
                <a:gd name="connsiteY3" fmla="*/ 3530 h 64131"/>
                <a:gd name="connsiteX4" fmla="*/ 42154 w 42428"/>
                <a:gd name="connsiteY4" fmla="*/ 3551 h 6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28" h="64131">
                  <a:moveTo>
                    <a:pt x="42154" y="3551"/>
                  </a:moveTo>
                  <a:cubicBezTo>
                    <a:pt x="43134" y="29018"/>
                    <a:pt x="28816" y="52604"/>
                    <a:pt x="5771" y="63495"/>
                  </a:cubicBezTo>
                  <a:cubicBezTo>
                    <a:pt x="1197" y="65567"/>
                    <a:pt x="-2789" y="58779"/>
                    <a:pt x="1818" y="56690"/>
                  </a:cubicBezTo>
                  <a:cubicBezTo>
                    <a:pt x="22420" y="47192"/>
                    <a:pt x="35241" y="26195"/>
                    <a:pt x="34290" y="3530"/>
                  </a:cubicBezTo>
                  <a:cubicBezTo>
                    <a:pt x="34028" y="-1528"/>
                    <a:pt x="41891" y="-1494"/>
                    <a:pt x="42154" y="3551"/>
                  </a:cubicBezTo>
                  <a:close/>
                </a:path>
              </a:pathLst>
            </a:custGeom>
            <a:solidFill>
              <a:srgbClr val="6C63FF"/>
            </a:solidFill>
            <a:ln w="4168" cap="flat">
              <a:noFill/>
              <a:prstDash val="solid"/>
              <a:miter/>
            </a:ln>
          </p:spPr>
          <p:txBody>
            <a:bodyPr rtlCol="0" anchor="ctr"/>
            <a:lstStyle/>
            <a:p>
              <a:endParaRPr lang="zh-CN" alt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矩形: 圆角 150"/>
          <p:cNvSpPr/>
          <p:nvPr/>
        </p:nvSpPr>
        <p:spPr>
          <a:xfrm>
            <a:off x="2395749" y="1305380"/>
            <a:ext cx="5974631" cy="4821100"/>
          </a:xfrm>
          <a:prstGeom prst="roundRect">
            <a:avLst>
              <a:gd name="adj" fmla="val 3451"/>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flipH="1">
            <a:off x="1065988" y="2486480"/>
            <a:ext cx="1500887" cy="3775064"/>
            <a:chOff x="9408448" y="2362936"/>
            <a:chExt cx="1500887" cy="3775064"/>
          </a:xfrm>
        </p:grpSpPr>
        <p:sp>
          <p:nvSpPr>
            <p:cNvPr id="28" name="任意多边形: 形状 27"/>
            <p:cNvSpPr/>
            <p:nvPr/>
          </p:nvSpPr>
          <p:spPr>
            <a:xfrm>
              <a:off x="9429587" y="4515524"/>
              <a:ext cx="410507" cy="185616"/>
            </a:xfrm>
            <a:custGeom>
              <a:avLst/>
              <a:gdLst>
                <a:gd name="connsiteX0" fmla="*/ 384796 w 410507"/>
                <a:gd name="connsiteY0" fmla="*/ 185439 h 185616"/>
                <a:gd name="connsiteX1" fmla="*/ 384233 w 410507"/>
                <a:gd name="connsiteY1" fmla="*/ 185390 h 185616"/>
                <a:gd name="connsiteX2" fmla="*/ 25845 w 410507"/>
                <a:gd name="connsiteY2" fmla="*/ 185411 h 185616"/>
                <a:gd name="connsiteX3" fmla="*/ 25796 w 410507"/>
                <a:gd name="connsiteY3" fmla="*/ 185411 h 185616"/>
                <a:gd name="connsiteX4" fmla="*/ -149 w 410507"/>
                <a:gd name="connsiteY4" fmla="*/ 160078 h 185616"/>
                <a:gd name="connsiteX5" fmla="*/ -156 w 410507"/>
                <a:gd name="connsiteY5" fmla="*/ 159883 h 185616"/>
                <a:gd name="connsiteX6" fmla="*/ -156 w 410507"/>
                <a:gd name="connsiteY6" fmla="*/ 37058 h 185616"/>
                <a:gd name="connsiteX7" fmla="*/ 25407 w 410507"/>
                <a:gd name="connsiteY7" fmla="*/ 11495 h 185616"/>
                <a:gd name="connsiteX8" fmla="*/ 385227 w 410507"/>
                <a:gd name="connsiteY8" fmla="*/ 11522 h 185616"/>
                <a:gd name="connsiteX9" fmla="*/ 385269 w 410507"/>
                <a:gd name="connsiteY9" fmla="*/ 11522 h 185616"/>
                <a:gd name="connsiteX10" fmla="*/ 410352 w 410507"/>
                <a:gd name="connsiteY10" fmla="*/ 37058 h 185616"/>
                <a:gd name="connsiteX11" fmla="*/ 410352 w 410507"/>
                <a:gd name="connsiteY11" fmla="*/ 159883 h 185616"/>
                <a:gd name="connsiteX12" fmla="*/ 384796 w 410507"/>
                <a:gd name="connsiteY12" fmla="*/ 185439 h 1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07" h="185616">
                  <a:moveTo>
                    <a:pt x="384796" y="185439"/>
                  </a:moveTo>
                  <a:lnTo>
                    <a:pt x="384233" y="185390"/>
                  </a:lnTo>
                  <a:cubicBezTo>
                    <a:pt x="278704" y="167968"/>
                    <a:pt x="161473" y="167975"/>
                    <a:pt x="25845" y="185411"/>
                  </a:cubicBezTo>
                  <a:lnTo>
                    <a:pt x="25796" y="185411"/>
                  </a:lnTo>
                  <a:cubicBezTo>
                    <a:pt x="11631" y="185578"/>
                    <a:pt x="18" y="174237"/>
                    <a:pt x="-149" y="160078"/>
                  </a:cubicBezTo>
                  <a:cubicBezTo>
                    <a:pt x="-149" y="160008"/>
                    <a:pt x="-156" y="159945"/>
                    <a:pt x="-156" y="159883"/>
                  </a:cubicBezTo>
                  <a:lnTo>
                    <a:pt x="-156" y="37058"/>
                  </a:lnTo>
                  <a:cubicBezTo>
                    <a:pt x="-135" y="22947"/>
                    <a:pt x="11296" y="11516"/>
                    <a:pt x="25407" y="11495"/>
                  </a:cubicBezTo>
                  <a:cubicBezTo>
                    <a:pt x="144837" y="-4077"/>
                    <a:pt x="265791" y="-4070"/>
                    <a:pt x="385227" y="11522"/>
                  </a:cubicBezTo>
                  <a:lnTo>
                    <a:pt x="385269" y="11522"/>
                  </a:lnTo>
                  <a:cubicBezTo>
                    <a:pt x="399212" y="11731"/>
                    <a:pt x="410393" y="23114"/>
                    <a:pt x="410352" y="37058"/>
                  </a:cubicBezTo>
                  <a:lnTo>
                    <a:pt x="410352" y="159883"/>
                  </a:lnTo>
                  <a:cubicBezTo>
                    <a:pt x="410338" y="173993"/>
                    <a:pt x="398906" y="185425"/>
                    <a:pt x="384796" y="185439"/>
                  </a:cubicBezTo>
                  <a:close/>
                </a:path>
              </a:pathLst>
            </a:custGeom>
            <a:solidFill>
              <a:srgbClr val="FFFFFF"/>
            </a:solidFill>
            <a:ln w="6951" cap="flat">
              <a:noFill/>
              <a:prstDash val="solid"/>
              <a:miter/>
            </a:ln>
          </p:spPr>
          <p:txBody>
            <a:bodyPr rtlCol="0" anchor="ctr"/>
            <a:lstStyle/>
            <a:p>
              <a:endParaRPr lang="zh-CN" altLang="en-US"/>
            </a:p>
          </p:txBody>
        </p:sp>
        <p:sp>
          <p:nvSpPr>
            <p:cNvPr id="29" name="任意多边形: 形状 28"/>
            <p:cNvSpPr/>
            <p:nvPr/>
          </p:nvSpPr>
          <p:spPr>
            <a:xfrm>
              <a:off x="9429587" y="4515524"/>
              <a:ext cx="410507" cy="185616"/>
            </a:xfrm>
            <a:custGeom>
              <a:avLst/>
              <a:gdLst>
                <a:gd name="connsiteX0" fmla="*/ 384796 w 410507"/>
                <a:gd name="connsiteY0" fmla="*/ 185439 h 185616"/>
                <a:gd name="connsiteX1" fmla="*/ 384233 w 410507"/>
                <a:gd name="connsiteY1" fmla="*/ 185390 h 185616"/>
                <a:gd name="connsiteX2" fmla="*/ 25845 w 410507"/>
                <a:gd name="connsiteY2" fmla="*/ 185411 h 185616"/>
                <a:gd name="connsiteX3" fmla="*/ 25796 w 410507"/>
                <a:gd name="connsiteY3" fmla="*/ 185411 h 185616"/>
                <a:gd name="connsiteX4" fmla="*/ -149 w 410507"/>
                <a:gd name="connsiteY4" fmla="*/ 160078 h 185616"/>
                <a:gd name="connsiteX5" fmla="*/ -156 w 410507"/>
                <a:gd name="connsiteY5" fmla="*/ 159883 h 185616"/>
                <a:gd name="connsiteX6" fmla="*/ -156 w 410507"/>
                <a:gd name="connsiteY6" fmla="*/ 37058 h 185616"/>
                <a:gd name="connsiteX7" fmla="*/ 25407 w 410507"/>
                <a:gd name="connsiteY7" fmla="*/ 11495 h 185616"/>
                <a:gd name="connsiteX8" fmla="*/ 385227 w 410507"/>
                <a:gd name="connsiteY8" fmla="*/ 11522 h 185616"/>
                <a:gd name="connsiteX9" fmla="*/ 385269 w 410507"/>
                <a:gd name="connsiteY9" fmla="*/ 11522 h 185616"/>
                <a:gd name="connsiteX10" fmla="*/ 410352 w 410507"/>
                <a:gd name="connsiteY10" fmla="*/ 37058 h 185616"/>
                <a:gd name="connsiteX11" fmla="*/ 410352 w 410507"/>
                <a:gd name="connsiteY11" fmla="*/ 159883 h 185616"/>
                <a:gd name="connsiteX12" fmla="*/ 384796 w 410507"/>
                <a:gd name="connsiteY12" fmla="*/ 185439 h 185616"/>
                <a:gd name="connsiteX13" fmla="*/ 200541 w 410507"/>
                <a:gd name="connsiteY13" fmla="*/ 6798 h 185616"/>
                <a:gd name="connsiteX14" fmla="*/ 25880 w 410507"/>
                <a:gd name="connsiteY14" fmla="*/ 18418 h 185616"/>
                <a:gd name="connsiteX15" fmla="*/ 6809 w 410507"/>
                <a:gd name="connsiteY15" fmla="*/ 36897 h 185616"/>
                <a:gd name="connsiteX16" fmla="*/ 6802 w 410507"/>
                <a:gd name="connsiteY16" fmla="*/ 37058 h 185616"/>
                <a:gd name="connsiteX17" fmla="*/ 6802 w 410507"/>
                <a:gd name="connsiteY17" fmla="*/ 159883 h 185616"/>
                <a:gd name="connsiteX18" fmla="*/ 25407 w 410507"/>
                <a:gd name="connsiteY18" fmla="*/ 178481 h 185616"/>
                <a:gd name="connsiteX19" fmla="*/ 385067 w 410507"/>
                <a:gd name="connsiteY19" fmla="*/ 178481 h 185616"/>
                <a:gd name="connsiteX20" fmla="*/ 403394 w 410507"/>
                <a:gd name="connsiteY20" fmla="*/ 159883 h 185616"/>
                <a:gd name="connsiteX21" fmla="*/ 403394 w 410507"/>
                <a:gd name="connsiteY21" fmla="*/ 37058 h 185616"/>
                <a:gd name="connsiteX22" fmla="*/ 384796 w 410507"/>
                <a:gd name="connsiteY22" fmla="*/ 18452 h 185616"/>
                <a:gd name="connsiteX23" fmla="*/ 200541 w 410507"/>
                <a:gd name="connsiteY23" fmla="*/ 6798 h 1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507" h="185616">
                  <a:moveTo>
                    <a:pt x="384796" y="185439"/>
                  </a:moveTo>
                  <a:lnTo>
                    <a:pt x="384233" y="185390"/>
                  </a:lnTo>
                  <a:cubicBezTo>
                    <a:pt x="278704" y="167968"/>
                    <a:pt x="161473" y="167975"/>
                    <a:pt x="25845" y="185411"/>
                  </a:cubicBezTo>
                  <a:lnTo>
                    <a:pt x="25796" y="185411"/>
                  </a:lnTo>
                  <a:cubicBezTo>
                    <a:pt x="11631" y="185578"/>
                    <a:pt x="18" y="174237"/>
                    <a:pt x="-149" y="160078"/>
                  </a:cubicBezTo>
                  <a:cubicBezTo>
                    <a:pt x="-149" y="160008"/>
                    <a:pt x="-156" y="159945"/>
                    <a:pt x="-156" y="159883"/>
                  </a:cubicBezTo>
                  <a:lnTo>
                    <a:pt x="-156" y="37058"/>
                  </a:lnTo>
                  <a:cubicBezTo>
                    <a:pt x="-135" y="22947"/>
                    <a:pt x="11296" y="11516"/>
                    <a:pt x="25407" y="11495"/>
                  </a:cubicBezTo>
                  <a:cubicBezTo>
                    <a:pt x="144837" y="-4077"/>
                    <a:pt x="265791" y="-4070"/>
                    <a:pt x="385227" y="11522"/>
                  </a:cubicBezTo>
                  <a:lnTo>
                    <a:pt x="385269" y="11522"/>
                  </a:lnTo>
                  <a:cubicBezTo>
                    <a:pt x="399212" y="11731"/>
                    <a:pt x="410393" y="23114"/>
                    <a:pt x="410352" y="37058"/>
                  </a:cubicBezTo>
                  <a:lnTo>
                    <a:pt x="410352" y="159883"/>
                  </a:lnTo>
                  <a:cubicBezTo>
                    <a:pt x="410338" y="173993"/>
                    <a:pt x="398906" y="185425"/>
                    <a:pt x="384796" y="185439"/>
                  </a:cubicBezTo>
                  <a:close/>
                  <a:moveTo>
                    <a:pt x="200541" y="6798"/>
                  </a:moveTo>
                  <a:cubicBezTo>
                    <a:pt x="142123" y="6694"/>
                    <a:pt x="83769" y="10576"/>
                    <a:pt x="25880" y="18418"/>
                  </a:cubicBezTo>
                  <a:cubicBezTo>
                    <a:pt x="15513" y="18258"/>
                    <a:pt x="6969" y="26530"/>
                    <a:pt x="6809" y="36897"/>
                  </a:cubicBezTo>
                  <a:cubicBezTo>
                    <a:pt x="6809" y="36953"/>
                    <a:pt x="6802" y="37002"/>
                    <a:pt x="6802" y="37058"/>
                  </a:cubicBezTo>
                  <a:lnTo>
                    <a:pt x="6802" y="159883"/>
                  </a:lnTo>
                  <a:cubicBezTo>
                    <a:pt x="6816" y="170152"/>
                    <a:pt x="15137" y="178474"/>
                    <a:pt x="25407" y="178481"/>
                  </a:cubicBezTo>
                  <a:cubicBezTo>
                    <a:pt x="161146" y="161003"/>
                    <a:pt x="278940" y="160996"/>
                    <a:pt x="385067" y="178481"/>
                  </a:cubicBezTo>
                  <a:cubicBezTo>
                    <a:pt x="395233" y="178321"/>
                    <a:pt x="403387" y="170041"/>
                    <a:pt x="403394" y="159883"/>
                  </a:cubicBezTo>
                  <a:lnTo>
                    <a:pt x="403394" y="37058"/>
                  </a:lnTo>
                  <a:cubicBezTo>
                    <a:pt x="403387" y="26788"/>
                    <a:pt x="395065" y="18466"/>
                    <a:pt x="384796" y="18452"/>
                  </a:cubicBezTo>
                  <a:cubicBezTo>
                    <a:pt x="323672" y="10785"/>
                    <a:pt x="262138" y="6896"/>
                    <a:pt x="200541" y="6798"/>
                  </a:cubicBezTo>
                  <a:close/>
                </a:path>
              </a:pathLst>
            </a:custGeom>
            <a:solidFill>
              <a:srgbClr val="6C63FF"/>
            </a:solidFill>
            <a:ln w="6951" cap="flat">
              <a:noFill/>
              <a:prstDash val="solid"/>
              <a:miter/>
            </a:ln>
          </p:spPr>
          <p:txBody>
            <a:bodyPr rtlCol="0" anchor="ctr"/>
            <a:lstStyle/>
            <a:p>
              <a:endParaRPr lang="zh-CN" altLang="en-US"/>
            </a:p>
          </p:txBody>
        </p:sp>
        <p:sp>
          <p:nvSpPr>
            <p:cNvPr id="30" name="任意多边形: 形状 29"/>
            <p:cNvSpPr/>
            <p:nvPr/>
          </p:nvSpPr>
          <p:spPr>
            <a:xfrm>
              <a:off x="9586136" y="4559598"/>
              <a:ext cx="97408" cy="97408"/>
            </a:xfrm>
            <a:custGeom>
              <a:avLst/>
              <a:gdLst>
                <a:gd name="connsiteX0" fmla="*/ 97409 w 97408"/>
                <a:gd name="connsiteY0" fmla="*/ 48704 h 97408"/>
                <a:gd name="connsiteX1" fmla="*/ 48704 w 97408"/>
                <a:gd name="connsiteY1" fmla="*/ 97409 h 97408"/>
                <a:gd name="connsiteX2" fmla="*/ 0 w 97408"/>
                <a:gd name="connsiteY2" fmla="*/ 48704 h 97408"/>
                <a:gd name="connsiteX3" fmla="*/ 48704 w 97408"/>
                <a:gd name="connsiteY3" fmla="*/ 0 h 97408"/>
                <a:gd name="connsiteX4" fmla="*/ 97409 w 97408"/>
                <a:gd name="connsiteY4" fmla="*/ 48704 h 9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8" h="97408">
                  <a:moveTo>
                    <a:pt x="97409" y="48704"/>
                  </a:moveTo>
                  <a:cubicBezTo>
                    <a:pt x="97409" y="75603"/>
                    <a:pt x="75603" y="97409"/>
                    <a:pt x="48704" y="97409"/>
                  </a:cubicBezTo>
                  <a:cubicBezTo>
                    <a:pt x="21806" y="97409"/>
                    <a:pt x="0" y="75603"/>
                    <a:pt x="0" y="48704"/>
                  </a:cubicBezTo>
                  <a:cubicBezTo>
                    <a:pt x="0" y="21806"/>
                    <a:pt x="21806" y="0"/>
                    <a:pt x="48704" y="0"/>
                  </a:cubicBezTo>
                  <a:cubicBezTo>
                    <a:pt x="75603" y="0"/>
                    <a:pt x="97409" y="21806"/>
                    <a:pt x="97409" y="48704"/>
                  </a:cubicBezTo>
                  <a:close/>
                </a:path>
              </a:pathLst>
            </a:custGeom>
            <a:solidFill>
              <a:srgbClr val="6C63FF"/>
            </a:solidFill>
            <a:ln w="6951" cap="flat">
              <a:noFill/>
              <a:prstDash val="solid"/>
              <a:miter/>
            </a:ln>
          </p:spPr>
          <p:txBody>
            <a:bodyPr rtlCol="0" anchor="ctr"/>
            <a:lstStyle/>
            <a:p>
              <a:endParaRPr lang="zh-CN" altLang="en-US"/>
            </a:p>
          </p:txBody>
        </p:sp>
        <p:sp>
          <p:nvSpPr>
            <p:cNvPr id="31" name="任意多边形: 形状 30"/>
            <p:cNvSpPr/>
            <p:nvPr/>
          </p:nvSpPr>
          <p:spPr>
            <a:xfrm>
              <a:off x="9457418" y="4548069"/>
              <a:ext cx="62619" cy="34788"/>
            </a:xfrm>
            <a:custGeom>
              <a:avLst/>
              <a:gdLst>
                <a:gd name="connsiteX0" fmla="*/ 52027 w 62619"/>
                <a:gd name="connsiteY0" fmla="*/ 34611 h 34788"/>
                <a:gd name="connsiteX1" fmla="*/ 10281 w 62619"/>
                <a:gd name="connsiteY1" fmla="*/ 34611 h 34788"/>
                <a:gd name="connsiteX2" fmla="*/ -156 w 62619"/>
                <a:gd name="connsiteY2" fmla="*/ 24174 h 34788"/>
                <a:gd name="connsiteX3" fmla="*/ -156 w 62619"/>
                <a:gd name="connsiteY3" fmla="*/ 10259 h 34788"/>
                <a:gd name="connsiteX4" fmla="*/ 10281 w 62619"/>
                <a:gd name="connsiteY4" fmla="*/ -178 h 34788"/>
                <a:gd name="connsiteX5" fmla="*/ 52027 w 62619"/>
                <a:gd name="connsiteY5" fmla="*/ -178 h 34788"/>
                <a:gd name="connsiteX6" fmla="*/ 62464 w 62619"/>
                <a:gd name="connsiteY6" fmla="*/ 10259 h 34788"/>
                <a:gd name="connsiteX7" fmla="*/ 62464 w 62619"/>
                <a:gd name="connsiteY7" fmla="*/ 24174 h 34788"/>
                <a:gd name="connsiteX8" fmla="*/ 52027 w 62619"/>
                <a:gd name="connsiteY8" fmla="*/ 34611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9" h="34788">
                  <a:moveTo>
                    <a:pt x="52027" y="34611"/>
                  </a:moveTo>
                  <a:lnTo>
                    <a:pt x="10281" y="34611"/>
                  </a:lnTo>
                  <a:cubicBezTo>
                    <a:pt x="4520" y="34604"/>
                    <a:pt x="-149" y="29935"/>
                    <a:pt x="-156" y="24174"/>
                  </a:cubicBezTo>
                  <a:lnTo>
                    <a:pt x="-156" y="10259"/>
                  </a:lnTo>
                  <a:cubicBezTo>
                    <a:pt x="-149" y="4498"/>
                    <a:pt x="4520" y="-171"/>
                    <a:pt x="10281" y="-178"/>
                  </a:cubicBezTo>
                  <a:lnTo>
                    <a:pt x="52027" y="-178"/>
                  </a:lnTo>
                  <a:cubicBezTo>
                    <a:pt x="57788" y="-171"/>
                    <a:pt x="62464" y="4498"/>
                    <a:pt x="62464" y="10259"/>
                  </a:cubicBezTo>
                  <a:lnTo>
                    <a:pt x="62464" y="24174"/>
                  </a:lnTo>
                  <a:cubicBezTo>
                    <a:pt x="62464" y="29935"/>
                    <a:pt x="57788" y="34604"/>
                    <a:pt x="52027" y="34611"/>
                  </a:cubicBezTo>
                  <a:close/>
                </a:path>
              </a:pathLst>
            </a:custGeom>
            <a:solidFill>
              <a:srgbClr val="6C63FF"/>
            </a:solidFill>
            <a:ln w="6951" cap="flat">
              <a:noFill/>
              <a:prstDash val="solid"/>
              <a:miter/>
            </a:ln>
          </p:spPr>
          <p:txBody>
            <a:bodyPr rtlCol="0" anchor="ctr"/>
            <a:lstStyle/>
            <a:p>
              <a:endParaRPr lang="zh-CN" altLang="en-US"/>
            </a:p>
          </p:txBody>
        </p:sp>
        <p:sp>
          <p:nvSpPr>
            <p:cNvPr id="32" name="任意多边形: 形状 31"/>
            <p:cNvSpPr/>
            <p:nvPr/>
          </p:nvSpPr>
          <p:spPr>
            <a:xfrm>
              <a:off x="9749644" y="4645478"/>
              <a:ext cx="62619" cy="34788"/>
            </a:xfrm>
            <a:custGeom>
              <a:avLst/>
              <a:gdLst>
                <a:gd name="connsiteX0" fmla="*/ 52027 w 62619"/>
                <a:gd name="connsiteY0" fmla="*/ 34611 h 34788"/>
                <a:gd name="connsiteX1" fmla="*/ 10281 w 62619"/>
                <a:gd name="connsiteY1" fmla="*/ 34611 h 34788"/>
                <a:gd name="connsiteX2" fmla="*/ -156 w 62619"/>
                <a:gd name="connsiteY2" fmla="*/ 24174 h 34788"/>
                <a:gd name="connsiteX3" fmla="*/ -156 w 62619"/>
                <a:gd name="connsiteY3" fmla="*/ 10259 h 34788"/>
                <a:gd name="connsiteX4" fmla="*/ 10281 w 62619"/>
                <a:gd name="connsiteY4" fmla="*/ -178 h 34788"/>
                <a:gd name="connsiteX5" fmla="*/ 52027 w 62619"/>
                <a:gd name="connsiteY5" fmla="*/ -178 h 34788"/>
                <a:gd name="connsiteX6" fmla="*/ 62464 w 62619"/>
                <a:gd name="connsiteY6" fmla="*/ 10259 h 34788"/>
                <a:gd name="connsiteX7" fmla="*/ 62464 w 62619"/>
                <a:gd name="connsiteY7" fmla="*/ 24174 h 34788"/>
                <a:gd name="connsiteX8" fmla="*/ 52027 w 62619"/>
                <a:gd name="connsiteY8" fmla="*/ 34611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9" h="34788">
                  <a:moveTo>
                    <a:pt x="52027" y="34611"/>
                  </a:moveTo>
                  <a:lnTo>
                    <a:pt x="10281" y="34611"/>
                  </a:lnTo>
                  <a:cubicBezTo>
                    <a:pt x="4520" y="34604"/>
                    <a:pt x="-149" y="29935"/>
                    <a:pt x="-156" y="24174"/>
                  </a:cubicBezTo>
                  <a:lnTo>
                    <a:pt x="-156" y="10259"/>
                  </a:lnTo>
                  <a:cubicBezTo>
                    <a:pt x="-149" y="4498"/>
                    <a:pt x="4520" y="-171"/>
                    <a:pt x="10281" y="-178"/>
                  </a:cubicBezTo>
                  <a:lnTo>
                    <a:pt x="52027" y="-178"/>
                  </a:lnTo>
                  <a:cubicBezTo>
                    <a:pt x="57788" y="-171"/>
                    <a:pt x="62464" y="4498"/>
                    <a:pt x="62464" y="10259"/>
                  </a:cubicBezTo>
                  <a:lnTo>
                    <a:pt x="62464" y="24174"/>
                  </a:lnTo>
                  <a:cubicBezTo>
                    <a:pt x="62464" y="29935"/>
                    <a:pt x="57788" y="34604"/>
                    <a:pt x="52027" y="34611"/>
                  </a:cubicBezTo>
                  <a:close/>
                </a:path>
              </a:pathLst>
            </a:custGeom>
            <a:solidFill>
              <a:srgbClr val="6C63FF"/>
            </a:solidFill>
            <a:ln w="6951" cap="flat">
              <a:noFill/>
              <a:prstDash val="solid"/>
              <a:miter/>
            </a:ln>
          </p:spPr>
          <p:txBody>
            <a:bodyPr rtlCol="0" anchor="ctr"/>
            <a:lstStyle/>
            <a:p>
              <a:endParaRPr lang="zh-CN" altLang="en-US"/>
            </a:p>
          </p:txBody>
        </p:sp>
        <p:sp>
          <p:nvSpPr>
            <p:cNvPr id="33" name="任意多边形: 形状 32"/>
            <p:cNvSpPr/>
            <p:nvPr/>
          </p:nvSpPr>
          <p:spPr>
            <a:xfrm>
              <a:off x="9408448" y="4348316"/>
              <a:ext cx="429985" cy="304033"/>
            </a:xfrm>
            <a:custGeom>
              <a:avLst/>
              <a:gdLst>
                <a:gd name="connsiteX0" fmla="*/ 346536 w 429985"/>
                <a:gd name="connsiteY0" fmla="*/ 301848 h 304033"/>
                <a:gd name="connsiteX1" fmla="*/ 346036 w 429985"/>
                <a:gd name="connsiteY1" fmla="*/ 301584 h 304033"/>
                <a:gd name="connsiteX2" fmla="*/ 15855 w 429985"/>
                <a:gd name="connsiteY2" fmla="*/ 162234 h 304033"/>
                <a:gd name="connsiteX3" fmla="*/ 15806 w 429985"/>
                <a:gd name="connsiteY3" fmla="*/ 162213 h 304033"/>
                <a:gd name="connsiteX4" fmla="*/ 1752 w 429985"/>
                <a:gd name="connsiteY4" fmla="*/ 128774 h 304033"/>
                <a:gd name="connsiteX5" fmla="*/ 1828 w 429985"/>
                <a:gd name="connsiteY5" fmla="*/ 128600 h 304033"/>
                <a:gd name="connsiteX6" fmla="*/ 49593 w 429985"/>
                <a:gd name="connsiteY6" fmla="*/ 15439 h 304033"/>
                <a:gd name="connsiteX7" fmla="*/ 83081 w 429985"/>
                <a:gd name="connsiteY7" fmla="*/ 1830 h 304033"/>
                <a:gd name="connsiteX8" fmla="*/ 414569 w 429985"/>
                <a:gd name="connsiteY8" fmla="*/ 141785 h 304033"/>
                <a:gd name="connsiteX9" fmla="*/ 414611 w 429985"/>
                <a:gd name="connsiteY9" fmla="*/ 141806 h 304033"/>
                <a:gd name="connsiteX10" fmla="*/ 427789 w 429985"/>
                <a:gd name="connsiteY10" fmla="*/ 175085 h 304033"/>
                <a:gd name="connsiteX11" fmla="*/ 380024 w 429985"/>
                <a:gd name="connsiteY11" fmla="*/ 288239 h 304033"/>
                <a:gd name="connsiteX12" fmla="*/ 346536 w 429985"/>
                <a:gd name="connsiteY12" fmla="*/ 301848 h 30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9985" h="304033">
                  <a:moveTo>
                    <a:pt x="346536" y="301848"/>
                  </a:moveTo>
                  <a:lnTo>
                    <a:pt x="346036" y="301584"/>
                  </a:lnTo>
                  <a:cubicBezTo>
                    <a:pt x="255591" y="244489"/>
                    <a:pt x="147586" y="198908"/>
                    <a:pt x="15855" y="162234"/>
                  </a:cubicBezTo>
                  <a:lnTo>
                    <a:pt x="15806" y="162213"/>
                  </a:lnTo>
                  <a:cubicBezTo>
                    <a:pt x="2691" y="156856"/>
                    <a:pt x="-3599" y="141889"/>
                    <a:pt x="1752" y="128774"/>
                  </a:cubicBezTo>
                  <a:cubicBezTo>
                    <a:pt x="1779" y="128718"/>
                    <a:pt x="1800" y="128656"/>
                    <a:pt x="1828" y="128600"/>
                  </a:cubicBezTo>
                  <a:lnTo>
                    <a:pt x="49593" y="15439"/>
                  </a:lnTo>
                  <a:cubicBezTo>
                    <a:pt x="55097" y="2449"/>
                    <a:pt x="70077" y="-3639"/>
                    <a:pt x="83081" y="1830"/>
                  </a:cubicBezTo>
                  <a:cubicBezTo>
                    <a:pt x="199171" y="33933"/>
                    <a:pt x="310600" y="80981"/>
                    <a:pt x="414569" y="141785"/>
                  </a:cubicBezTo>
                  <a:lnTo>
                    <a:pt x="414611" y="141806"/>
                  </a:lnTo>
                  <a:cubicBezTo>
                    <a:pt x="427372" y="147421"/>
                    <a:pt x="433251" y="162255"/>
                    <a:pt x="427789" y="175085"/>
                  </a:cubicBezTo>
                  <a:lnTo>
                    <a:pt x="380024" y="288239"/>
                  </a:lnTo>
                  <a:cubicBezTo>
                    <a:pt x="374521" y="301229"/>
                    <a:pt x="359540" y="307317"/>
                    <a:pt x="346536" y="301848"/>
                  </a:cubicBezTo>
                  <a:close/>
                </a:path>
              </a:pathLst>
            </a:custGeom>
            <a:solidFill>
              <a:srgbClr val="FFFFFF"/>
            </a:solidFill>
            <a:ln w="6951" cap="flat">
              <a:noFill/>
              <a:prstDash val="solid"/>
              <a:miter/>
            </a:ln>
          </p:spPr>
          <p:txBody>
            <a:bodyPr rtlCol="0" anchor="ctr"/>
            <a:lstStyle/>
            <a:p>
              <a:endParaRPr lang="zh-CN" altLang="en-US"/>
            </a:p>
          </p:txBody>
        </p:sp>
        <p:sp>
          <p:nvSpPr>
            <p:cNvPr id="34" name="任意多边形: 形状 33"/>
            <p:cNvSpPr/>
            <p:nvPr/>
          </p:nvSpPr>
          <p:spPr>
            <a:xfrm>
              <a:off x="9408448" y="4348316"/>
              <a:ext cx="429985" cy="304033"/>
            </a:xfrm>
            <a:custGeom>
              <a:avLst/>
              <a:gdLst>
                <a:gd name="connsiteX0" fmla="*/ 346536 w 429985"/>
                <a:gd name="connsiteY0" fmla="*/ 301848 h 304033"/>
                <a:gd name="connsiteX1" fmla="*/ 346036 w 429985"/>
                <a:gd name="connsiteY1" fmla="*/ 301584 h 304033"/>
                <a:gd name="connsiteX2" fmla="*/ 15855 w 429985"/>
                <a:gd name="connsiteY2" fmla="*/ 162234 h 304033"/>
                <a:gd name="connsiteX3" fmla="*/ 15806 w 429985"/>
                <a:gd name="connsiteY3" fmla="*/ 162213 h 304033"/>
                <a:gd name="connsiteX4" fmla="*/ 1752 w 429985"/>
                <a:gd name="connsiteY4" fmla="*/ 128774 h 304033"/>
                <a:gd name="connsiteX5" fmla="*/ 1828 w 429985"/>
                <a:gd name="connsiteY5" fmla="*/ 128600 h 304033"/>
                <a:gd name="connsiteX6" fmla="*/ 49593 w 429985"/>
                <a:gd name="connsiteY6" fmla="*/ 15439 h 304033"/>
                <a:gd name="connsiteX7" fmla="*/ 83081 w 429985"/>
                <a:gd name="connsiteY7" fmla="*/ 1830 h 304033"/>
                <a:gd name="connsiteX8" fmla="*/ 414569 w 429985"/>
                <a:gd name="connsiteY8" fmla="*/ 141785 h 304033"/>
                <a:gd name="connsiteX9" fmla="*/ 414611 w 429985"/>
                <a:gd name="connsiteY9" fmla="*/ 141806 h 304033"/>
                <a:gd name="connsiteX10" fmla="*/ 427789 w 429985"/>
                <a:gd name="connsiteY10" fmla="*/ 175085 h 304033"/>
                <a:gd name="connsiteX11" fmla="*/ 380024 w 429985"/>
                <a:gd name="connsiteY11" fmla="*/ 288239 h 304033"/>
                <a:gd name="connsiteX12" fmla="*/ 346536 w 429985"/>
                <a:gd name="connsiteY12" fmla="*/ 301848 h 304033"/>
                <a:gd name="connsiteX13" fmla="*/ 246254 w 429985"/>
                <a:gd name="connsiteY13" fmla="*/ 65611 h 304033"/>
                <a:gd name="connsiteX14" fmla="*/ 80827 w 429985"/>
                <a:gd name="connsiteY14" fmla="*/ 8398 h 304033"/>
                <a:gd name="connsiteX15" fmla="*/ 56064 w 429985"/>
                <a:gd name="connsiteY15" fmla="*/ 18000 h 304033"/>
                <a:gd name="connsiteX16" fmla="*/ 56008 w 429985"/>
                <a:gd name="connsiteY16" fmla="*/ 18146 h 304033"/>
                <a:gd name="connsiteX17" fmla="*/ 8236 w 429985"/>
                <a:gd name="connsiteY17" fmla="*/ 131307 h 304033"/>
                <a:gd name="connsiteX18" fmla="*/ 18144 w 429985"/>
                <a:gd name="connsiteY18" fmla="*/ 155673 h 304033"/>
                <a:gd name="connsiteX19" fmla="*/ 349494 w 429985"/>
                <a:gd name="connsiteY19" fmla="*/ 295538 h 304033"/>
                <a:gd name="connsiteX20" fmla="*/ 373616 w 429985"/>
                <a:gd name="connsiteY20" fmla="*/ 285532 h 304033"/>
                <a:gd name="connsiteX21" fmla="*/ 421381 w 429985"/>
                <a:gd name="connsiteY21" fmla="*/ 172378 h 304033"/>
                <a:gd name="connsiteX22" fmla="*/ 411473 w 429985"/>
                <a:gd name="connsiteY22" fmla="*/ 148005 h 304033"/>
                <a:gd name="connsiteX23" fmla="*/ 246254 w 429985"/>
                <a:gd name="connsiteY23" fmla="*/ 65611 h 30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9985" h="304033">
                  <a:moveTo>
                    <a:pt x="346536" y="301848"/>
                  </a:moveTo>
                  <a:lnTo>
                    <a:pt x="346036" y="301584"/>
                  </a:lnTo>
                  <a:cubicBezTo>
                    <a:pt x="255591" y="244489"/>
                    <a:pt x="147586" y="198908"/>
                    <a:pt x="15855" y="162234"/>
                  </a:cubicBezTo>
                  <a:lnTo>
                    <a:pt x="15806" y="162213"/>
                  </a:lnTo>
                  <a:cubicBezTo>
                    <a:pt x="2691" y="156856"/>
                    <a:pt x="-3599" y="141889"/>
                    <a:pt x="1752" y="128774"/>
                  </a:cubicBezTo>
                  <a:cubicBezTo>
                    <a:pt x="1779" y="128718"/>
                    <a:pt x="1800" y="128656"/>
                    <a:pt x="1828" y="128600"/>
                  </a:cubicBezTo>
                  <a:lnTo>
                    <a:pt x="49593" y="15439"/>
                  </a:lnTo>
                  <a:cubicBezTo>
                    <a:pt x="55097" y="2449"/>
                    <a:pt x="70077" y="-3639"/>
                    <a:pt x="83081" y="1830"/>
                  </a:cubicBezTo>
                  <a:cubicBezTo>
                    <a:pt x="199171" y="33933"/>
                    <a:pt x="310600" y="80981"/>
                    <a:pt x="414569" y="141785"/>
                  </a:cubicBezTo>
                  <a:lnTo>
                    <a:pt x="414611" y="141806"/>
                  </a:lnTo>
                  <a:cubicBezTo>
                    <a:pt x="427372" y="147421"/>
                    <a:pt x="433251" y="162255"/>
                    <a:pt x="427789" y="175085"/>
                  </a:cubicBezTo>
                  <a:lnTo>
                    <a:pt x="380024" y="288239"/>
                  </a:lnTo>
                  <a:cubicBezTo>
                    <a:pt x="374521" y="301229"/>
                    <a:pt x="359540" y="307317"/>
                    <a:pt x="346536" y="301848"/>
                  </a:cubicBezTo>
                  <a:close/>
                  <a:moveTo>
                    <a:pt x="246254" y="65611"/>
                  </a:moveTo>
                  <a:cubicBezTo>
                    <a:pt x="192478" y="42797"/>
                    <a:pt x="137205" y="23684"/>
                    <a:pt x="80827" y="8398"/>
                  </a:cubicBezTo>
                  <a:cubicBezTo>
                    <a:pt x="71336" y="4209"/>
                    <a:pt x="60252" y="8516"/>
                    <a:pt x="56064" y="18000"/>
                  </a:cubicBezTo>
                  <a:cubicBezTo>
                    <a:pt x="56043" y="18048"/>
                    <a:pt x="56022" y="18097"/>
                    <a:pt x="56008" y="18146"/>
                  </a:cubicBezTo>
                  <a:lnTo>
                    <a:pt x="8236" y="131307"/>
                  </a:lnTo>
                  <a:cubicBezTo>
                    <a:pt x="4256" y="140769"/>
                    <a:pt x="8689" y="151672"/>
                    <a:pt x="18144" y="155673"/>
                  </a:cubicBezTo>
                  <a:cubicBezTo>
                    <a:pt x="150001" y="192354"/>
                    <a:pt x="258521" y="238164"/>
                    <a:pt x="349494" y="295538"/>
                  </a:cubicBezTo>
                  <a:cubicBezTo>
                    <a:pt x="358921" y="299344"/>
                    <a:pt x="369650" y="294890"/>
                    <a:pt x="373616" y="285532"/>
                  </a:cubicBezTo>
                  <a:lnTo>
                    <a:pt x="421381" y="172378"/>
                  </a:lnTo>
                  <a:cubicBezTo>
                    <a:pt x="425361" y="162909"/>
                    <a:pt x="420929" y="152006"/>
                    <a:pt x="411473" y="148005"/>
                  </a:cubicBezTo>
                  <a:cubicBezTo>
                    <a:pt x="358149" y="117175"/>
                    <a:pt x="302967" y="89657"/>
                    <a:pt x="246254" y="65611"/>
                  </a:cubicBezTo>
                  <a:close/>
                </a:path>
              </a:pathLst>
            </a:custGeom>
            <a:solidFill>
              <a:srgbClr val="6C63FF"/>
            </a:solidFill>
            <a:ln w="6951" cap="flat">
              <a:noFill/>
              <a:prstDash val="solid"/>
              <a:miter/>
            </a:ln>
          </p:spPr>
          <p:txBody>
            <a:bodyPr rtlCol="0" anchor="ctr"/>
            <a:lstStyle/>
            <a:p>
              <a:endParaRPr lang="zh-CN" altLang="en-US"/>
            </a:p>
          </p:txBody>
        </p:sp>
        <p:sp>
          <p:nvSpPr>
            <p:cNvPr id="35" name="任意多边形: 形状 34"/>
            <p:cNvSpPr/>
            <p:nvPr/>
          </p:nvSpPr>
          <p:spPr>
            <a:xfrm>
              <a:off x="9576987" y="4446222"/>
              <a:ext cx="97408" cy="97408"/>
            </a:xfrm>
            <a:custGeom>
              <a:avLst/>
              <a:gdLst>
                <a:gd name="connsiteX0" fmla="*/ 97409 w 97408"/>
                <a:gd name="connsiteY0" fmla="*/ 48704 h 97408"/>
                <a:gd name="connsiteX1" fmla="*/ 48704 w 97408"/>
                <a:gd name="connsiteY1" fmla="*/ 97409 h 97408"/>
                <a:gd name="connsiteX2" fmla="*/ 0 w 97408"/>
                <a:gd name="connsiteY2" fmla="*/ 48704 h 97408"/>
                <a:gd name="connsiteX3" fmla="*/ 48704 w 97408"/>
                <a:gd name="connsiteY3" fmla="*/ 0 h 97408"/>
                <a:gd name="connsiteX4" fmla="*/ 97409 w 97408"/>
                <a:gd name="connsiteY4" fmla="*/ 48704 h 9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8" h="97408">
                  <a:moveTo>
                    <a:pt x="97409" y="48704"/>
                  </a:moveTo>
                  <a:cubicBezTo>
                    <a:pt x="97409" y="75603"/>
                    <a:pt x="75603" y="97409"/>
                    <a:pt x="48704" y="97409"/>
                  </a:cubicBezTo>
                  <a:cubicBezTo>
                    <a:pt x="21806" y="97409"/>
                    <a:pt x="0" y="75603"/>
                    <a:pt x="0" y="48704"/>
                  </a:cubicBezTo>
                  <a:cubicBezTo>
                    <a:pt x="0" y="21806"/>
                    <a:pt x="21806" y="0"/>
                    <a:pt x="48704" y="0"/>
                  </a:cubicBezTo>
                  <a:cubicBezTo>
                    <a:pt x="75603" y="0"/>
                    <a:pt x="97409" y="21806"/>
                    <a:pt x="97409" y="48704"/>
                  </a:cubicBezTo>
                  <a:close/>
                </a:path>
              </a:pathLst>
            </a:custGeom>
            <a:solidFill>
              <a:srgbClr val="6C63FF"/>
            </a:solidFill>
            <a:ln w="6951" cap="flat">
              <a:noFill/>
              <a:prstDash val="solid"/>
              <a:miter/>
            </a:ln>
          </p:spPr>
          <p:txBody>
            <a:bodyPr rtlCol="0" anchor="ctr"/>
            <a:lstStyle/>
            <a:p>
              <a:endParaRPr lang="zh-CN" altLang="en-US"/>
            </a:p>
          </p:txBody>
        </p:sp>
        <p:sp>
          <p:nvSpPr>
            <p:cNvPr id="36" name="任意多边形: 形状 35"/>
            <p:cNvSpPr/>
            <p:nvPr/>
          </p:nvSpPr>
          <p:spPr>
            <a:xfrm>
              <a:off x="9475370" y="4373678"/>
              <a:ext cx="64743" cy="49926"/>
            </a:xfrm>
            <a:custGeom>
              <a:avLst/>
              <a:gdLst>
                <a:gd name="connsiteX0" fmla="*/ 44679 w 64743"/>
                <a:gd name="connsiteY0" fmla="*/ 48925 h 49926"/>
                <a:gd name="connsiteX1" fmla="*/ 6223 w 64743"/>
                <a:gd name="connsiteY1" fmla="*/ 32693 h 49926"/>
                <a:gd name="connsiteX2" fmla="*/ 664 w 64743"/>
                <a:gd name="connsiteY2" fmla="*/ 19021 h 49926"/>
                <a:gd name="connsiteX3" fmla="*/ 6077 w 64743"/>
                <a:gd name="connsiteY3" fmla="*/ 6198 h 49926"/>
                <a:gd name="connsiteX4" fmla="*/ 19749 w 64743"/>
                <a:gd name="connsiteY4" fmla="*/ 645 h 49926"/>
                <a:gd name="connsiteX5" fmla="*/ 58212 w 64743"/>
                <a:gd name="connsiteY5" fmla="*/ 16878 h 49926"/>
                <a:gd name="connsiteX6" fmla="*/ 63764 w 64743"/>
                <a:gd name="connsiteY6" fmla="*/ 30550 h 49926"/>
                <a:gd name="connsiteX7" fmla="*/ 58358 w 64743"/>
                <a:gd name="connsiteY7" fmla="*/ 43373 h 49926"/>
                <a:gd name="connsiteX8" fmla="*/ 44679 w 64743"/>
                <a:gd name="connsiteY8" fmla="*/ 48925 h 4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3" h="49926">
                  <a:moveTo>
                    <a:pt x="44679" y="48925"/>
                  </a:moveTo>
                  <a:lnTo>
                    <a:pt x="6223" y="32693"/>
                  </a:lnTo>
                  <a:cubicBezTo>
                    <a:pt x="915" y="30445"/>
                    <a:pt x="-1569" y="24330"/>
                    <a:pt x="664" y="19021"/>
                  </a:cubicBezTo>
                  <a:lnTo>
                    <a:pt x="6077" y="6198"/>
                  </a:lnTo>
                  <a:cubicBezTo>
                    <a:pt x="8325" y="896"/>
                    <a:pt x="14440" y="-1595"/>
                    <a:pt x="19749" y="645"/>
                  </a:cubicBezTo>
                  <a:lnTo>
                    <a:pt x="58212" y="16878"/>
                  </a:lnTo>
                  <a:cubicBezTo>
                    <a:pt x="63514" y="19125"/>
                    <a:pt x="66004" y="25241"/>
                    <a:pt x="63764" y="30550"/>
                  </a:cubicBezTo>
                  <a:lnTo>
                    <a:pt x="58358" y="43373"/>
                  </a:lnTo>
                  <a:cubicBezTo>
                    <a:pt x="56110" y="48675"/>
                    <a:pt x="49995" y="51166"/>
                    <a:pt x="44679" y="48925"/>
                  </a:cubicBezTo>
                  <a:close/>
                </a:path>
              </a:pathLst>
            </a:custGeom>
            <a:solidFill>
              <a:srgbClr val="6C63FF"/>
            </a:solidFill>
            <a:ln w="6951" cap="flat">
              <a:noFill/>
              <a:prstDash val="solid"/>
              <a:miter/>
            </a:ln>
          </p:spPr>
          <p:txBody>
            <a:bodyPr rtlCol="0" anchor="ctr"/>
            <a:lstStyle/>
            <a:p>
              <a:endParaRPr lang="zh-CN" altLang="en-US"/>
            </a:p>
          </p:txBody>
        </p:sp>
        <p:sp>
          <p:nvSpPr>
            <p:cNvPr id="37" name="任意多边形: 形状 36"/>
            <p:cNvSpPr/>
            <p:nvPr/>
          </p:nvSpPr>
          <p:spPr>
            <a:xfrm>
              <a:off x="9706712" y="4577063"/>
              <a:ext cx="64743" cy="49927"/>
            </a:xfrm>
            <a:custGeom>
              <a:avLst/>
              <a:gdLst>
                <a:gd name="connsiteX0" fmla="*/ 44682 w 64743"/>
                <a:gd name="connsiteY0" fmla="*/ 48929 h 49927"/>
                <a:gd name="connsiteX1" fmla="*/ 6220 w 64743"/>
                <a:gd name="connsiteY1" fmla="*/ 32690 h 49927"/>
                <a:gd name="connsiteX2" fmla="*/ 667 w 64743"/>
                <a:gd name="connsiteY2" fmla="*/ 19018 h 49927"/>
                <a:gd name="connsiteX3" fmla="*/ 6073 w 64743"/>
                <a:gd name="connsiteY3" fmla="*/ 6202 h 49927"/>
                <a:gd name="connsiteX4" fmla="*/ 19752 w 64743"/>
                <a:gd name="connsiteY4" fmla="*/ 642 h 49927"/>
                <a:gd name="connsiteX5" fmla="*/ 58208 w 64743"/>
                <a:gd name="connsiteY5" fmla="*/ 16875 h 49927"/>
                <a:gd name="connsiteX6" fmla="*/ 63767 w 64743"/>
                <a:gd name="connsiteY6" fmla="*/ 30554 h 49927"/>
                <a:gd name="connsiteX7" fmla="*/ 58354 w 64743"/>
                <a:gd name="connsiteY7" fmla="*/ 43370 h 49927"/>
                <a:gd name="connsiteX8" fmla="*/ 44682 w 64743"/>
                <a:gd name="connsiteY8" fmla="*/ 48929 h 4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43" h="49927">
                  <a:moveTo>
                    <a:pt x="44682" y="48929"/>
                  </a:moveTo>
                  <a:lnTo>
                    <a:pt x="6220" y="32690"/>
                  </a:lnTo>
                  <a:cubicBezTo>
                    <a:pt x="918" y="30449"/>
                    <a:pt x="-1573" y="24326"/>
                    <a:pt x="667" y="19018"/>
                  </a:cubicBezTo>
                  <a:lnTo>
                    <a:pt x="6073" y="6202"/>
                  </a:lnTo>
                  <a:cubicBezTo>
                    <a:pt x="8321" y="893"/>
                    <a:pt x="14437" y="-1591"/>
                    <a:pt x="19752" y="642"/>
                  </a:cubicBezTo>
                  <a:lnTo>
                    <a:pt x="58208" y="16875"/>
                  </a:lnTo>
                  <a:cubicBezTo>
                    <a:pt x="63517" y="19122"/>
                    <a:pt x="66001" y="25238"/>
                    <a:pt x="63767" y="30554"/>
                  </a:cubicBezTo>
                  <a:lnTo>
                    <a:pt x="58354" y="43370"/>
                  </a:lnTo>
                  <a:cubicBezTo>
                    <a:pt x="56107" y="48679"/>
                    <a:pt x="49991" y="51163"/>
                    <a:pt x="44682" y="48929"/>
                  </a:cubicBezTo>
                  <a:close/>
                </a:path>
              </a:pathLst>
            </a:custGeom>
            <a:solidFill>
              <a:srgbClr val="6C63FF"/>
            </a:solidFill>
            <a:ln w="6951" cap="flat">
              <a:noFill/>
              <a:prstDash val="solid"/>
              <a:miter/>
            </a:ln>
          </p:spPr>
          <p:txBody>
            <a:bodyPr rtlCol="0" anchor="ctr"/>
            <a:lstStyle/>
            <a:p>
              <a:endParaRPr lang="zh-CN" altLang="en-US"/>
            </a:p>
          </p:txBody>
        </p:sp>
        <p:sp>
          <p:nvSpPr>
            <p:cNvPr id="38" name="任意多边形: 形状 37"/>
            <p:cNvSpPr/>
            <p:nvPr/>
          </p:nvSpPr>
          <p:spPr>
            <a:xfrm>
              <a:off x="9743980" y="4261146"/>
              <a:ext cx="246819" cy="332264"/>
            </a:xfrm>
            <a:custGeom>
              <a:avLst/>
              <a:gdLst>
                <a:gd name="connsiteX0" fmla="*/ 106854 w 246819"/>
                <a:gd name="connsiteY0" fmla="*/ 321778 h 332264"/>
                <a:gd name="connsiteX1" fmla="*/ 130720 w 246819"/>
                <a:gd name="connsiteY1" fmla="*/ 225747 h 332264"/>
                <a:gd name="connsiteX2" fmla="*/ 123449 w 246819"/>
                <a:gd name="connsiteY2" fmla="*/ 215784 h 332264"/>
                <a:gd name="connsiteX3" fmla="*/ 246663 w 246819"/>
                <a:gd name="connsiteY3" fmla="*/ -178 h 332264"/>
                <a:gd name="connsiteX4" fmla="*/ 117730 w 246819"/>
                <a:gd name="connsiteY4" fmla="*/ 8158 h 332264"/>
                <a:gd name="connsiteX5" fmla="*/ 20488 w 246819"/>
                <a:gd name="connsiteY5" fmla="*/ 211957 h 332264"/>
                <a:gd name="connsiteX6" fmla="*/ 20404 w 246819"/>
                <a:gd name="connsiteY6" fmla="*/ 311439 h 332264"/>
                <a:gd name="connsiteX7" fmla="*/ 106854 w 246819"/>
                <a:gd name="connsiteY7" fmla="*/ 321771 h 33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819" h="332264">
                  <a:moveTo>
                    <a:pt x="106854" y="321778"/>
                  </a:moveTo>
                  <a:cubicBezTo>
                    <a:pt x="139959" y="301852"/>
                    <a:pt x="150646" y="258859"/>
                    <a:pt x="130720" y="225747"/>
                  </a:cubicBezTo>
                  <a:cubicBezTo>
                    <a:pt x="128590" y="222220"/>
                    <a:pt x="126162" y="218887"/>
                    <a:pt x="123449" y="215784"/>
                  </a:cubicBezTo>
                  <a:lnTo>
                    <a:pt x="246663" y="-178"/>
                  </a:lnTo>
                  <a:lnTo>
                    <a:pt x="117730" y="8158"/>
                  </a:lnTo>
                  <a:lnTo>
                    <a:pt x="20488" y="211957"/>
                  </a:lnTo>
                  <a:cubicBezTo>
                    <a:pt x="-7002" y="239399"/>
                    <a:pt x="-7044" y="283942"/>
                    <a:pt x="20404" y="311439"/>
                  </a:cubicBezTo>
                  <a:cubicBezTo>
                    <a:pt x="43365" y="334442"/>
                    <a:pt x="79107" y="338721"/>
                    <a:pt x="106854" y="321771"/>
                  </a:cubicBezTo>
                  <a:close/>
                </a:path>
              </a:pathLst>
            </a:custGeom>
            <a:solidFill>
              <a:srgbClr val="FFB6B6"/>
            </a:solidFill>
            <a:ln w="6951" cap="flat">
              <a:noFill/>
              <a:prstDash val="solid"/>
              <a:miter/>
            </a:ln>
          </p:spPr>
          <p:txBody>
            <a:bodyPr rtlCol="0" anchor="ctr"/>
            <a:lstStyle/>
            <a:p>
              <a:endParaRPr lang="zh-CN" altLang="en-US"/>
            </a:p>
          </p:txBody>
        </p:sp>
        <p:sp>
          <p:nvSpPr>
            <p:cNvPr id="39" name="任意多边形: 形状 38"/>
            <p:cNvSpPr/>
            <p:nvPr/>
          </p:nvSpPr>
          <p:spPr>
            <a:xfrm>
              <a:off x="10673599" y="5726289"/>
              <a:ext cx="125893" cy="329018"/>
            </a:xfrm>
            <a:custGeom>
              <a:avLst/>
              <a:gdLst>
                <a:gd name="connsiteX0" fmla="*/ 125880 w 125893"/>
                <a:gd name="connsiteY0" fmla="*/ 329019 h 329018"/>
                <a:gd name="connsiteX1" fmla="*/ 40578 w 125893"/>
                <a:gd name="connsiteY1" fmla="*/ 329019 h 329018"/>
                <a:gd name="connsiteX2" fmla="*/ 0 w 125893"/>
                <a:gd name="connsiteY2" fmla="*/ 0 h 329018"/>
                <a:gd name="connsiteX3" fmla="*/ 125894 w 125893"/>
                <a:gd name="connsiteY3" fmla="*/ 7 h 329018"/>
                <a:gd name="connsiteX4" fmla="*/ 125880 w 125893"/>
                <a:gd name="connsiteY4" fmla="*/ 329019 h 32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3" h="329018">
                  <a:moveTo>
                    <a:pt x="125880" y="329019"/>
                  </a:moveTo>
                  <a:lnTo>
                    <a:pt x="40578" y="329019"/>
                  </a:lnTo>
                  <a:lnTo>
                    <a:pt x="0" y="0"/>
                  </a:lnTo>
                  <a:lnTo>
                    <a:pt x="125894" y="7"/>
                  </a:lnTo>
                  <a:lnTo>
                    <a:pt x="125880" y="329019"/>
                  </a:lnTo>
                  <a:close/>
                </a:path>
              </a:pathLst>
            </a:custGeom>
            <a:solidFill>
              <a:srgbClr val="FFB6B6"/>
            </a:solidFill>
            <a:ln w="6951" cap="flat">
              <a:noFill/>
              <a:prstDash val="solid"/>
              <a:miter/>
            </a:ln>
          </p:spPr>
          <p:txBody>
            <a:bodyPr rtlCol="0" anchor="ctr"/>
            <a:lstStyle/>
            <a:p>
              <a:endParaRPr lang="zh-CN" altLang="en-US"/>
            </a:p>
          </p:txBody>
        </p:sp>
        <p:sp>
          <p:nvSpPr>
            <p:cNvPr id="40" name="任意多边形: 形状 39"/>
            <p:cNvSpPr/>
            <p:nvPr/>
          </p:nvSpPr>
          <p:spPr>
            <a:xfrm>
              <a:off x="10546189" y="6027456"/>
              <a:ext cx="275046" cy="110544"/>
            </a:xfrm>
            <a:custGeom>
              <a:avLst/>
              <a:gdLst>
                <a:gd name="connsiteX0" fmla="*/ 274884 w 275046"/>
                <a:gd name="connsiteY0" fmla="*/ 110367 h 110544"/>
                <a:gd name="connsiteX1" fmla="*/ -156 w 275046"/>
                <a:gd name="connsiteY1" fmla="*/ 110353 h 110544"/>
                <a:gd name="connsiteX2" fmla="*/ -156 w 275046"/>
                <a:gd name="connsiteY2" fmla="*/ 106874 h 110544"/>
                <a:gd name="connsiteX3" fmla="*/ 106896 w 275046"/>
                <a:gd name="connsiteY3" fmla="*/ -178 h 110544"/>
                <a:gd name="connsiteX4" fmla="*/ 106903 w 275046"/>
                <a:gd name="connsiteY4" fmla="*/ -178 h 110544"/>
                <a:gd name="connsiteX5" fmla="*/ 274891 w 275046"/>
                <a:gd name="connsiteY5" fmla="*/ -171 h 11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046" h="110544">
                  <a:moveTo>
                    <a:pt x="274884" y="110367"/>
                  </a:moveTo>
                  <a:lnTo>
                    <a:pt x="-156" y="110353"/>
                  </a:lnTo>
                  <a:lnTo>
                    <a:pt x="-156" y="106874"/>
                  </a:lnTo>
                  <a:cubicBezTo>
                    <a:pt x="-156" y="47754"/>
                    <a:pt x="47776" y="-178"/>
                    <a:pt x="106896" y="-178"/>
                  </a:cubicBezTo>
                  <a:lnTo>
                    <a:pt x="106903" y="-178"/>
                  </a:lnTo>
                  <a:lnTo>
                    <a:pt x="274891" y="-171"/>
                  </a:lnTo>
                  <a:close/>
                </a:path>
              </a:pathLst>
            </a:custGeom>
            <a:solidFill>
              <a:srgbClr val="2F2E41"/>
            </a:solidFill>
            <a:ln w="6951" cap="flat">
              <a:noFill/>
              <a:prstDash val="solid"/>
              <a:miter/>
            </a:ln>
          </p:spPr>
          <p:txBody>
            <a:bodyPr rtlCol="0" anchor="ctr"/>
            <a:lstStyle/>
            <a:p>
              <a:endParaRPr lang="zh-CN" altLang="en-US"/>
            </a:p>
          </p:txBody>
        </p:sp>
        <p:sp>
          <p:nvSpPr>
            <p:cNvPr id="41" name="任意多边形: 形状 40"/>
            <p:cNvSpPr/>
            <p:nvPr/>
          </p:nvSpPr>
          <p:spPr>
            <a:xfrm>
              <a:off x="10089148" y="5726289"/>
              <a:ext cx="125893" cy="329018"/>
            </a:xfrm>
            <a:custGeom>
              <a:avLst/>
              <a:gdLst>
                <a:gd name="connsiteX0" fmla="*/ 125880 w 125893"/>
                <a:gd name="connsiteY0" fmla="*/ 329019 h 329018"/>
                <a:gd name="connsiteX1" fmla="*/ 40578 w 125893"/>
                <a:gd name="connsiteY1" fmla="*/ 329019 h 329018"/>
                <a:gd name="connsiteX2" fmla="*/ 0 w 125893"/>
                <a:gd name="connsiteY2" fmla="*/ 0 h 329018"/>
                <a:gd name="connsiteX3" fmla="*/ 125894 w 125893"/>
                <a:gd name="connsiteY3" fmla="*/ 7 h 329018"/>
                <a:gd name="connsiteX4" fmla="*/ 125880 w 125893"/>
                <a:gd name="connsiteY4" fmla="*/ 329019 h 32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93" h="329018">
                  <a:moveTo>
                    <a:pt x="125880" y="329019"/>
                  </a:moveTo>
                  <a:lnTo>
                    <a:pt x="40578" y="329019"/>
                  </a:lnTo>
                  <a:lnTo>
                    <a:pt x="0" y="0"/>
                  </a:lnTo>
                  <a:lnTo>
                    <a:pt x="125894" y="7"/>
                  </a:lnTo>
                  <a:lnTo>
                    <a:pt x="125880" y="329019"/>
                  </a:lnTo>
                  <a:close/>
                </a:path>
              </a:pathLst>
            </a:custGeom>
            <a:solidFill>
              <a:srgbClr val="FFB6B6"/>
            </a:solidFill>
            <a:ln w="6951" cap="flat">
              <a:noFill/>
              <a:prstDash val="solid"/>
              <a:miter/>
            </a:ln>
          </p:spPr>
          <p:txBody>
            <a:bodyPr rtlCol="0" anchor="ctr"/>
            <a:lstStyle/>
            <a:p>
              <a:endParaRPr lang="zh-CN" altLang="en-US"/>
            </a:p>
          </p:txBody>
        </p:sp>
        <p:sp>
          <p:nvSpPr>
            <p:cNvPr id="42" name="任意多边形: 形状 41"/>
            <p:cNvSpPr/>
            <p:nvPr/>
          </p:nvSpPr>
          <p:spPr>
            <a:xfrm>
              <a:off x="9961737" y="6027456"/>
              <a:ext cx="275046" cy="110544"/>
            </a:xfrm>
            <a:custGeom>
              <a:avLst/>
              <a:gdLst>
                <a:gd name="connsiteX0" fmla="*/ 274884 w 275046"/>
                <a:gd name="connsiteY0" fmla="*/ 110367 h 110544"/>
                <a:gd name="connsiteX1" fmla="*/ -156 w 275046"/>
                <a:gd name="connsiteY1" fmla="*/ 110353 h 110544"/>
                <a:gd name="connsiteX2" fmla="*/ -156 w 275046"/>
                <a:gd name="connsiteY2" fmla="*/ 106874 h 110544"/>
                <a:gd name="connsiteX3" fmla="*/ 106896 w 275046"/>
                <a:gd name="connsiteY3" fmla="*/ -178 h 110544"/>
                <a:gd name="connsiteX4" fmla="*/ 106903 w 275046"/>
                <a:gd name="connsiteY4" fmla="*/ -178 h 110544"/>
                <a:gd name="connsiteX5" fmla="*/ 274891 w 275046"/>
                <a:gd name="connsiteY5" fmla="*/ -171 h 11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046" h="110544">
                  <a:moveTo>
                    <a:pt x="274884" y="110367"/>
                  </a:moveTo>
                  <a:lnTo>
                    <a:pt x="-156" y="110353"/>
                  </a:lnTo>
                  <a:lnTo>
                    <a:pt x="-156" y="106874"/>
                  </a:lnTo>
                  <a:cubicBezTo>
                    <a:pt x="-156" y="47754"/>
                    <a:pt x="47776" y="-178"/>
                    <a:pt x="106896" y="-178"/>
                  </a:cubicBezTo>
                  <a:lnTo>
                    <a:pt x="106903" y="-178"/>
                  </a:lnTo>
                  <a:lnTo>
                    <a:pt x="274891" y="-171"/>
                  </a:lnTo>
                  <a:close/>
                </a:path>
              </a:pathLst>
            </a:custGeom>
            <a:solidFill>
              <a:srgbClr val="2F2E41"/>
            </a:solidFill>
            <a:ln w="6951" cap="flat">
              <a:noFill/>
              <a:prstDash val="solid"/>
              <a:miter/>
            </a:ln>
          </p:spPr>
          <p:txBody>
            <a:bodyPr rtlCol="0" anchor="ctr"/>
            <a:lstStyle/>
            <a:p>
              <a:endParaRPr lang="zh-CN" altLang="en-US"/>
            </a:p>
          </p:txBody>
        </p:sp>
        <p:sp>
          <p:nvSpPr>
            <p:cNvPr id="43" name="任意多边形: 形状 42"/>
            <p:cNvSpPr/>
            <p:nvPr/>
          </p:nvSpPr>
          <p:spPr>
            <a:xfrm>
              <a:off x="9989728" y="4270427"/>
              <a:ext cx="829337" cy="1693163"/>
            </a:xfrm>
            <a:custGeom>
              <a:avLst/>
              <a:gdLst>
                <a:gd name="connsiteX0" fmla="*/ 5800 w 829337"/>
                <a:gd name="connsiteY0" fmla="*/ -178 h 1693163"/>
                <a:gd name="connsiteX1" fmla="*/ 28545 w 829337"/>
                <a:gd name="connsiteY1" fmla="*/ 502214 h 1693163"/>
                <a:gd name="connsiteX2" fmla="*/ 83010 w 829337"/>
                <a:gd name="connsiteY2" fmla="*/ 1688101 h 1693163"/>
                <a:gd name="connsiteX3" fmla="*/ 237897 w 829337"/>
                <a:gd name="connsiteY3" fmla="*/ 1688101 h 1693163"/>
                <a:gd name="connsiteX4" fmla="*/ 372147 w 829337"/>
                <a:gd name="connsiteY4" fmla="*/ 302916 h 1693163"/>
                <a:gd name="connsiteX5" fmla="*/ 681642 w 829337"/>
                <a:gd name="connsiteY5" fmla="*/ 1692986 h 1693163"/>
                <a:gd name="connsiteX6" fmla="*/ 829181 w 829337"/>
                <a:gd name="connsiteY6" fmla="*/ 1682842 h 1693163"/>
                <a:gd name="connsiteX7" fmla="*/ 748269 w 829337"/>
                <a:gd name="connsiteY7" fmla="*/ 44832 h 169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337" h="1693163">
                  <a:moveTo>
                    <a:pt x="5800" y="-178"/>
                  </a:moveTo>
                  <a:cubicBezTo>
                    <a:pt x="5800" y="-178"/>
                    <a:pt x="-17662" y="333941"/>
                    <a:pt x="28545" y="502214"/>
                  </a:cubicBezTo>
                  <a:cubicBezTo>
                    <a:pt x="74758" y="670488"/>
                    <a:pt x="83010" y="1688101"/>
                    <a:pt x="83010" y="1688101"/>
                  </a:cubicBezTo>
                  <a:lnTo>
                    <a:pt x="237897" y="1688101"/>
                  </a:lnTo>
                  <a:lnTo>
                    <a:pt x="372147" y="302916"/>
                  </a:lnTo>
                  <a:lnTo>
                    <a:pt x="681642" y="1692986"/>
                  </a:lnTo>
                  <a:lnTo>
                    <a:pt x="829181" y="1682842"/>
                  </a:lnTo>
                  <a:lnTo>
                    <a:pt x="748269" y="44832"/>
                  </a:lnTo>
                  <a:close/>
                </a:path>
              </a:pathLst>
            </a:custGeom>
            <a:solidFill>
              <a:srgbClr val="2F2E41"/>
            </a:solidFill>
            <a:ln w="6951" cap="flat">
              <a:noFill/>
              <a:prstDash val="solid"/>
              <a:miter/>
            </a:ln>
          </p:spPr>
          <p:txBody>
            <a:bodyPr rtlCol="0" anchor="ctr"/>
            <a:lstStyle/>
            <a:p>
              <a:endParaRPr lang="zh-CN" altLang="en-US"/>
            </a:p>
          </p:txBody>
        </p:sp>
        <p:sp>
          <p:nvSpPr>
            <p:cNvPr id="44" name="任意多边形: 形状 43"/>
            <p:cNvSpPr/>
            <p:nvPr/>
          </p:nvSpPr>
          <p:spPr>
            <a:xfrm>
              <a:off x="9964409" y="3057711"/>
              <a:ext cx="867740" cy="1287637"/>
            </a:xfrm>
            <a:custGeom>
              <a:avLst/>
              <a:gdLst>
                <a:gd name="connsiteX0" fmla="*/ 709584 w 867740"/>
                <a:gd name="connsiteY0" fmla="*/ 86231 h 1287637"/>
                <a:gd name="connsiteX1" fmla="*/ 591170 w 867740"/>
                <a:gd name="connsiteY1" fmla="*/ -178 h 1287637"/>
                <a:gd name="connsiteX2" fmla="*/ 392756 w 867740"/>
                <a:gd name="connsiteY2" fmla="*/ 43030 h 1287637"/>
                <a:gd name="connsiteX3" fmla="*/ 339042 w 867740"/>
                <a:gd name="connsiteY3" fmla="*/ 170649 h 1287637"/>
                <a:gd name="connsiteX4" fmla="*/ 246497 w 867740"/>
                <a:gd name="connsiteY4" fmla="*/ 216536 h 1287637"/>
                <a:gd name="connsiteX5" fmla="*/ 132062 w 867740"/>
                <a:gd name="connsiteY5" fmla="*/ 374428 h 1287637"/>
                <a:gd name="connsiteX6" fmla="*/ -156 w 867740"/>
                <a:gd name="connsiteY6" fmla="*/ 1287460 h 1287637"/>
                <a:gd name="connsiteX7" fmla="*/ 773589 w 867740"/>
                <a:gd name="connsiteY7" fmla="*/ 1257548 h 1287637"/>
                <a:gd name="connsiteX8" fmla="*/ 867261 w 867740"/>
                <a:gd name="connsiteY8" fmla="*/ 182275 h 1287637"/>
                <a:gd name="connsiteX9" fmla="*/ 790594 w 867740"/>
                <a:gd name="connsiteY9" fmla="*/ 90976 h 1287637"/>
                <a:gd name="connsiteX10" fmla="*/ 788172 w 867740"/>
                <a:gd name="connsiteY10" fmla="*/ 90802 h 128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740" h="1287637">
                  <a:moveTo>
                    <a:pt x="709584" y="86231"/>
                  </a:moveTo>
                  <a:lnTo>
                    <a:pt x="591170" y="-178"/>
                  </a:lnTo>
                  <a:lnTo>
                    <a:pt x="392756" y="43030"/>
                  </a:lnTo>
                  <a:lnTo>
                    <a:pt x="339042" y="170649"/>
                  </a:lnTo>
                  <a:lnTo>
                    <a:pt x="246497" y="216536"/>
                  </a:lnTo>
                  <a:cubicBezTo>
                    <a:pt x="184726" y="247164"/>
                    <a:pt x="141942" y="306186"/>
                    <a:pt x="132062" y="374428"/>
                  </a:cubicBezTo>
                  <a:lnTo>
                    <a:pt x="-156" y="1287460"/>
                  </a:lnTo>
                  <a:lnTo>
                    <a:pt x="773589" y="1257548"/>
                  </a:lnTo>
                  <a:lnTo>
                    <a:pt x="867261" y="182275"/>
                  </a:lnTo>
                  <a:cubicBezTo>
                    <a:pt x="871303" y="135895"/>
                    <a:pt x="836974" y="95018"/>
                    <a:pt x="790594" y="90976"/>
                  </a:cubicBezTo>
                  <a:cubicBezTo>
                    <a:pt x="789786" y="90906"/>
                    <a:pt x="788979" y="90851"/>
                    <a:pt x="788172" y="90802"/>
                  </a:cubicBezTo>
                  <a:close/>
                </a:path>
              </a:pathLst>
            </a:custGeom>
            <a:solidFill>
              <a:srgbClr val="E4E4E4"/>
            </a:solidFill>
            <a:ln w="6951" cap="flat">
              <a:noFill/>
              <a:prstDash val="solid"/>
              <a:miter/>
            </a:ln>
          </p:spPr>
          <p:txBody>
            <a:bodyPr rtlCol="0" anchor="ctr"/>
            <a:lstStyle/>
            <a:p>
              <a:endParaRPr lang="zh-CN" altLang="en-US"/>
            </a:p>
          </p:txBody>
        </p:sp>
        <p:sp>
          <p:nvSpPr>
            <p:cNvPr id="45" name="任意多边形: 形状 44"/>
            <p:cNvSpPr/>
            <p:nvPr/>
          </p:nvSpPr>
          <p:spPr>
            <a:xfrm>
              <a:off x="9779374" y="3345741"/>
              <a:ext cx="382725" cy="1104105"/>
            </a:xfrm>
            <a:custGeom>
              <a:avLst/>
              <a:gdLst>
                <a:gd name="connsiteX0" fmla="*/ 382726 w 382725"/>
                <a:gd name="connsiteY0" fmla="*/ 0 h 1104105"/>
                <a:gd name="connsiteX1" fmla="*/ 311262 w 382725"/>
                <a:gd name="connsiteY1" fmla="*/ 96337 h 1104105"/>
                <a:gd name="connsiteX2" fmla="*/ 0 w 382725"/>
                <a:gd name="connsiteY2" fmla="*/ 1045689 h 1104105"/>
                <a:gd name="connsiteX3" fmla="*/ 145904 w 382725"/>
                <a:gd name="connsiteY3" fmla="*/ 1104106 h 1104105"/>
                <a:gd name="connsiteX4" fmla="*/ 379525 w 382725"/>
                <a:gd name="connsiteY4" fmla="*/ 661725 h 1104105"/>
                <a:gd name="connsiteX5" fmla="*/ 382726 w 382725"/>
                <a:gd name="connsiteY5" fmla="*/ 0 h 11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25" h="1104105">
                  <a:moveTo>
                    <a:pt x="382726" y="0"/>
                  </a:moveTo>
                  <a:lnTo>
                    <a:pt x="311262" y="96337"/>
                  </a:lnTo>
                  <a:lnTo>
                    <a:pt x="0" y="1045689"/>
                  </a:lnTo>
                  <a:lnTo>
                    <a:pt x="145904" y="1104106"/>
                  </a:lnTo>
                  <a:lnTo>
                    <a:pt x="379525" y="661725"/>
                  </a:lnTo>
                  <a:lnTo>
                    <a:pt x="382726" y="0"/>
                  </a:lnTo>
                  <a:close/>
                </a:path>
              </a:pathLst>
            </a:custGeom>
            <a:solidFill>
              <a:srgbClr val="E4E4E4"/>
            </a:solidFill>
            <a:ln w="6951" cap="flat">
              <a:noFill/>
              <a:prstDash val="solid"/>
              <a:miter/>
            </a:ln>
          </p:spPr>
          <p:txBody>
            <a:bodyPr rtlCol="0" anchor="ctr"/>
            <a:lstStyle/>
            <a:p>
              <a:endParaRPr lang="zh-CN" altLang="en-US"/>
            </a:p>
          </p:txBody>
        </p:sp>
        <p:sp>
          <p:nvSpPr>
            <p:cNvPr id="46" name="任意多边形: 形状 45"/>
            <p:cNvSpPr/>
            <p:nvPr/>
          </p:nvSpPr>
          <p:spPr>
            <a:xfrm>
              <a:off x="10181128" y="2528238"/>
              <a:ext cx="473645" cy="473645"/>
            </a:xfrm>
            <a:custGeom>
              <a:avLst/>
              <a:gdLst>
                <a:gd name="connsiteX0" fmla="*/ 473645 w 473645"/>
                <a:gd name="connsiteY0" fmla="*/ 236823 h 473645"/>
                <a:gd name="connsiteX1" fmla="*/ 236823 w 473645"/>
                <a:gd name="connsiteY1" fmla="*/ 473645 h 473645"/>
                <a:gd name="connsiteX2" fmla="*/ 1 w 473645"/>
                <a:gd name="connsiteY2" fmla="*/ 236823 h 473645"/>
                <a:gd name="connsiteX3" fmla="*/ 236823 w 473645"/>
                <a:gd name="connsiteY3" fmla="*/ 0 h 473645"/>
                <a:gd name="connsiteX4" fmla="*/ 473645 w 473645"/>
                <a:gd name="connsiteY4" fmla="*/ 236823 h 473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645" h="473645">
                  <a:moveTo>
                    <a:pt x="473645" y="236823"/>
                  </a:moveTo>
                  <a:cubicBezTo>
                    <a:pt x="473645" y="367616"/>
                    <a:pt x="367617" y="473645"/>
                    <a:pt x="236823" y="473645"/>
                  </a:cubicBezTo>
                  <a:cubicBezTo>
                    <a:pt x="106030" y="473645"/>
                    <a:pt x="1" y="367616"/>
                    <a:pt x="1" y="236823"/>
                  </a:cubicBezTo>
                  <a:cubicBezTo>
                    <a:pt x="1" y="106029"/>
                    <a:pt x="106030" y="0"/>
                    <a:pt x="236823" y="0"/>
                  </a:cubicBezTo>
                  <a:cubicBezTo>
                    <a:pt x="367617" y="0"/>
                    <a:pt x="473645" y="106029"/>
                    <a:pt x="473645" y="236823"/>
                  </a:cubicBezTo>
                  <a:close/>
                </a:path>
              </a:pathLst>
            </a:custGeom>
            <a:solidFill>
              <a:srgbClr val="2F2E41"/>
            </a:solidFill>
            <a:ln w="6951" cap="flat">
              <a:noFill/>
              <a:prstDash val="solid"/>
              <a:miter/>
            </a:ln>
          </p:spPr>
          <p:txBody>
            <a:bodyPr rtlCol="0" anchor="ctr"/>
            <a:lstStyle/>
            <a:p>
              <a:endParaRPr lang="zh-CN" altLang="en-US"/>
            </a:p>
          </p:txBody>
        </p:sp>
        <p:sp>
          <p:nvSpPr>
            <p:cNvPr id="47" name="任意多边形: 形状 46"/>
            <p:cNvSpPr/>
            <p:nvPr/>
          </p:nvSpPr>
          <p:spPr>
            <a:xfrm>
              <a:off x="10248334" y="2666966"/>
              <a:ext cx="345633" cy="345633"/>
            </a:xfrm>
            <a:custGeom>
              <a:avLst/>
              <a:gdLst>
                <a:gd name="connsiteX0" fmla="*/ 345633 w 345633"/>
                <a:gd name="connsiteY0" fmla="*/ 172817 h 345633"/>
                <a:gd name="connsiteX1" fmla="*/ 172817 w 345633"/>
                <a:gd name="connsiteY1" fmla="*/ 345634 h 345633"/>
                <a:gd name="connsiteX2" fmla="*/ 0 w 345633"/>
                <a:gd name="connsiteY2" fmla="*/ 172817 h 345633"/>
                <a:gd name="connsiteX3" fmla="*/ 172817 w 345633"/>
                <a:gd name="connsiteY3" fmla="*/ 0 h 345633"/>
                <a:gd name="connsiteX4" fmla="*/ 345633 w 345633"/>
                <a:gd name="connsiteY4" fmla="*/ 172817 h 34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33" h="345633">
                  <a:moveTo>
                    <a:pt x="345633" y="172817"/>
                  </a:moveTo>
                  <a:cubicBezTo>
                    <a:pt x="345633" y="268261"/>
                    <a:pt x="268261" y="345634"/>
                    <a:pt x="172817" y="345634"/>
                  </a:cubicBezTo>
                  <a:cubicBezTo>
                    <a:pt x="77372" y="345634"/>
                    <a:pt x="0" y="268261"/>
                    <a:pt x="0" y="172817"/>
                  </a:cubicBezTo>
                  <a:cubicBezTo>
                    <a:pt x="0" y="77373"/>
                    <a:pt x="77372" y="0"/>
                    <a:pt x="172817" y="0"/>
                  </a:cubicBezTo>
                  <a:cubicBezTo>
                    <a:pt x="268261" y="0"/>
                    <a:pt x="345633" y="77373"/>
                    <a:pt x="345633" y="172817"/>
                  </a:cubicBezTo>
                  <a:close/>
                </a:path>
              </a:pathLst>
            </a:custGeom>
            <a:solidFill>
              <a:srgbClr val="FFB9B9"/>
            </a:solidFill>
            <a:ln w="6951" cap="flat">
              <a:noFill/>
              <a:prstDash val="solid"/>
              <a:miter/>
            </a:ln>
          </p:spPr>
          <p:txBody>
            <a:bodyPr rtlCol="0" anchor="ctr"/>
            <a:lstStyle/>
            <a:p>
              <a:endParaRPr lang="zh-CN" altLang="en-US"/>
            </a:p>
          </p:txBody>
        </p:sp>
        <p:sp>
          <p:nvSpPr>
            <p:cNvPr id="48" name="任意多边形: 形状 47"/>
            <p:cNvSpPr/>
            <p:nvPr/>
          </p:nvSpPr>
          <p:spPr>
            <a:xfrm>
              <a:off x="10238733" y="2638165"/>
              <a:ext cx="358435" cy="179217"/>
            </a:xfrm>
            <a:custGeom>
              <a:avLst/>
              <a:gdLst>
                <a:gd name="connsiteX0" fmla="*/ 313472 w 358435"/>
                <a:gd name="connsiteY0" fmla="*/ 179040 h 179217"/>
                <a:gd name="connsiteX1" fmla="*/ 44645 w 358435"/>
                <a:gd name="connsiteY1" fmla="*/ 179040 h 179217"/>
                <a:gd name="connsiteX2" fmla="*/ -156 w 358435"/>
                <a:gd name="connsiteY2" fmla="*/ -178 h 179217"/>
                <a:gd name="connsiteX3" fmla="*/ 358280 w 358435"/>
                <a:gd name="connsiteY3" fmla="*/ -178 h 179217"/>
              </a:gdLst>
              <a:ahLst/>
              <a:cxnLst>
                <a:cxn ang="0">
                  <a:pos x="connsiteX0" y="connsiteY0"/>
                </a:cxn>
                <a:cxn ang="0">
                  <a:pos x="connsiteX1" y="connsiteY1"/>
                </a:cxn>
                <a:cxn ang="0">
                  <a:pos x="connsiteX2" y="connsiteY2"/>
                </a:cxn>
                <a:cxn ang="0">
                  <a:pos x="connsiteX3" y="connsiteY3"/>
                </a:cxn>
              </a:cxnLst>
              <a:rect l="l" t="t" r="r" b="b"/>
              <a:pathLst>
                <a:path w="358435" h="179217">
                  <a:moveTo>
                    <a:pt x="313472" y="179040"/>
                  </a:moveTo>
                  <a:cubicBezTo>
                    <a:pt x="203435" y="139353"/>
                    <a:pt x="166197" y="114966"/>
                    <a:pt x="44645" y="179040"/>
                  </a:cubicBezTo>
                  <a:lnTo>
                    <a:pt x="-156" y="-178"/>
                  </a:lnTo>
                  <a:lnTo>
                    <a:pt x="358280" y="-178"/>
                  </a:lnTo>
                  <a:close/>
                </a:path>
              </a:pathLst>
            </a:custGeom>
            <a:solidFill>
              <a:srgbClr val="2F2E41"/>
            </a:solidFill>
            <a:ln w="6951" cap="flat">
              <a:noFill/>
              <a:prstDash val="solid"/>
              <a:miter/>
            </a:ln>
          </p:spPr>
          <p:txBody>
            <a:bodyPr rtlCol="0" anchor="ctr"/>
            <a:lstStyle/>
            <a:p>
              <a:endParaRPr lang="zh-CN" altLang="en-US"/>
            </a:p>
          </p:txBody>
        </p:sp>
        <p:sp>
          <p:nvSpPr>
            <p:cNvPr id="49" name="任意多边形: 形状 48"/>
            <p:cNvSpPr/>
            <p:nvPr/>
          </p:nvSpPr>
          <p:spPr>
            <a:xfrm>
              <a:off x="10264334" y="2394940"/>
              <a:ext cx="268825" cy="268825"/>
            </a:xfrm>
            <a:custGeom>
              <a:avLst/>
              <a:gdLst>
                <a:gd name="connsiteX0" fmla="*/ 268826 w 268825"/>
                <a:gd name="connsiteY0" fmla="*/ 134413 h 268825"/>
                <a:gd name="connsiteX1" fmla="*/ 134413 w 268825"/>
                <a:gd name="connsiteY1" fmla="*/ 268826 h 268825"/>
                <a:gd name="connsiteX2" fmla="*/ 0 w 268825"/>
                <a:gd name="connsiteY2" fmla="*/ 134413 h 268825"/>
                <a:gd name="connsiteX3" fmla="*/ 134413 w 268825"/>
                <a:gd name="connsiteY3" fmla="*/ 0 h 268825"/>
                <a:gd name="connsiteX4" fmla="*/ 268826 w 268825"/>
                <a:gd name="connsiteY4" fmla="*/ 134413 h 26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25" h="268825">
                  <a:moveTo>
                    <a:pt x="268826" y="134413"/>
                  </a:moveTo>
                  <a:cubicBezTo>
                    <a:pt x="268826" y="208647"/>
                    <a:pt x="208647" y="268826"/>
                    <a:pt x="134413" y="268826"/>
                  </a:cubicBezTo>
                  <a:cubicBezTo>
                    <a:pt x="60179" y="268826"/>
                    <a:pt x="0" y="208647"/>
                    <a:pt x="0" y="134413"/>
                  </a:cubicBezTo>
                  <a:cubicBezTo>
                    <a:pt x="0" y="60179"/>
                    <a:pt x="60179" y="0"/>
                    <a:pt x="134413" y="0"/>
                  </a:cubicBezTo>
                  <a:cubicBezTo>
                    <a:pt x="208647" y="0"/>
                    <a:pt x="268826" y="60179"/>
                    <a:pt x="268826" y="134413"/>
                  </a:cubicBezTo>
                  <a:close/>
                </a:path>
              </a:pathLst>
            </a:custGeom>
            <a:solidFill>
              <a:srgbClr val="2F2E41"/>
            </a:solidFill>
            <a:ln w="6951" cap="flat">
              <a:noFill/>
              <a:prstDash val="solid"/>
              <a:miter/>
            </a:ln>
          </p:spPr>
          <p:txBody>
            <a:bodyPr rtlCol="0" anchor="ctr"/>
            <a:lstStyle/>
            <a:p>
              <a:endParaRPr lang="zh-CN" altLang="en-US"/>
            </a:p>
          </p:txBody>
        </p:sp>
        <p:sp>
          <p:nvSpPr>
            <p:cNvPr id="50" name="任意多边形: 形状 49"/>
            <p:cNvSpPr/>
            <p:nvPr/>
          </p:nvSpPr>
          <p:spPr>
            <a:xfrm>
              <a:off x="10225930" y="2362936"/>
              <a:ext cx="140811" cy="268826"/>
            </a:xfrm>
            <a:custGeom>
              <a:avLst/>
              <a:gdLst>
                <a:gd name="connsiteX0" fmla="*/ 12646 w 140811"/>
                <a:gd name="connsiteY0" fmla="*/ 134239 h 268826"/>
                <a:gd name="connsiteX1" fmla="*/ 140655 w 140811"/>
                <a:gd name="connsiteY1" fmla="*/ 149 h 268826"/>
                <a:gd name="connsiteX2" fmla="*/ 134254 w 140811"/>
                <a:gd name="connsiteY2" fmla="*/ -178 h 268826"/>
                <a:gd name="connsiteX3" fmla="*/ -156 w 140811"/>
                <a:gd name="connsiteY3" fmla="*/ 134239 h 268826"/>
                <a:gd name="connsiteX4" fmla="*/ 134254 w 140811"/>
                <a:gd name="connsiteY4" fmla="*/ 268649 h 268826"/>
                <a:gd name="connsiteX5" fmla="*/ 140655 w 140811"/>
                <a:gd name="connsiteY5" fmla="*/ 268329 h 268826"/>
                <a:gd name="connsiteX6" fmla="*/ 12646 w 140811"/>
                <a:gd name="connsiteY6" fmla="*/ 134239 h 26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1" h="268826">
                  <a:moveTo>
                    <a:pt x="12646" y="134239"/>
                  </a:moveTo>
                  <a:cubicBezTo>
                    <a:pt x="12681" y="62532"/>
                    <a:pt x="69032" y="3503"/>
                    <a:pt x="140655" y="149"/>
                  </a:cubicBezTo>
                  <a:cubicBezTo>
                    <a:pt x="138519" y="45"/>
                    <a:pt x="136418" y="-178"/>
                    <a:pt x="134254" y="-178"/>
                  </a:cubicBezTo>
                  <a:cubicBezTo>
                    <a:pt x="60022" y="-178"/>
                    <a:pt x="-156" y="60007"/>
                    <a:pt x="-156" y="134239"/>
                  </a:cubicBezTo>
                  <a:cubicBezTo>
                    <a:pt x="-156" y="208472"/>
                    <a:pt x="60022" y="268649"/>
                    <a:pt x="134254" y="268649"/>
                  </a:cubicBezTo>
                  <a:cubicBezTo>
                    <a:pt x="136418" y="268649"/>
                    <a:pt x="138519" y="268426"/>
                    <a:pt x="140655" y="268329"/>
                  </a:cubicBezTo>
                  <a:cubicBezTo>
                    <a:pt x="69032" y="264968"/>
                    <a:pt x="12681" y="205939"/>
                    <a:pt x="12646" y="134239"/>
                  </a:cubicBezTo>
                  <a:close/>
                </a:path>
              </a:pathLst>
            </a:custGeom>
            <a:solidFill>
              <a:srgbClr val="2F2E41"/>
            </a:solidFill>
            <a:ln w="6951" cap="flat">
              <a:noFill/>
              <a:prstDash val="solid"/>
              <a:miter/>
            </a:ln>
          </p:spPr>
          <p:txBody>
            <a:bodyPr rtlCol="0" anchor="ctr"/>
            <a:lstStyle/>
            <a:p>
              <a:endParaRPr lang="zh-CN" altLang="en-US"/>
            </a:p>
          </p:txBody>
        </p:sp>
        <p:sp>
          <p:nvSpPr>
            <p:cNvPr id="51" name="任意多边形: 形状 50"/>
            <p:cNvSpPr/>
            <p:nvPr/>
          </p:nvSpPr>
          <p:spPr>
            <a:xfrm>
              <a:off x="10513425" y="3400415"/>
              <a:ext cx="218501" cy="816284"/>
            </a:xfrm>
            <a:custGeom>
              <a:avLst/>
              <a:gdLst>
                <a:gd name="connsiteX0" fmla="*/ 218501 w 218501"/>
                <a:gd name="connsiteY0" fmla="*/ 0 h 816284"/>
                <a:gd name="connsiteX1" fmla="*/ 170284 w 218501"/>
                <a:gd name="connsiteY1" fmla="*/ 480677 h 816284"/>
                <a:gd name="connsiteX2" fmla="*/ 0 w 218501"/>
                <a:gd name="connsiteY2" fmla="*/ 816284 h 816284"/>
                <a:gd name="connsiteX3" fmla="*/ 218501 w 218501"/>
                <a:gd name="connsiteY3" fmla="*/ 0 h 816284"/>
              </a:gdLst>
              <a:ahLst/>
              <a:cxnLst>
                <a:cxn ang="0">
                  <a:pos x="connsiteX0" y="connsiteY0"/>
                </a:cxn>
                <a:cxn ang="0">
                  <a:pos x="connsiteX1" y="connsiteY1"/>
                </a:cxn>
                <a:cxn ang="0">
                  <a:pos x="connsiteX2" y="connsiteY2"/>
                </a:cxn>
                <a:cxn ang="0">
                  <a:pos x="connsiteX3" y="connsiteY3"/>
                </a:cxn>
              </a:cxnLst>
              <a:rect l="l" t="t" r="r" b="b"/>
              <a:pathLst>
                <a:path w="218501" h="816284">
                  <a:moveTo>
                    <a:pt x="218501" y="0"/>
                  </a:moveTo>
                  <a:lnTo>
                    <a:pt x="170284" y="480677"/>
                  </a:lnTo>
                  <a:lnTo>
                    <a:pt x="0" y="816284"/>
                  </a:lnTo>
                  <a:lnTo>
                    <a:pt x="218501" y="0"/>
                  </a:lnTo>
                  <a:close/>
                </a:path>
              </a:pathLst>
            </a:custGeom>
            <a:solidFill>
              <a:srgbClr val="000000">
                <a:alpha val="10000"/>
              </a:srgbClr>
            </a:solidFill>
            <a:ln w="6951" cap="flat">
              <a:noFill/>
              <a:prstDash val="solid"/>
              <a:miter/>
            </a:ln>
          </p:spPr>
          <p:txBody>
            <a:bodyPr rtlCol="0" anchor="ctr"/>
            <a:lstStyle/>
            <a:p>
              <a:endParaRPr lang="zh-CN" altLang="en-US"/>
            </a:p>
          </p:txBody>
        </p:sp>
        <p:sp>
          <p:nvSpPr>
            <p:cNvPr id="68" name="任意多边形: 形状 67"/>
            <p:cNvSpPr/>
            <p:nvPr/>
          </p:nvSpPr>
          <p:spPr>
            <a:xfrm>
              <a:off x="10146236" y="4362453"/>
              <a:ext cx="410507" cy="185616"/>
            </a:xfrm>
            <a:custGeom>
              <a:avLst/>
              <a:gdLst>
                <a:gd name="connsiteX0" fmla="*/ 384796 w 410507"/>
                <a:gd name="connsiteY0" fmla="*/ 185439 h 185616"/>
                <a:gd name="connsiteX1" fmla="*/ 384233 w 410507"/>
                <a:gd name="connsiteY1" fmla="*/ 185390 h 185616"/>
                <a:gd name="connsiteX2" fmla="*/ 25845 w 410507"/>
                <a:gd name="connsiteY2" fmla="*/ 185411 h 185616"/>
                <a:gd name="connsiteX3" fmla="*/ 25796 w 410507"/>
                <a:gd name="connsiteY3" fmla="*/ 185411 h 185616"/>
                <a:gd name="connsiteX4" fmla="*/ -149 w 410507"/>
                <a:gd name="connsiteY4" fmla="*/ 160078 h 185616"/>
                <a:gd name="connsiteX5" fmla="*/ -156 w 410507"/>
                <a:gd name="connsiteY5" fmla="*/ 159883 h 185616"/>
                <a:gd name="connsiteX6" fmla="*/ -156 w 410507"/>
                <a:gd name="connsiteY6" fmla="*/ 37058 h 185616"/>
                <a:gd name="connsiteX7" fmla="*/ 25407 w 410507"/>
                <a:gd name="connsiteY7" fmla="*/ 11495 h 185616"/>
                <a:gd name="connsiteX8" fmla="*/ 385227 w 410507"/>
                <a:gd name="connsiteY8" fmla="*/ 11522 h 185616"/>
                <a:gd name="connsiteX9" fmla="*/ 385269 w 410507"/>
                <a:gd name="connsiteY9" fmla="*/ 11522 h 185616"/>
                <a:gd name="connsiteX10" fmla="*/ 410352 w 410507"/>
                <a:gd name="connsiteY10" fmla="*/ 37058 h 185616"/>
                <a:gd name="connsiteX11" fmla="*/ 410352 w 410507"/>
                <a:gd name="connsiteY11" fmla="*/ 159883 h 185616"/>
                <a:gd name="connsiteX12" fmla="*/ 384796 w 410507"/>
                <a:gd name="connsiteY12" fmla="*/ 185439 h 1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07" h="185616">
                  <a:moveTo>
                    <a:pt x="384796" y="185439"/>
                  </a:moveTo>
                  <a:lnTo>
                    <a:pt x="384233" y="185390"/>
                  </a:lnTo>
                  <a:cubicBezTo>
                    <a:pt x="278704" y="167968"/>
                    <a:pt x="161473" y="167975"/>
                    <a:pt x="25845" y="185411"/>
                  </a:cubicBezTo>
                  <a:lnTo>
                    <a:pt x="25796" y="185411"/>
                  </a:lnTo>
                  <a:cubicBezTo>
                    <a:pt x="11631" y="185578"/>
                    <a:pt x="18" y="174237"/>
                    <a:pt x="-149" y="160078"/>
                  </a:cubicBezTo>
                  <a:cubicBezTo>
                    <a:pt x="-149" y="160008"/>
                    <a:pt x="-156" y="159945"/>
                    <a:pt x="-156" y="159883"/>
                  </a:cubicBezTo>
                  <a:lnTo>
                    <a:pt x="-156" y="37058"/>
                  </a:lnTo>
                  <a:cubicBezTo>
                    <a:pt x="-135" y="22947"/>
                    <a:pt x="11296" y="11516"/>
                    <a:pt x="25407" y="11495"/>
                  </a:cubicBezTo>
                  <a:cubicBezTo>
                    <a:pt x="144837" y="-4077"/>
                    <a:pt x="265791" y="-4070"/>
                    <a:pt x="385227" y="11522"/>
                  </a:cubicBezTo>
                  <a:lnTo>
                    <a:pt x="385269" y="11522"/>
                  </a:lnTo>
                  <a:cubicBezTo>
                    <a:pt x="399212" y="11731"/>
                    <a:pt x="410393" y="23114"/>
                    <a:pt x="410352" y="37058"/>
                  </a:cubicBezTo>
                  <a:lnTo>
                    <a:pt x="410352" y="159883"/>
                  </a:lnTo>
                  <a:cubicBezTo>
                    <a:pt x="410338" y="173993"/>
                    <a:pt x="398906" y="185425"/>
                    <a:pt x="384796" y="185439"/>
                  </a:cubicBezTo>
                  <a:close/>
                </a:path>
              </a:pathLst>
            </a:custGeom>
            <a:solidFill>
              <a:srgbClr val="FFFFFF"/>
            </a:solidFill>
            <a:ln w="6951" cap="flat">
              <a:noFill/>
              <a:prstDash val="solid"/>
              <a:miter/>
            </a:ln>
          </p:spPr>
          <p:txBody>
            <a:bodyPr rtlCol="0" anchor="ctr"/>
            <a:lstStyle/>
            <a:p>
              <a:endParaRPr lang="zh-CN" altLang="en-US"/>
            </a:p>
          </p:txBody>
        </p:sp>
        <p:sp>
          <p:nvSpPr>
            <p:cNvPr id="69" name="任意多边形: 形状 68"/>
            <p:cNvSpPr/>
            <p:nvPr/>
          </p:nvSpPr>
          <p:spPr>
            <a:xfrm>
              <a:off x="10146236" y="4362453"/>
              <a:ext cx="410507" cy="185616"/>
            </a:xfrm>
            <a:custGeom>
              <a:avLst/>
              <a:gdLst>
                <a:gd name="connsiteX0" fmla="*/ 384796 w 410507"/>
                <a:gd name="connsiteY0" fmla="*/ 185439 h 185616"/>
                <a:gd name="connsiteX1" fmla="*/ 384233 w 410507"/>
                <a:gd name="connsiteY1" fmla="*/ 185390 h 185616"/>
                <a:gd name="connsiteX2" fmla="*/ 25845 w 410507"/>
                <a:gd name="connsiteY2" fmla="*/ 185411 h 185616"/>
                <a:gd name="connsiteX3" fmla="*/ 25796 w 410507"/>
                <a:gd name="connsiteY3" fmla="*/ 185411 h 185616"/>
                <a:gd name="connsiteX4" fmla="*/ -149 w 410507"/>
                <a:gd name="connsiteY4" fmla="*/ 160078 h 185616"/>
                <a:gd name="connsiteX5" fmla="*/ -156 w 410507"/>
                <a:gd name="connsiteY5" fmla="*/ 159883 h 185616"/>
                <a:gd name="connsiteX6" fmla="*/ -156 w 410507"/>
                <a:gd name="connsiteY6" fmla="*/ 37058 h 185616"/>
                <a:gd name="connsiteX7" fmla="*/ 25407 w 410507"/>
                <a:gd name="connsiteY7" fmla="*/ 11495 h 185616"/>
                <a:gd name="connsiteX8" fmla="*/ 385227 w 410507"/>
                <a:gd name="connsiteY8" fmla="*/ 11522 h 185616"/>
                <a:gd name="connsiteX9" fmla="*/ 385269 w 410507"/>
                <a:gd name="connsiteY9" fmla="*/ 11522 h 185616"/>
                <a:gd name="connsiteX10" fmla="*/ 410352 w 410507"/>
                <a:gd name="connsiteY10" fmla="*/ 37058 h 185616"/>
                <a:gd name="connsiteX11" fmla="*/ 410352 w 410507"/>
                <a:gd name="connsiteY11" fmla="*/ 159883 h 185616"/>
                <a:gd name="connsiteX12" fmla="*/ 384796 w 410507"/>
                <a:gd name="connsiteY12" fmla="*/ 185439 h 185616"/>
                <a:gd name="connsiteX13" fmla="*/ 200541 w 410507"/>
                <a:gd name="connsiteY13" fmla="*/ 6798 h 185616"/>
                <a:gd name="connsiteX14" fmla="*/ 25880 w 410507"/>
                <a:gd name="connsiteY14" fmla="*/ 18418 h 185616"/>
                <a:gd name="connsiteX15" fmla="*/ 6809 w 410507"/>
                <a:gd name="connsiteY15" fmla="*/ 36897 h 185616"/>
                <a:gd name="connsiteX16" fmla="*/ 6802 w 410507"/>
                <a:gd name="connsiteY16" fmla="*/ 37058 h 185616"/>
                <a:gd name="connsiteX17" fmla="*/ 6802 w 410507"/>
                <a:gd name="connsiteY17" fmla="*/ 159883 h 185616"/>
                <a:gd name="connsiteX18" fmla="*/ 25407 w 410507"/>
                <a:gd name="connsiteY18" fmla="*/ 178481 h 185616"/>
                <a:gd name="connsiteX19" fmla="*/ 385067 w 410507"/>
                <a:gd name="connsiteY19" fmla="*/ 178481 h 185616"/>
                <a:gd name="connsiteX20" fmla="*/ 403394 w 410507"/>
                <a:gd name="connsiteY20" fmla="*/ 159883 h 185616"/>
                <a:gd name="connsiteX21" fmla="*/ 403394 w 410507"/>
                <a:gd name="connsiteY21" fmla="*/ 37058 h 185616"/>
                <a:gd name="connsiteX22" fmla="*/ 384796 w 410507"/>
                <a:gd name="connsiteY22" fmla="*/ 18452 h 185616"/>
                <a:gd name="connsiteX23" fmla="*/ 200541 w 410507"/>
                <a:gd name="connsiteY23" fmla="*/ 6798 h 18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0507" h="185616">
                  <a:moveTo>
                    <a:pt x="384796" y="185439"/>
                  </a:moveTo>
                  <a:lnTo>
                    <a:pt x="384233" y="185390"/>
                  </a:lnTo>
                  <a:cubicBezTo>
                    <a:pt x="278704" y="167968"/>
                    <a:pt x="161473" y="167975"/>
                    <a:pt x="25845" y="185411"/>
                  </a:cubicBezTo>
                  <a:lnTo>
                    <a:pt x="25796" y="185411"/>
                  </a:lnTo>
                  <a:cubicBezTo>
                    <a:pt x="11631" y="185578"/>
                    <a:pt x="18" y="174237"/>
                    <a:pt x="-149" y="160078"/>
                  </a:cubicBezTo>
                  <a:cubicBezTo>
                    <a:pt x="-149" y="160008"/>
                    <a:pt x="-156" y="159945"/>
                    <a:pt x="-156" y="159883"/>
                  </a:cubicBezTo>
                  <a:lnTo>
                    <a:pt x="-156" y="37058"/>
                  </a:lnTo>
                  <a:cubicBezTo>
                    <a:pt x="-135" y="22947"/>
                    <a:pt x="11296" y="11516"/>
                    <a:pt x="25407" y="11495"/>
                  </a:cubicBezTo>
                  <a:cubicBezTo>
                    <a:pt x="144837" y="-4077"/>
                    <a:pt x="265791" y="-4070"/>
                    <a:pt x="385227" y="11522"/>
                  </a:cubicBezTo>
                  <a:lnTo>
                    <a:pt x="385269" y="11522"/>
                  </a:lnTo>
                  <a:cubicBezTo>
                    <a:pt x="399212" y="11731"/>
                    <a:pt x="410393" y="23114"/>
                    <a:pt x="410352" y="37058"/>
                  </a:cubicBezTo>
                  <a:lnTo>
                    <a:pt x="410352" y="159883"/>
                  </a:lnTo>
                  <a:cubicBezTo>
                    <a:pt x="410338" y="173993"/>
                    <a:pt x="398906" y="185425"/>
                    <a:pt x="384796" y="185439"/>
                  </a:cubicBezTo>
                  <a:close/>
                  <a:moveTo>
                    <a:pt x="200541" y="6798"/>
                  </a:moveTo>
                  <a:cubicBezTo>
                    <a:pt x="142123" y="6694"/>
                    <a:pt x="83769" y="10576"/>
                    <a:pt x="25880" y="18418"/>
                  </a:cubicBezTo>
                  <a:cubicBezTo>
                    <a:pt x="15513" y="18258"/>
                    <a:pt x="6969" y="26530"/>
                    <a:pt x="6809" y="36897"/>
                  </a:cubicBezTo>
                  <a:cubicBezTo>
                    <a:pt x="6809" y="36953"/>
                    <a:pt x="6802" y="37002"/>
                    <a:pt x="6802" y="37058"/>
                  </a:cubicBezTo>
                  <a:lnTo>
                    <a:pt x="6802" y="159883"/>
                  </a:lnTo>
                  <a:cubicBezTo>
                    <a:pt x="6816" y="170152"/>
                    <a:pt x="15137" y="178474"/>
                    <a:pt x="25407" y="178481"/>
                  </a:cubicBezTo>
                  <a:cubicBezTo>
                    <a:pt x="161146" y="161003"/>
                    <a:pt x="278940" y="160996"/>
                    <a:pt x="385067" y="178481"/>
                  </a:cubicBezTo>
                  <a:cubicBezTo>
                    <a:pt x="395233" y="178321"/>
                    <a:pt x="403387" y="170041"/>
                    <a:pt x="403394" y="159883"/>
                  </a:cubicBezTo>
                  <a:lnTo>
                    <a:pt x="403394" y="37058"/>
                  </a:lnTo>
                  <a:cubicBezTo>
                    <a:pt x="403387" y="26788"/>
                    <a:pt x="395065" y="18466"/>
                    <a:pt x="384796" y="18452"/>
                  </a:cubicBezTo>
                  <a:cubicBezTo>
                    <a:pt x="323672" y="10785"/>
                    <a:pt x="262138" y="6896"/>
                    <a:pt x="200541" y="6798"/>
                  </a:cubicBezTo>
                  <a:close/>
                </a:path>
              </a:pathLst>
            </a:custGeom>
            <a:solidFill>
              <a:srgbClr val="6C63FF"/>
            </a:solidFill>
            <a:ln w="6951" cap="flat">
              <a:noFill/>
              <a:prstDash val="solid"/>
              <a:miter/>
            </a:ln>
          </p:spPr>
          <p:txBody>
            <a:bodyPr rtlCol="0" anchor="ctr"/>
            <a:lstStyle/>
            <a:p>
              <a:endParaRPr lang="zh-CN" altLang="en-US"/>
            </a:p>
          </p:txBody>
        </p:sp>
        <p:sp>
          <p:nvSpPr>
            <p:cNvPr id="70" name="任意多边形: 形状 69"/>
            <p:cNvSpPr/>
            <p:nvPr/>
          </p:nvSpPr>
          <p:spPr>
            <a:xfrm>
              <a:off x="10302786" y="4406528"/>
              <a:ext cx="97408" cy="97408"/>
            </a:xfrm>
            <a:custGeom>
              <a:avLst/>
              <a:gdLst>
                <a:gd name="connsiteX0" fmla="*/ 97409 w 97408"/>
                <a:gd name="connsiteY0" fmla="*/ 48704 h 97408"/>
                <a:gd name="connsiteX1" fmla="*/ 48704 w 97408"/>
                <a:gd name="connsiteY1" fmla="*/ 97409 h 97408"/>
                <a:gd name="connsiteX2" fmla="*/ 0 w 97408"/>
                <a:gd name="connsiteY2" fmla="*/ 48704 h 97408"/>
                <a:gd name="connsiteX3" fmla="*/ 48704 w 97408"/>
                <a:gd name="connsiteY3" fmla="*/ 0 h 97408"/>
                <a:gd name="connsiteX4" fmla="*/ 97409 w 97408"/>
                <a:gd name="connsiteY4" fmla="*/ 48704 h 97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8" h="97408">
                  <a:moveTo>
                    <a:pt x="97409" y="48704"/>
                  </a:moveTo>
                  <a:cubicBezTo>
                    <a:pt x="97409" y="75603"/>
                    <a:pt x="75603" y="97409"/>
                    <a:pt x="48704" y="97409"/>
                  </a:cubicBezTo>
                  <a:cubicBezTo>
                    <a:pt x="21806" y="97409"/>
                    <a:pt x="0" y="75603"/>
                    <a:pt x="0" y="48704"/>
                  </a:cubicBezTo>
                  <a:cubicBezTo>
                    <a:pt x="0" y="21806"/>
                    <a:pt x="21806" y="0"/>
                    <a:pt x="48704" y="0"/>
                  </a:cubicBezTo>
                  <a:cubicBezTo>
                    <a:pt x="75603" y="0"/>
                    <a:pt x="97409" y="21806"/>
                    <a:pt x="97409" y="48704"/>
                  </a:cubicBezTo>
                  <a:close/>
                </a:path>
              </a:pathLst>
            </a:custGeom>
            <a:solidFill>
              <a:srgbClr val="6C63FF"/>
            </a:solidFill>
            <a:ln w="6951" cap="flat">
              <a:noFill/>
              <a:prstDash val="solid"/>
              <a:miter/>
            </a:ln>
          </p:spPr>
          <p:txBody>
            <a:bodyPr rtlCol="0" anchor="ctr"/>
            <a:lstStyle/>
            <a:p>
              <a:endParaRPr lang="zh-CN" altLang="en-US"/>
            </a:p>
          </p:txBody>
        </p:sp>
        <p:sp>
          <p:nvSpPr>
            <p:cNvPr id="71" name="任意多边形: 形状 70"/>
            <p:cNvSpPr/>
            <p:nvPr/>
          </p:nvSpPr>
          <p:spPr>
            <a:xfrm>
              <a:off x="10174067" y="4394999"/>
              <a:ext cx="62619" cy="34788"/>
            </a:xfrm>
            <a:custGeom>
              <a:avLst/>
              <a:gdLst>
                <a:gd name="connsiteX0" fmla="*/ 52027 w 62619"/>
                <a:gd name="connsiteY0" fmla="*/ 34611 h 34788"/>
                <a:gd name="connsiteX1" fmla="*/ 10281 w 62619"/>
                <a:gd name="connsiteY1" fmla="*/ 34611 h 34788"/>
                <a:gd name="connsiteX2" fmla="*/ -156 w 62619"/>
                <a:gd name="connsiteY2" fmla="*/ 24174 h 34788"/>
                <a:gd name="connsiteX3" fmla="*/ -156 w 62619"/>
                <a:gd name="connsiteY3" fmla="*/ 10259 h 34788"/>
                <a:gd name="connsiteX4" fmla="*/ 10281 w 62619"/>
                <a:gd name="connsiteY4" fmla="*/ -178 h 34788"/>
                <a:gd name="connsiteX5" fmla="*/ 52027 w 62619"/>
                <a:gd name="connsiteY5" fmla="*/ -178 h 34788"/>
                <a:gd name="connsiteX6" fmla="*/ 62464 w 62619"/>
                <a:gd name="connsiteY6" fmla="*/ 10259 h 34788"/>
                <a:gd name="connsiteX7" fmla="*/ 62464 w 62619"/>
                <a:gd name="connsiteY7" fmla="*/ 24174 h 34788"/>
                <a:gd name="connsiteX8" fmla="*/ 52027 w 62619"/>
                <a:gd name="connsiteY8" fmla="*/ 34611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9" h="34788">
                  <a:moveTo>
                    <a:pt x="52027" y="34611"/>
                  </a:moveTo>
                  <a:lnTo>
                    <a:pt x="10281" y="34611"/>
                  </a:lnTo>
                  <a:cubicBezTo>
                    <a:pt x="4520" y="34604"/>
                    <a:pt x="-149" y="29935"/>
                    <a:pt x="-156" y="24174"/>
                  </a:cubicBezTo>
                  <a:lnTo>
                    <a:pt x="-156" y="10259"/>
                  </a:lnTo>
                  <a:cubicBezTo>
                    <a:pt x="-149" y="4498"/>
                    <a:pt x="4520" y="-171"/>
                    <a:pt x="10281" y="-178"/>
                  </a:cubicBezTo>
                  <a:lnTo>
                    <a:pt x="52027" y="-178"/>
                  </a:lnTo>
                  <a:cubicBezTo>
                    <a:pt x="57788" y="-171"/>
                    <a:pt x="62464" y="4498"/>
                    <a:pt x="62464" y="10259"/>
                  </a:cubicBezTo>
                  <a:lnTo>
                    <a:pt x="62464" y="24174"/>
                  </a:lnTo>
                  <a:cubicBezTo>
                    <a:pt x="62464" y="29935"/>
                    <a:pt x="57788" y="34604"/>
                    <a:pt x="52027" y="34611"/>
                  </a:cubicBezTo>
                  <a:close/>
                </a:path>
              </a:pathLst>
            </a:custGeom>
            <a:solidFill>
              <a:srgbClr val="6C63FF"/>
            </a:solidFill>
            <a:ln w="6951" cap="flat">
              <a:noFill/>
              <a:prstDash val="solid"/>
              <a:miter/>
            </a:ln>
          </p:spPr>
          <p:txBody>
            <a:bodyPr rtlCol="0" anchor="ctr"/>
            <a:lstStyle/>
            <a:p>
              <a:endParaRPr lang="zh-CN" altLang="en-US"/>
            </a:p>
          </p:txBody>
        </p:sp>
        <p:sp>
          <p:nvSpPr>
            <p:cNvPr id="72" name="任意多边形: 形状 71"/>
            <p:cNvSpPr/>
            <p:nvPr/>
          </p:nvSpPr>
          <p:spPr>
            <a:xfrm>
              <a:off x="10466293" y="4492407"/>
              <a:ext cx="62619" cy="34788"/>
            </a:xfrm>
            <a:custGeom>
              <a:avLst/>
              <a:gdLst>
                <a:gd name="connsiteX0" fmla="*/ 52027 w 62619"/>
                <a:gd name="connsiteY0" fmla="*/ 34611 h 34788"/>
                <a:gd name="connsiteX1" fmla="*/ 10281 w 62619"/>
                <a:gd name="connsiteY1" fmla="*/ 34611 h 34788"/>
                <a:gd name="connsiteX2" fmla="*/ -156 w 62619"/>
                <a:gd name="connsiteY2" fmla="*/ 24174 h 34788"/>
                <a:gd name="connsiteX3" fmla="*/ -156 w 62619"/>
                <a:gd name="connsiteY3" fmla="*/ 10259 h 34788"/>
                <a:gd name="connsiteX4" fmla="*/ 10281 w 62619"/>
                <a:gd name="connsiteY4" fmla="*/ -178 h 34788"/>
                <a:gd name="connsiteX5" fmla="*/ 52027 w 62619"/>
                <a:gd name="connsiteY5" fmla="*/ -178 h 34788"/>
                <a:gd name="connsiteX6" fmla="*/ 62464 w 62619"/>
                <a:gd name="connsiteY6" fmla="*/ 10259 h 34788"/>
                <a:gd name="connsiteX7" fmla="*/ 62464 w 62619"/>
                <a:gd name="connsiteY7" fmla="*/ 24174 h 34788"/>
                <a:gd name="connsiteX8" fmla="*/ 52027 w 62619"/>
                <a:gd name="connsiteY8" fmla="*/ 34611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9" h="34788">
                  <a:moveTo>
                    <a:pt x="52027" y="34611"/>
                  </a:moveTo>
                  <a:lnTo>
                    <a:pt x="10281" y="34611"/>
                  </a:lnTo>
                  <a:cubicBezTo>
                    <a:pt x="4520" y="34604"/>
                    <a:pt x="-149" y="29935"/>
                    <a:pt x="-156" y="24174"/>
                  </a:cubicBezTo>
                  <a:lnTo>
                    <a:pt x="-156" y="10259"/>
                  </a:lnTo>
                  <a:cubicBezTo>
                    <a:pt x="-149" y="4498"/>
                    <a:pt x="4520" y="-171"/>
                    <a:pt x="10281" y="-178"/>
                  </a:cubicBezTo>
                  <a:lnTo>
                    <a:pt x="52027" y="-178"/>
                  </a:lnTo>
                  <a:cubicBezTo>
                    <a:pt x="57788" y="-171"/>
                    <a:pt x="62464" y="4498"/>
                    <a:pt x="62464" y="10259"/>
                  </a:cubicBezTo>
                  <a:lnTo>
                    <a:pt x="62464" y="24174"/>
                  </a:lnTo>
                  <a:cubicBezTo>
                    <a:pt x="62464" y="29935"/>
                    <a:pt x="57788" y="34604"/>
                    <a:pt x="52027" y="34611"/>
                  </a:cubicBezTo>
                  <a:close/>
                </a:path>
              </a:pathLst>
            </a:custGeom>
            <a:solidFill>
              <a:srgbClr val="6C63FF"/>
            </a:solidFill>
            <a:ln w="6951" cap="flat">
              <a:noFill/>
              <a:prstDash val="solid"/>
              <a:miter/>
            </a:ln>
          </p:spPr>
          <p:txBody>
            <a:bodyPr rtlCol="0" anchor="ctr"/>
            <a:lstStyle/>
            <a:p>
              <a:endParaRPr lang="zh-CN" altLang="en-US"/>
            </a:p>
          </p:txBody>
        </p:sp>
        <p:sp>
          <p:nvSpPr>
            <p:cNvPr id="73" name="任意多边形: 形状 72"/>
            <p:cNvSpPr/>
            <p:nvPr/>
          </p:nvSpPr>
          <p:spPr>
            <a:xfrm>
              <a:off x="10452794" y="4087702"/>
              <a:ext cx="250660" cy="365253"/>
            </a:xfrm>
            <a:custGeom>
              <a:avLst/>
              <a:gdLst>
                <a:gd name="connsiteX0" fmla="*/ 19 w 250660"/>
                <a:gd name="connsiteY0" fmla="*/ 299187 h 365253"/>
                <a:gd name="connsiteX1" fmla="*/ 64914 w 250660"/>
                <a:gd name="connsiteY1" fmla="*/ 224495 h 365253"/>
                <a:gd name="connsiteX2" fmla="*/ 77250 w 250660"/>
                <a:gd name="connsiteY2" fmla="*/ 224725 h 365253"/>
                <a:gd name="connsiteX3" fmla="*/ 183272 w 250660"/>
                <a:gd name="connsiteY3" fmla="*/ -178 h 365253"/>
                <a:gd name="connsiteX4" fmla="*/ 250505 w 250660"/>
                <a:gd name="connsiteY4" fmla="*/ 110158 h 365253"/>
                <a:gd name="connsiteX5" fmla="*/ 139522 w 250660"/>
                <a:gd name="connsiteY5" fmla="*/ 306806 h 365253"/>
                <a:gd name="connsiteX6" fmla="*/ 58130 w 250660"/>
                <a:gd name="connsiteY6" fmla="*/ 364019 h 365253"/>
                <a:gd name="connsiteX7" fmla="*/ 19 w 250660"/>
                <a:gd name="connsiteY7" fmla="*/ 299187 h 3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660" h="365253">
                  <a:moveTo>
                    <a:pt x="19" y="299187"/>
                  </a:moveTo>
                  <a:cubicBezTo>
                    <a:pt x="-2688" y="260641"/>
                    <a:pt x="26368" y="227202"/>
                    <a:pt x="64914" y="224495"/>
                  </a:cubicBezTo>
                  <a:cubicBezTo>
                    <a:pt x="69026" y="224210"/>
                    <a:pt x="73152" y="224286"/>
                    <a:pt x="77250" y="224725"/>
                  </a:cubicBezTo>
                  <a:lnTo>
                    <a:pt x="183272" y="-178"/>
                  </a:lnTo>
                  <a:lnTo>
                    <a:pt x="250505" y="110158"/>
                  </a:lnTo>
                  <a:lnTo>
                    <a:pt x="139522" y="306806"/>
                  </a:lnTo>
                  <a:cubicBezTo>
                    <a:pt x="132842" y="345080"/>
                    <a:pt x="96404" y="370692"/>
                    <a:pt x="58130" y="364019"/>
                  </a:cubicBezTo>
                  <a:cubicBezTo>
                    <a:pt x="26110" y="358432"/>
                    <a:pt x="2085" y="331631"/>
                    <a:pt x="19" y="299187"/>
                  </a:cubicBezTo>
                  <a:close/>
                </a:path>
              </a:pathLst>
            </a:custGeom>
            <a:solidFill>
              <a:srgbClr val="FFB6B6"/>
            </a:solidFill>
            <a:ln w="6951" cap="flat">
              <a:noFill/>
              <a:prstDash val="solid"/>
              <a:miter/>
            </a:ln>
          </p:spPr>
          <p:txBody>
            <a:bodyPr rtlCol="0" anchor="ctr"/>
            <a:lstStyle/>
            <a:p>
              <a:endParaRPr lang="zh-CN" altLang="en-US"/>
            </a:p>
          </p:txBody>
        </p:sp>
        <p:sp>
          <p:nvSpPr>
            <p:cNvPr id="74" name="任意多边形: 形状 73"/>
            <p:cNvSpPr/>
            <p:nvPr/>
          </p:nvSpPr>
          <p:spPr>
            <a:xfrm>
              <a:off x="10513425" y="3152593"/>
              <a:ext cx="395910" cy="1142130"/>
            </a:xfrm>
            <a:custGeom>
              <a:avLst/>
              <a:gdLst>
                <a:gd name="connsiteX0" fmla="*/ 227634 w 395910"/>
                <a:gd name="connsiteY0" fmla="*/ 57892 h 1142130"/>
                <a:gd name="connsiteX1" fmla="*/ 271294 w 395910"/>
                <a:gd name="connsiteY1" fmla="*/ 957 h 1142130"/>
                <a:gd name="connsiteX2" fmla="*/ 395755 w 395910"/>
                <a:gd name="connsiteY2" fmla="*/ 125410 h 1142130"/>
                <a:gd name="connsiteX3" fmla="*/ 384371 w 395910"/>
                <a:gd name="connsiteY3" fmla="*/ 775021 h 1142130"/>
                <a:gd name="connsiteX4" fmla="*/ 151252 w 395910"/>
                <a:gd name="connsiteY4" fmla="*/ 1141953 h 1142130"/>
                <a:gd name="connsiteX5" fmla="*/ -156 w 395910"/>
                <a:gd name="connsiteY5" fmla="*/ 1103295 h 1142130"/>
                <a:gd name="connsiteX6" fmla="*/ 197799 w 395910"/>
                <a:gd name="connsiteY6" fmla="*/ 667406 h 114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910" h="1142130">
                  <a:moveTo>
                    <a:pt x="227634" y="57892"/>
                  </a:moveTo>
                  <a:lnTo>
                    <a:pt x="271294" y="957"/>
                  </a:lnTo>
                  <a:cubicBezTo>
                    <a:pt x="271294" y="957"/>
                    <a:pt x="377685" y="-20717"/>
                    <a:pt x="395755" y="125410"/>
                  </a:cubicBezTo>
                  <a:lnTo>
                    <a:pt x="384371" y="775021"/>
                  </a:lnTo>
                  <a:lnTo>
                    <a:pt x="151252" y="1141953"/>
                  </a:lnTo>
                  <a:lnTo>
                    <a:pt x="-156" y="1103295"/>
                  </a:lnTo>
                  <a:lnTo>
                    <a:pt x="197799" y="667406"/>
                  </a:lnTo>
                  <a:close/>
                </a:path>
              </a:pathLst>
            </a:custGeom>
            <a:solidFill>
              <a:srgbClr val="E4E4E4"/>
            </a:solidFill>
            <a:ln w="6951" cap="flat">
              <a:noFill/>
              <a:prstDash val="solid"/>
              <a:miter/>
            </a:ln>
          </p:spPr>
          <p:txBody>
            <a:bodyPr rtlCol="0" anchor="ctr"/>
            <a:lstStyle/>
            <a:p>
              <a:endParaRPr lang="zh-CN" altLang="en-US"/>
            </a:p>
          </p:txBody>
        </p:sp>
      </p:gr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aphicFrame>
        <p:nvGraphicFramePr>
          <p:cNvPr id="147" name="图表 146"/>
          <p:cNvGraphicFramePr/>
          <p:nvPr/>
        </p:nvGraphicFramePr>
        <p:xfrm>
          <a:off x="2639834" y="1957401"/>
          <a:ext cx="5623441" cy="3726555"/>
        </p:xfrm>
        <a:graphic>
          <a:graphicData uri="http://schemas.openxmlformats.org/drawingml/2006/chart">
            <c:chart xmlns:c="http://schemas.openxmlformats.org/drawingml/2006/chart" xmlns:r="http://schemas.openxmlformats.org/officeDocument/2006/relationships" r:id="rId2"/>
          </a:graphicData>
        </a:graphic>
      </p:graphicFrame>
      <p:sp>
        <p:nvSpPr>
          <p:cNvPr id="153" name="文本框 152"/>
          <p:cNvSpPr txBox="1"/>
          <p:nvPr/>
        </p:nvSpPr>
        <p:spPr>
          <a:xfrm>
            <a:off x="8787529" y="2134663"/>
            <a:ext cx="2011680" cy="337185"/>
          </a:xfrm>
          <a:prstGeom prst="rect">
            <a:avLst/>
          </a:prstGeom>
          <a:noFill/>
        </p:spPr>
        <p:txBody>
          <a:bodyPr wrap="none" rtlCol="0">
            <a:spAutoFit/>
          </a:bodyPr>
          <a:lstStyle/>
          <a:p>
            <a:r>
              <a:rPr lang="zh-CN" altLang="en-US" sz="1600" dirty="0">
                <a:solidFill>
                  <a:schemeClr val="accent2"/>
                </a:solidFill>
                <a:latin typeface="+mj-ea"/>
                <a:ea typeface="+mj-ea"/>
              </a:rPr>
              <a:t>產品線業績情況彙報</a:t>
            </a:r>
          </a:p>
        </p:txBody>
      </p:sp>
      <p:sp>
        <p:nvSpPr>
          <p:cNvPr id="154" name="文本框 153"/>
          <p:cNvSpPr txBox="1"/>
          <p:nvPr/>
        </p:nvSpPr>
        <p:spPr>
          <a:xfrm>
            <a:off x="8809256" y="2404211"/>
            <a:ext cx="2490347" cy="1768475"/>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工作中無論你做什麼事，都要對自己的工作負責，要加強自我克制和容忍，加強團隊意識，理智的處理問題，不給大家和談對造成麻煩，培養大局意識。</a:t>
            </a:r>
          </a:p>
        </p:txBody>
      </p:sp>
      <p:grpSp>
        <p:nvGrpSpPr>
          <p:cNvPr id="160" name="组合 159"/>
          <p:cNvGrpSpPr/>
          <p:nvPr/>
        </p:nvGrpSpPr>
        <p:grpSpPr>
          <a:xfrm>
            <a:off x="3034055" y="5421996"/>
            <a:ext cx="604559" cy="752333"/>
            <a:chOff x="-1923632" y="3253062"/>
            <a:chExt cx="743901" cy="925736"/>
          </a:xfrm>
        </p:grpSpPr>
        <p:sp>
          <p:nvSpPr>
            <p:cNvPr id="161" name="任意多边形: 形状 160"/>
            <p:cNvSpPr/>
            <p:nvPr/>
          </p:nvSpPr>
          <p:spPr>
            <a:xfrm>
              <a:off x="-1923632" y="3253062"/>
              <a:ext cx="743901" cy="925736"/>
            </a:xfrm>
            <a:custGeom>
              <a:avLst/>
              <a:gdLst>
                <a:gd name="connsiteX0" fmla="*/ 1451 w 743901"/>
                <a:gd name="connsiteY0" fmla="*/ 526323 h 925736"/>
                <a:gd name="connsiteX1" fmla="*/ 224315 w 743901"/>
                <a:gd name="connsiteY1" fmla="*/ 586111 h 925736"/>
                <a:gd name="connsiteX2" fmla="*/ -156 w 743901"/>
                <a:gd name="connsiteY2" fmla="*/ 448069 h 925736"/>
                <a:gd name="connsiteX3" fmla="*/ 81479 w 743901"/>
                <a:gd name="connsiteY3" fmla="*/ -178 h 925736"/>
                <a:gd name="connsiteX4" fmla="*/ 687124 w 743901"/>
                <a:gd name="connsiteY4" fmla="*/ 379466 h 925736"/>
                <a:gd name="connsiteX5" fmla="*/ 537435 w 743901"/>
                <a:gd name="connsiteY5" fmla="*/ 871344 h 925736"/>
                <a:gd name="connsiteX6" fmla="*/ 48006 w 743901"/>
                <a:gd name="connsiteY6" fmla="*/ 713827 h 925736"/>
                <a:gd name="connsiteX7" fmla="*/ 1451 w 743901"/>
                <a:gd name="connsiteY7" fmla="*/ 526323 h 9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01" h="925736">
                  <a:moveTo>
                    <a:pt x="1451" y="526323"/>
                  </a:moveTo>
                  <a:lnTo>
                    <a:pt x="224315" y="586111"/>
                  </a:lnTo>
                  <a:lnTo>
                    <a:pt x="-156" y="448069"/>
                  </a:lnTo>
                  <a:cubicBezTo>
                    <a:pt x="4673" y="228009"/>
                    <a:pt x="81479" y="-178"/>
                    <a:pt x="81479" y="-178"/>
                  </a:cubicBezTo>
                  <a:cubicBezTo>
                    <a:pt x="81479" y="-178"/>
                    <a:pt x="561217" y="138803"/>
                    <a:pt x="687124" y="379466"/>
                  </a:cubicBezTo>
                  <a:cubicBezTo>
                    <a:pt x="813032" y="620127"/>
                    <a:pt x="713919" y="779008"/>
                    <a:pt x="537435" y="871344"/>
                  </a:cubicBezTo>
                  <a:cubicBezTo>
                    <a:pt x="360945" y="963674"/>
                    <a:pt x="173913" y="954497"/>
                    <a:pt x="48006" y="713827"/>
                  </a:cubicBezTo>
                  <a:cubicBezTo>
                    <a:pt x="19980" y="660267"/>
                    <a:pt x="6113" y="595163"/>
                    <a:pt x="1451" y="526323"/>
                  </a:cubicBezTo>
                  <a:close/>
                </a:path>
              </a:pathLst>
            </a:custGeom>
            <a:solidFill>
              <a:schemeClr val="accent4"/>
            </a:solidFill>
            <a:ln w="6951" cap="flat">
              <a:noFill/>
              <a:prstDash val="solid"/>
              <a:miter/>
            </a:ln>
          </p:spPr>
          <p:txBody>
            <a:bodyPr rtlCol="0" anchor="ctr"/>
            <a:lstStyle/>
            <a:p>
              <a:endParaRPr lang="zh-CN" altLang="en-US"/>
            </a:p>
          </p:txBody>
        </p:sp>
        <p:sp>
          <p:nvSpPr>
            <p:cNvPr id="162" name="任意多边形: 形状 161"/>
            <p:cNvSpPr/>
            <p:nvPr/>
          </p:nvSpPr>
          <p:spPr>
            <a:xfrm>
              <a:off x="-1848307" y="3262892"/>
              <a:ext cx="456227" cy="883538"/>
            </a:xfrm>
            <a:custGeom>
              <a:avLst/>
              <a:gdLst>
                <a:gd name="connsiteX0" fmla="*/ 201744 w 456227"/>
                <a:gd name="connsiteY0" fmla="*/ 584427 h 883538"/>
                <a:gd name="connsiteX1" fmla="*/ 207951 w 456227"/>
                <a:gd name="connsiteY1" fmla="*/ 596290 h 883538"/>
                <a:gd name="connsiteX2" fmla="*/ 445600 w 456227"/>
                <a:gd name="connsiteY2" fmla="*/ 881120 h 883538"/>
                <a:gd name="connsiteX3" fmla="*/ 449315 w 456227"/>
                <a:gd name="connsiteY3" fmla="*/ 883360 h 883538"/>
                <a:gd name="connsiteX4" fmla="*/ 452794 w 456227"/>
                <a:gd name="connsiteY4" fmla="*/ 877579 h 883538"/>
                <a:gd name="connsiteX5" fmla="*/ 456071 w 456227"/>
                <a:gd name="connsiteY5" fmla="*/ 871970 h 883538"/>
                <a:gd name="connsiteX6" fmla="*/ 220676 w 456227"/>
                <a:gd name="connsiteY6" fmla="*/ 590452 h 883538"/>
                <a:gd name="connsiteX7" fmla="*/ 214477 w 456227"/>
                <a:gd name="connsiteY7" fmla="*/ 578743 h 883538"/>
                <a:gd name="connsiteX8" fmla="*/ 143000 w 456227"/>
                <a:gd name="connsiteY8" fmla="*/ 421957 h 883538"/>
                <a:gd name="connsiteX9" fmla="*/ 138025 w 456227"/>
                <a:gd name="connsiteY9" fmla="*/ 409593 h 883538"/>
                <a:gd name="connsiteX10" fmla="*/ 68962 w 456227"/>
                <a:gd name="connsiteY10" fmla="*/ 211526 h 883538"/>
                <a:gd name="connsiteX11" fmla="*/ 65142 w 456227"/>
                <a:gd name="connsiteY11" fmla="*/ 198794 h 883538"/>
                <a:gd name="connsiteX12" fmla="*/ 13586 w 456227"/>
                <a:gd name="connsiteY12" fmla="*/ 3308 h 883538"/>
                <a:gd name="connsiteX13" fmla="*/ 12813 w 456227"/>
                <a:gd name="connsiteY13" fmla="*/ -178 h 883538"/>
                <a:gd name="connsiteX14" fmla="*/ 6398 w 456227"/>
                <a:gd name="connsiteY14" fmla="*/ 1158 h 883538"/>
                <a:gd name="connsiteX15" fmla="*/ 6315 w 456227"/>
                <a:gd name="connsiteY15" fmla="*/ 1131 h 883538"/>
                <a:gd name="connsiteX16" fmla="*/ -156 w 456227"/>
                <a:gd name="connsiteY16" fmla="*/ 2494 h 883538"/>
                <a:gd name="connsiteX17" fmla="*/ 2272 w 456227"/>
                <a:gd name="connsiteY17" fmla="*/ 13717 h 883538"/>
                <a:gd name="connsiteX18" fmla="*/ 52396 w 456227"/>
                <a:gd name="connsiteY18" fmla="*/ 203594 h 883538"/>
                <a:gd name="connsiteX19" fmla="*/ 56244 w 456227"/>
                <a:gd name="connsiteY19" fmla="*/ 216236 h 883538"/>
                <a:gd name="connsiteX20" fmla="*/ 109811 w 456227"/>
                <a:gd name="connsiteY20" fmla="*/ 374539 h 883538"/>
                <a:gd name="connsiteX21" fmla="*/ 125689 w 456227"/>
                <a:gd name="connsiteY21" fmla="*/ 415604 h 883538"/>
                <a:gd name="connsiteX22" fmla="*/ 130594 w 456227"/>
                <a:gd name="connsiteY22" fmla="*/ 427996 h 883538"/>
                <a:gd name="connsiteX23" fmla="*/ 201744 w 456227"/>
                <a:gd name="connsiteY23" fmla="*/ 584427 h 8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227" h="883538">
                  <a:moveTo>
                    <a:pt x="201744" y="584427"/>
                  </a:moveTo>
                  <a:lnTo>
                    <a:pt x="207951" y="596290"/>
                  </a:lnTo>
                  <a:cubicBezTo>
                    <a:pt x="280791" y="733810"/>
                    <a:pt x="360332" y="829236"/>
                    <a:pt x="445600" y="881120"/>
                  </a:cubicBezTo>
                  <a:cubicBezTo>
                    <a:pt x="446831" y="881892"/>
                    <a:pt x="448084" y="882581"/>
                    <a:pt x="449315" y="883360"/>
                  </a:cubicBezTo>
                  <a:lnTo>
                    <a:pt x="452794" y="877579"/>
                  </a:lnTo>
                  <a:lnTo>
                    <a:pt x="456071" y="871970"/>
                  </a:lnTo>
                  <a:cubicBezTo>
                    <a:pt x="362656" y="816649"/>
                    <a:pt x="284249" y="710391"/>
                    <a:pt x="220676" y="590452"/>
                  </a:cubicBezTo>
                  <a:cubicBezTo>
                    <a:pt x="218589" y="586612"/>
                    <a:pt x="216474" y="582709"/>
                    <a:pt x="214477" y="578743"/>
                  </a:cubicBezTo>
                  <a:cubicBezTo>
                    <a:pt x="188016" y="527735"/>
                    <a:pt x="164179" y="474599"/>
                    <a:pt x="143000" y="421957"/>
                  </a:cubicBezTo>
                  <a:cubicBezTo>
                    <a:pt x="141323" y="417893"/>
                    <a:pt x="139674" y="413746"/>
                    <a:pt x="138025" y="409593"/>
                  </a:cubicBezTo>
                  <a:cubicBezTo>
                    <a:pt x="110424" y="339960"/>
                    <a:pt x="87407" y="271669"/>
                    <a:pt x="68962" y="211526"/>
                  </a:cubicBezTo>
                  <a:cubicBezTo>
                    <a:pt x="67640" y="207282"/>
                    <a:pt x="66374" y="203010"/>
                    <a:pt x="65142" y="198794"/>
                  </a:cubicBezTo>
                  <a:cubicBezTo>
                    <a:pt x="34334" y="96876"/>
                    <a:pt x="17245" y="20320"/>
                    <a:pt x="13586" y="3308"/>
                  </a:cubicBezTo>
                  <a:cubicBezTo>
                    <a:pt x="13106" y="1242"/>
                    <a:pt x="12876" y="94"/>
                    <a:pt x="12813" y="-178"/>
                  </a:cubicBezTo>
                  <a:lnTo>
                    <a:pt x="6398" y="1158"/>
                  </a:lnTo>
                  <a:lnTo>
                    <a:pt x="6315" y="1131"/>
                  </a:lnTo>
                  <a:lnTo>
                    <a:pt x="-156" y="2494"/>
                  </a:lnTo>
                  <a:cubicBezTo>
                    <a:pt x="-93" y="2758"/>
                    <a:pt x="658" y="6627"/>
                    <a:pt x="2272" y="13717"/>
                  </a:cubicBezTo>
                  <a:cubicBezTo>
                    <a:pt x="8159" y="40261"/>
                    <a:pt x="24857" y="111933"/>
                    <a:pt x="52396" y="203594"/>
                  </a:cubicBezTo>
                  <a:cubicBezTo>
                    <a:pt x="53655" y="207720"/>
                    <a:pt x="54922" y="211992"/>
                    <a:pt x="56244" y="216236"/>
                  </a:cubicBezTo>
                  <a:cubicBezTo>
                    <a:pt x="71161" y="265059"/>
                    <a:pt x="88987" y="319009"/>
                    <a:pt x="109811" y="374539"/>
                  </a:cubicBezTo>
                  <a:cubicBezTo>
                    <a:pt x="115023" y="388497"/>
                    <a:pt x="120311" y="402183"/>
                    <a:pt x="125689" y="415604"/>
                  </a:cubicBezTo>
                  <a:cubicBezTo>
                    <a:pt x="127275" y="419786"/>
                    <a:pt x="128924" y="423933"/>
                    <a:pt x="130594" y="427996"/>
                  </a:cubicBezTo>
                  <a:cubicBezTo>
                    <a:pt x="153492" y="484910"/>
                    <a:pt x="177204" y="537052"/>
                    <a:pt x="201744" y="584427"/>
                  </a:cubicBezTo>
                  <a:close/>
                </a:path>
              </a:pathLst>
            </a:custGeom>
            <a:solidFill>
              <a:srgbClr val="FFFFFF"/>
            </a:solidFill>
            <a:ln w="6951" cap="flat">
              <a:noFill/>
              <a:prstDash val="solid"/>
              <a:miter/>
            </a:ln>
          </p:spPr>
          <p:txBody>
            <a:bodyPr rtlCol="0" anchor="ctr"/>
            <a:lstStyle/>
            <a:p>
              <a:endParaRPr lang="zh-CN" altLang="en-US"/>
            </a:p>
          </p:txBody>
        </p:sp>
        <p:sp>
          <p:nvSpPr>
            <p:cNvPr id="163" name="任意多边形: 形状 162"/>
            <p:cNvSpPr/>
            <p:nvPr/>
          </p:nvSpPr>
          <p:spPr>
            <a:xfrm>
              <a:off x="-1923632" y="3398882"/>
              <a:ext cx="418731" cy="325889"/>
            </a:xfrm>
            <a:custGeom>
              <a:avLst/>
              <a:gdLst>
                <a:gd name="connsiteX0" fmla="*/ 102 w 418731"/>
                <a:gd name="connsiteY0" fmla="*/ 308649 h 325889"/>
                <a:gd name="connsiteX1" fmla="*/ -156 w 418731"/>
                <a:gd name="connsiteY1" fmla="*/ 322022 h 325889"/>
                <a:gd name="connsiteX2" fmla="*/ 205919 w 418731"/>
                <a:gd name="connsiteY2" fmla="*/ 292006 h 325889"/>
                <a:gd name="connsiteX3" fmla="*/ 218318 w 418731"/>
                <a:gd name="connsiteY3" fmla="*/ 285967 h 325889"/>
                <a:gd name="connsiteX4" fmla="*/ 223286 w 418731"/>
                <a:gd name="connsiteY4" fmla="*/ 283441 h 325889"/>
                <a:gd name="connsiteX5" fmla="*/ 418576 w 418731"/>
                <a:gd name="connsiteY5" fmla="*/ 6613 h 325889"/>
                <a:gd name="connsiteX6" fmla="*/ 406115 w 418731"/>
                <a:gd name="connsiteY6" fmla="*/ -178 h 325889"/>
                <a:gd name="connsiteX7" fmla="*/ 217142 w 418731"/>
                <a:gd name="connsiteY7" fmla="*/ 271696 h 325889"/>
                <a:gd name="connsiteX8" fmla="*/ 213350 w 418731"/>
                <a:gd name="connsiteY8" fmla="*/ 273603 h 325889"/>
                <a:gd name="connsiteX9" fmla="*/ 201007 w 418731"/>
                <a:gd name="connsiteY9" fmla="*/ 279614 h 325889"/>
                <a:gd name="connsiteX10" fmla="*/ 102 w 418731"/>
                <a:gd name="connsiteY10" fmla="*/ 308649 h 3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31" h="325889">
                  <a:moveTo>
                    <a:pt x="102" y="308649"/>
                  </a:moveTo>
                  <a:cubicBezTo>
                    <a:pt x="-24" y="313130"/>
                    <a:pt x="-86" y="317576"/>
                    <a:pt x="-156" y="322022"/>
                  </a:cubicBezTo>
                  <a:cubicBezTo>
                    <a:pt x="69992" y="332020"/>
                    <a:pt x="141539" y="321598"/>
                    <a:pt x="205919" y="292006"/>
                  </a:cubicBezTo>
                  <a:cubicBezTo>
                    <a:pt x="210066" y="290058"/>
                    <a:pt x="214178" y="288054"/>
                    <a:pt x="218318" y="285967"/>
                  </a:cubicBezTo>
                  <a:cubicBezTo>
                    <a:pt x="219995" y="285167"/>
                    <a:pt x="221644" y="284304"/>
                    <a:pt x="223286" y="283441"/>
                  </a:cubicBezTo>
                  <a:cubicBezTo>
                    <a:pt x="329190" y="228029"/>
                    <a:pt x="401891" y="124971"/>
                    <a:pt x="418576" y="6613"/>
                  </a:cubicBezTo>
                  <a:cubicBezTo>
                    <a:pt x="414443" y="4289"/>
                    <a:pt x="410275" y="2056"/>
                    <a:pt x="406115" y="-178"/>
                  </a:cubicBezTo>
                  <a:cubicBezTo>
                    <a:pt x="391406" y="115912"/>
                    <a:pt x="320826" y="217454"/>
                    <a:pt x="217142" y="271696"/>
                  </a:cubicBezTo>
                  <a:cubicBezTo>
                    <a:pt x="215903" y="272343"/>
                    <a:pt x="214616" y="273018"/>
                    <a:pt x="213350" y="273603"/>
                  </a:cubicBezTo>
                  <a:cubicBezTo>
                    <a:pt x="209300" y="275725"/>
                    <a:pt x="205188" y="277729"/>
                    <a:pt x="201007" y="279614"/>
                  </a:cubicBezTo>
                  <a:cubicBezTo>
                    <a:pt x="138297" y="308635"/>
                    <a:pt x="68468" y="318724"/>
                    <a:pt x="102" y="308649"/>
                  </a:cubicBezTo>
                  <a:close/>
                </a:path>
              </a:pathLst>
            </a:custGeom>
            <a:solidFill>
              <a:srgbClr val="FFFFFF"/>
            </a:solidFill>
            <a:ln w="6951" cap="flat">
              <a:noFill/>
              <a:prstDash val="solid"/>
              <a:miter/>
            </a:ln>
          </p:spPr>
          <p:txBody>
            <a:bodyPr rtlCol="0" anchor="ctr"/>
            <a:lstStyle/>
            <a:p>
              <a:endParaRPr lang="zh-CN" altLang="en-US"/>
            </a:p>
          </p:txBody>
        </p:sp>
        <p:sp>
          <p:nvSpPr>
            <p:cNvPr id="164" name="任意多边形: 形状 163"/>
            <p:cNvSpPr/>
            <p:nvPr/>
          </p:nvSpPr>
          <p:spPr>
            <a:xfrm>
              <a:off x="-1914976" y="3447294"/>
              <a:ext cx="499849" cy="441891"/>
            </a:xfrm>
            <a:custGeom>
              <a:avLst/>
              <a:gdLst>
                <a:gd name="connsiteX0" fmla="*/ -156 w 499849"/>
                <a:gd name="connsiteY0" fmla="*/ 404395 h 441891"/>
                <a:gd name="connsiteX1" fmla="*/ 2585 w 499849"/>
                <a:gd name="connsiteY1" fmla="*/ 419493 h 441891"/>
                <a:gd name="connsiteX2" fmla="*/ 274620 w 499849"/>
                <a:gd name="connsiteY2" fmla="*/ 411889 h 441891"/>
                <a:gd name="connsiteX3" fmla="*/ 287345 w 499849"/>
                <a:gd name="connsiteY3" fmla="*/ 406051 h 441891"/>
                <a:gd name="connsiteX4" fmla="*/ 300656 w 499849"/>
                <a:gd name="connsiteY4" fmla="*/ 399469 h 441891"/>
                <a:gd name="connsiteX5" fmla="*/ 494735 w 499849"/>
                <a:gd name="connsiteY5" fmla="*/ 9953 h 441891"/>
                <a:gd name="connsiteX6" fmla="*/ 479491 w 499849"/>
                <a:gd name="connsiteY6" fmla="*/ -178 h 441891"/>
                <a:gd name="connsiteX7" fmla="*/ 294512 w 499849"/>
                <a:gd name="connsiteY7" fmla="*/ 387717 h 441891"/>
                <a:gd name="connsiteX8" fmla="*/ 281146 w 499849"/>
                <a:gd name="connsiteY8" fmla="*/ 394341 h 441891"/>
                <a:gd name="connsiteX9" fmla="*/ 268414 w 499849"/>
                <a:gd name="connsiteY9" fmla="*/ 400025 h 441891"/>
                <a:gd name="connsiteX10" fmla="*/ -156 w 499849"/>
                <a:gd name="connsiteY10" fmla="*/ 404395 h 4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49" h="441891">
                  <a:moveTo>
                    <a:pt x="-156" y="404395"/>
                  </a:moveTo>
                  <a:cubicBezTo>
                    <a:pt x="714" y="409481"/>
                    <a:pt x="1542" y="414504"/>
                    <a:pt x="2585" y="419493"/>
                  </a:cubicBezTo>
                  <a:cubicBezTo>
                    <a:pt x="90942" y="451555"/>
                    <a:pt x="188184" y="448834"/>
                    <a:pt x="274620" y="411889"/>
                  </a:cubicBezTo>
                  <a:cubicBezTo>
                    <a:pt x="278885" y="410031"/>
                    <a:pt x="283115" y="408117"/>
                    <a:pt x="287345" y="406051"/>
                  </a:cubicBezTo>
                  <a:cubicBezTo>
                    <a:pt x="291819" y="404012"/>
                    <a:pt x="296251" y="401772"/>
                    <a:pt x="300656" y="399469"/>
                  </a:cubicBezTo>
                  <a:cubicBezTo>
                    <a:pt x="442552" y="325035"/>
                    <a:pt x="520771" y="168047"/>
                    <a:pt x="494735" y="9953"/>
                  </a:cubicBezTo>
                  <a:cubicBezTo>
                    <a:pt x="489719" y="6515"/>
                    <a:pt x="484619" y="3197"/>
                    <a:pt x="479491" y="-178"/>
                  </a:cubicBezTo>
                  <a:cubicBezTo>
                    <a:pt x="510738" y="155843"/>
                    <a:pt x="435414" y="313798"/>
                    <a:pt x="294512" y="387717"/>
                  </a:cubicBezTo>
                  <a:cubicBezTo>
                    <a:pt x="290108" y="390027"/>
                    <a:pt x="285641" y="392212"/>
                    <a:pt x="281146" y="394341"/>
                  </a:cubicBezTo>
                  <a:cubicBezTo>
                    <a:pt x="276944" y="396317"/>
                    <a:pt x="272706" y="398230"/>
                    <a:pt x="268414" y="400025"/>
                  </a:cubicBezTo>
                  <a:cubicBezTo>
                    <a:pt x="182861" y="436352"/>
                    <a:pt x="86531" y="437917"/>
                    <a:pt x="-156" y="404395"/>
                  </a:cubicBezTo>
                  <a:close/>
                </a:path>
              </a:pathLst>
            </a:custGeom>
            <a:solidFill>
              <a:srgbClr val="FFFFFF"/>
            </a:solidFill>
            <a:ln w="6951" cap="flat">
              <a:noFill/>
              <a:prstDash val="solid"/>
              <a:miter/>
            </a:ln>
          </p:spPr>
          <p:txBody>
            <a:bodyPr rtlCol="0" anchor="ctr"/>
            <a:lstStyle/>
            <a:p>
              <a:endParaRPr lang="zh-CN" altLang="en-US"/>
            </a:p>
          </p:txBody>
        </p:sp>
      </p:grpSp>
      <p:sp>
        <p:nvSpPr>
          <p:cNvPr id="165" name="文本框 164"/>
          <p:cNvSpPr txBox="1"/>
          <p:nvPr/>
        </p:nvSpPr>
        <p:spPr>
          <a:xfrm>
            <a:off x="4639394" y="1503232"/>
            <a:ext cx="1605280" cy="337185"/>
          </a:xfrm>
          <a:prstGeom prst="rect">
            <a:avLst/>
          </a:prstGeom>
          <a:noFill/>
        </p:spPr>
        <p:txBody>
          <a:bodyPr wrap="none" rtlCol="0">
            <a:spAutoFit/>
          </a:bodyPr>
          <a:lstStyle/>
          <a:p>
            <a:r>
              <a:rPr lang="zh-CN" altLang="en-US" sz="1600" dirty="0">
                <a:solidFill>
                  <a:schemeClr val="tx1">
                    <a:lumMod val="65000"/>
                    <a:lumOff val="35000"/>
                  </a:schemeClr>
                </a:solidFill>
                <a:latin typeface="+mj-ea"/>
                <a:ea typeface="+mj-ea"/>
              </a:rPr>
              <a:t>各產品業績情況</a:t>
            </a:r>
          </a:p>
        </p:txBody>
      </p:sp>
      <p:sp>
        <p:nvSpPr>
          <p:cNvPr id="166" name="任意多边形: 形状 165"/>
          <p:cNvSpPr/>
          <p:nvPr/>
        </p:nvSpPr>
        <p:spPr>
          <a:xfrm>
            <a:off x="5054118" y="1842459"/>
            <a:ext cx="804151" cy="70820"/>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CCCCCC"/>
          </a:solidFill>
          <a:ln w="9584" cap="flat">
            <a:noFill/>
            <a:prstDash val="solid"/>
            <a:miter/>
          </a:ln>
        </p:spPr>
        <p:txBody>
          <a:bodyPr rtlCol="0" anchor="ctr"/>
          <a:lstStyle/>
          <a:p>
            <a:endParaRPr lang="zh-CN" altLang="en-US"/>
          </a:p>
        </p:txBody>
      </p:sp>
      <p:grpSp>
        <p:nvGrpSpPr>
          <p:cNvPr id="167" name="组合 166"/>
          <p:cNvGrpSpPr/>
          <p:nvPr/>
        </p:nvGrpSpPr>
        <p:grpSpPr>
          <a:xfrm flipH="1">
            <a:off x="8575445" y="2146517"/>
            <a:ext cx="214580" cy="267031"/>
            <a:chOff x="-1923632" y="3253062"/>
            <a:chExt cx="743901" cy="925736"/>
          </a:xfrm>
        </p:grpSpPr>
        <p:sp>
          <p:nvSpPr>
            <p:cNvPr id="168" name="任意多边形: 形状 167"/>
            <p:cNvSpPr/>
            <p:nvPr/>
          </p:nvSpPr>
          <p:spPr>
            <a:xfrm>
              <a:off x="-1923632" y="3253062"/>
              <a:ext cx="743901" cy="925736"/>
            </a:xfrm>
            <a:custGeom>
              <a:avLst/>
              <a:gdLst>
                <a:gd name="connsiteX0" fmla="*/ 1451 w 743901"/>
                <a:gd name="connsiteY0" fmla="*/ 526323 h 925736"/>
                <a:gd name="connsiteX1" fmla="*/ 224315 w 743901"/>
                <a:gd name="connsiteY1" fmla="*/ 586111 h 925736"/>
                <a:gd name="connsiteX2" fmla="*/ -156 w 743901"/>
                <a:gd name="connsiteY2" fmla="*/ 448069 h 925736"/>
                <a:gd name="connsiteX3" fmla="*/ 81479 w 743901"/>
                <a:gd name="connsiteY3" fmla="*/ -178 h 925736"/>
                <a:gd name="connsiteX4" fmla="*/ 687124 w 743901"/>
                <a:gd name="connsiteY4" fmla="*/ 379466 h 925736"/>
                <a:gd name="connsiteX5" fmla="*/ 537435 w 743901"/>
                <a:gd name="connsiteY5" fmla="*/ 871344 h 925736"/>
                <a:gd name="connsiteX6" fmla="*/ 48006 w 743901"/>
                <a:gd name="connsiteY6" fmla="*/ 713827 h 925736"/>
                <a:gd name="connsiteX7" fmla="*/ 1451 w 743901"/>
                <a:gd name="connsiteY7" fmla="*/ 526323 h 9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01" h="925736">
                  <a:moveTo>
                    <a:pt x="1451" y="526323"/>
                  </a:moveTo>
                  <a:lnTo>
                    <a:pt x="224315" y="586111"/>
                  </a:lnTo>
                  <a:lnTo>
                    <a:pt x="-156" y="448069"/>
                  </a:lnTo>
                  <a:cubicBezTo>
                    <a:pt x="4673" y="228009"/>
                    <a:pt x="81479" y="-178"/>
                    <a:pt x="81479" y="-178"/>
                  </a:cubicBezTo>
                  <a:cubicBezTo>
                    <a:pt x="81479" y="-178"/>
                    <a:pt x="561217" y="138803"/>
                    <a:pt x="687124" y="379466"/>
                  </a:cubicBezTo>
                  <a:cubicBezTo>
                    <a:pt x="813032" y="620127"/>
                    <a:pt x="713919" y="779008"/>
                    <a:pt x="537435" y="871344"/>
                  </a:cubicBezTo>
                  <a:cubicBezTo>
                    <a:pt x="360945" y="963674"/>
                    <a:pt x="173913" y="954497"/>
                    <a:pt x="48006" y="713827"/>
                  </a:cubicBezTo>
                  <a:cubicBezTo>
                    <a:pt x="19980" y="660267"/>
                    <a:pt x="6113" y="595163"/>
                    <a:pt x="1451" y="526323"/>
                  </a:cubicBezTo>
                  <a:close/>
                </a:path>
              </a:pathLst>
            </a:custGeom>
            <a:solidFill>
              <a:schemeClr val="accent4"/>
            </a:solidFill>
            <a:ln w="6951" cap="flat">
              <a:noFill/>
              <a:prstDash val="solid"/>
              <a:miter/>
            </a:ln>
          </p:spPr>
          <p:txBody>
            <a:bodyPr rtlCol="0" anchor="ctr"/>
            <a:lstStyle/>
            <a:p>
              <a:endParaRPr lang="zh-CN" altLang="en-US"/>
            </a:p>
          </p:txBody>
        </p:sp>
        <p:sp>
          <p:nvSpPr>
            <p:cNvPr id="169" name="任意多边形: 形状 168"/>
            <p:cNvSpPr/>
            <p:nvPr/>
          </p:nvSpPr>
          <p:spPr>
            <a:xfrm>
              <a:off x="-1848307" y="3262892"/>
              <a:ext cx="456227" cy="883538"/>
            </a:xfrm>
            <a:custGeom>
              <a:avLst/>
              <a:gdLst>
                <a:gd name="connsiteX0" fmla="*/ 201744 w 456227"/>
                <a:gd name="connsiteY0" fmla="*/ 584427 h 883538"/>
                <a:gd name="connsiteX1" fmla="*/ 207951 w 456227"/>
                <a:gd name="connsiteY1" fmla="*/ 596290 h 883538"/>
                <a:gd name="connsiteX2" fmla="*/ 445600 w 456227"/>
                <a:gd name="connsiteY2" fmla="*/ 881120 h 883538"/>
                <a:gd name="connsiteX3" fmla="*/ 449315 w 456227"/>
                <a:gd name="connsiteY3" fmla="*/ 883360 h 883538"/>
                <a:gd name="connsiteX4" fmla="*/ 452794 w 456227"/>
                <a:gd name="connsiteY4" fmla="*/ 877579 h 883538"/>
                <a:gd name="connsiteX5" fmla="*/ 456071 w 456227"/>
                <a:gd name="connsiteY5" fmla="*/ 871970 h 883538"/>
                <a:gd name="connsiteX6" fmla="*/ 220676 w 456227"/>
                <a:gd name="connsiteY6" fmla="*/ 590452 h 883538"/>
                <a:gd name="connsiteX7" fmla="*/ 214477 w 456227"/>
                <a:gd name="connsiteY7" fmla="*/ 578743 h 883538"/>
                <a:gd name="connsiteX8" fmla="*/ 143000 w 456227"/>
                <a:gd name="connsiteY8" fmla="*/ 421957 h 883538"/>
                <a:gd name="connsiteX9" fmla="*/ 138025 w 456227"/>
                <a:gd name="connsiteY9" fmla="*/ 409593 h 883538"/>
                <a:gd name="connsiteX10" fmla="*/ 68962 w 456227"/>
                <a:gd name="connsiteY10" fmla="*/ 211526 h 883538"/>
                <a:gd name="connsiteX11" fmla="*/ 65142 w 456227"/>
                <a:gd name="connsiteY11" fmla="*/ 198794 h 883538"/>
                <a:gd name="connsiteX12" fmla="*/ 13586 w 456227"/>
                <a:gd name="connsiteY12" fmla="*/ 3308 h 883538"/>
                <a:gd name="connsiteX13" fmla="*/ 12813 w 456227"/>
                <a:gd name="connsiteY13" fmla="*/ -178 h 883538"/>
                <a:gd name="connsiteX14" fmla="*/ 6398 w 456227"/>
                <a:gd name="connsiteY14" fmla="*/ 1158 h 883538"/>
                <a:gd name="connsiteX15" fmla="*/ 6315 w 456227"/>
                <a:gd name="connsiteY15" fmla="*/ 1131 h 883538"/>
                <a:gd name="connsiteX16" fmla="*/ -156 w 456227"/>
                <a:gd name="connsiteY16" fmla="*/ 2494 h 883538"/>
                <a:gd name="connsiteX17" fmla="*/ 2272 w 456227"/>
                <a:gd name="connsiteY17" fmla="*/ 13717 h 883538"/>
                <a:gd name="connsiteX18" fmla="*/ 52396 w 456227"/>
                <a:gd name="connsiteY18" fmla="*/ 203594 h 883538"/>
                <a:gd name="connsiteX19" fmla="*/ 56244 w 456227"/>
                <a:gd name="connsiteY19" fmla="*/ 216236 h 883538"/>
                <a:gd name="connsiteX20" fmla="*/ 109811 w 456227"/>
                <a:gd name="connsiteY20" fmla="*/ 374539 h 883538"/>
                <a:gd name="connsiteX21" fmla="*/ 125689 w 456227"/>
                <a:gd name="connsiteY21" fmla="*/ 415604 h 883538"/>
                <a:gd name="connsiteX22" fmla="*/ 130594 w 456227"/>
                <a:gd name="connsiteY22" fmla="*/ 427996 h 883538"/>
                <a:gd name="connsiteX23" fmla="*/ 201744 w 456227"/>
                <a:gd name="connsiteY23" fmla="*/ 584427 h 8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227" h="883538">
                  <a:moveTo>
                    <a:pt x="201744" y="584427"/>
                  </a:moveTo>
                  <a:lnTo>
                    <a:pt x="207951" y="596290"/>
                  </a:lnTo>
                  <a:cubicBezTo>
                    <a:pt x="280791" y="733810"/>
                    <a:pt x="360332" y="829236"/>
                    <a:pt x="445600" y="881120"/>
                  </a:cubicBezTo>
                  <a:cubicBezTo>
                    <a:pt x="446831" y="881892"/>
                    <a:pt x="448084" y="882581"/>
                    <a:pt x="449315" y="883360"/>
                  </a:cubicBezTo>
                  <a:lnTo>
                    <a:pt x="452794" y="877579"/>
                  </a:lnTo>
                  <a:lnTo>
                    <a:pt x="456071" y="871970"/>
                  </a:lnTo>
                  <a:cubicBezTo>
                    <a:pt x="362656" y="816649"/>
                    <a:pt x="284249" y="710391"/>
                    <a:pt x="220676" y="590452"/>
                  </a:cubicBezTo>
                  <a:cubicBezTo>
                    <a:pt x="218589" y="586612"/>
                    <a:pt x="216474" y="582709"/>
                    <a:pt x="214477" y="578743"/>
                  </a:cubicBezTo>
                  <a:cubicBezTo>
                    <a:pt x="188016" y="527735"/>
                    <a:pt x="164179" y="474599"/>
                    <a:pt x="143000" y="421957"/>
                  </a:cubicBezTo>
                  <a:cubicBezTo>
                    <a:pt x="141323" y="417893"/>
                    <a:pt x="139674" y="413746"/>
                    <a:pt x="138025" y="409593"/>
                  </a:cubicBezTo>
                  <a:cubicBezTo>
                    <a:pt x="110424" y="339960"/>
                    <a:pt x="87407" y="271669"/>
                    <a:pt x="68962" y="211526"/>
                  </a:cubicBezTo>
                  <a:cubicBezTo>
                    <a:pt x="67640" y="207282"/>
                    <a:pt x="66374" y="203010"/>
                    <a:pt x="65142" y="198794"/>
                  </a:cubicBezTo>
                  <a:cubicBezTo>
                    <a:pt x="34334" y="96876"/>
                    <a:pt x="17245" y="20320"/>
                    <a:pt x="13586" y="3308"/>
                  </a:cubicBezTo>
                  <a:cubicBezTo>
                    <a:pt x="13106" y="1242"/>
                    <a:pt x="12876" y="94"/>
                    <a:pt x="12813" y="-178"/>
                  </a:cubicBezTo>
                  <a:lnTo>
                    <a:pt x="6398" y="1158"/>
                  </a:lnTo>
                  <a:lnTo>
                    <a:pt x="6315" y="1131"/>
                  </a:lnTo>
                  <a:lnTo>
                    <a:pt x="-156" y="2494"/>
                  </a:lnTo>
                  <a:cubicBezTo>
                    <a:pt x="-93" y="2758"/>
                    <a:pt x="658" y="6627"/>
                    <a:pt x="2272" y="13717"/>
                  </a:cubicBezTo>
                  <a:cubicBezTo>
                    <a:pt x="8159" y="40261"/>
                    <a:pt x="24857" y="111933"/>
                    <a:pt x="52396" y="203594"/>
                  </a:cubicBezTo>
                  <a:cubicBezTo>
                    <a:pt x="53655" y="207720"/>
                    <a:pt x="54922" y="211992"/>
                    <a:pt x="56244" y="216236"/>
                  </a:cubicBezTo>
                  <a:cubicBezTo>
                    <a:pt x="71161" y="265059"/>
                    <a:pt x="88987" y="319009"/>
                    <a:pt x="109811" y="374539"/>
                  </a:cubicBezTo>
                  <a:cubicBezTo>
                    <a:pt x="115023" y="388497"/>
                    <a:pt x="120311" y="402183"/>
                    <a:pt x="125689" y="415604"/>
                  </a:cubicBezTo>
                  <a:cubicBezTo>
                    <a:pt x="127275" y="419786"/>
                    <a:pt x="128924" y="423933"/>
                    <a:pt x="130594" y="427996"/>
                  </a:cubicBezTo>
                  <a:cubicBezTo>
                    <a:pt x="153492" y="484910"/>
                    <a:pt x="177204" y="537052"/>
                    <a:pt x="201744" y="584427"/>
                  </a:cubicBezTo>
                  <a:close/>
                </a:path>
              </a:pathLst>
            </a:custGeom>
            <a:solidFill>
              <a:srgbClr val="FFFFFF"/>
            </a:solidFill>
            <a:ln w="6951" cap="flat">
              <a:noFill/>
              <a:prstDash val="solid"/>
              <a:miter/>
            </a:ln>
          </p:spPr>
          <p:txBody>
            <a:bodyPr rtlCol="0" anchor="ctr"/>
            <a:lstStyle/>
            <a:p>
              <a:endParaRPr lang="zh-CN" altLang="en-US"/>
            </a:p>
          </p:txBody>
        </p:sp>
        <p:sp>
          <p:nvSpPr>
            <p:cNvPr id="170" name="任意多边形: 形状 169"/>
            <p:cNvSpPr/>
            <p:nvPr/>
          </p:nvSpPr>
          <p:spPr>
            <a:xfrm>
              <a:off x="-1923632" y="3398882"/>
              <a:ext cx="418731" cy="325889"/>
            </a:xfrm>
            <a:custGeom>
              <a:avLst/>
              <a:gdLst>
                <a:gd name="connsiteX0" fmla="*/ 102 w 418731"/>
                <a:gd name="connsiteY0" fmla="*/ 308649 h 325889"/>
                <a:gd name="connsiteX1" fmla="*/ -156 w 418731"/>
                <a:gd name="connsiteY1" fmla="*/ 322022 h 325889"/>
                <a:gd name="connsiteX2" fmla="*/ 205919 w 418731"/>
                <a:gd name="connsiteY2" fmla="*/ 292006 h 325889"/>
                <a:gd name="connsiteX3" fmla="*/ 218318 w 418731"/>
                <a:gd name="connsiteY3" fmla="*/ 285967 h 325889"/>
                <a:gd name="connsiteX4" fmla="*/ 223286 w 418731"/>
                <a:gd name="connsiteY4" fmla="*/ 283441 h 325889"/>
                <a:gd name="connsiteX5" fmla="*/ 418576 w 418731"/>
                <a:gd name="connsiteY5" fmla="*/ 6613 h 325889"/>
                <a:gd name="connsiteX6" fmla="*/ 406115 w 418731"/>
                <a:gd name="connsiteY6" fmla="*/ -178 h 325889"/>
                <a:gd name="connsiteX7" fmla="*/ 217142 w 418731"/>
                <a:gd name="connsiteY7" fmla="*/ 271696 h 325889"/>
                <a:gd name="connsiteX8" fmla="*/ 213350 w 418731"/>
                <a:gd name="connsiteY8" fmla="*/ 273603 h 325889"/>
                <a:gd name="connsiteX9" fmla="*/ 201007 w 418731"/>
                <a:gd name="connsiteY9" fmla="*/ 279614 h 325889"/>
                <a:gd name="connsiteX10" fmla="*/ 102 w 418731"/>
                <a:gd name="connsiteY10" fmla="*/ 308649 h 3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31" h="325889">
                  <a:moveTo>
                    <a:pt x="102" y="308649"/>
                  </a:moveTo>
                  <a:cubicBezTo>
                    <a:pt x="-24" y="313130"/>
                    <a:pt x="-86" y="317576"/>
                    <a:pt x="-156" y="322022"/>
                  </a:cubicBezTo>
                  <a:cubicBezTo>
                    <a:pt x="69992" y="332020"/>
                    <a:pt x="141539" y="321598"/>
                    <a:pt x="205919" y="292006"/>
                  </a:cubicBezTo>
                  <a:cubicBezTo>
                    <a:pt x="210066" y="290058"/>
                    <a:pt x="214178" y="288054"/>
                    <a:pt x="218318" y="285967"/>
                  </a:cubicBezTo>
                  <a:cubicBezTo>
                    <a:pt x="219995" y="285167"/>
                    <a:pt x="221644" y="284304"/>
                    <a:pt x="223286" y="283441"/>
                  </a:cubicBezTo>
                  <a:cubicBezTo>
                    <a:pt x="329190" y="228029"/>
                    <a:pt x="401891" y="124971"/>
                    <a:pt x="418576" y="6613"/>
                  </a:cubicBezTo>
                  <a:cubicBezTo>
                    <a:pt x="414443" y="4289"/>
                    <a:pt x="410275" y="2056"/>
                    <a:pt x="406115" y="-178"/>
                  </a:cubicBezTo>
                  <a:cubicBezTo>
                    <a:pt x="391406" y="115912"/>
                    <a:pt x="320826" y="217454"/>
                    <a:pt x="217142" y="271696"/>
                  </a:cubicBezTo>
                  <a:cubicBezTo>
                    <a:pt x="215903" y="272343"/>
                    <a:pt x="214616" y="273018"/>
                    <a:pt x="213350" y="273603"/>
                  </a:cubicBezTo>
                  <a:cubicBezTo>
                    <a:pt x="209300" y="275725"/>
                    <a:pt x="205188" y="277729"/>
                    <a:pt x="201007" y="279614"/>
                  </a:cubicBezTo>
                  <a:cubicBezTo>
                    <a:pt x="138297" y="308635"/>
                    <a:pt x="68468" y="318724"/>
                    <a:pt x="102" y="308649"/>
                  </a:cubicBezTo>
                  <a:close/>
                </a:path>
              </a:pathLst>
            </a:custGeom>
            <a:solidFill>
              <a:srgbClr val="FFFFFF"/>
            </a:solidFill>
            <a:ln w="6951" cap="flat">
              <a:noFill/>
              <a:prstDash val="solid"/>
              <a:miter/>
            </a:ln>
          </p:spPr>
          <p:txBody>
            <a:bodyPr rtlCol="0" anchor="ctr"/>
            <a:lstStyle/>
            <a:p>
              <a:endParaRPr lang="zh-CN" altLang="en-US"/>
            </a:p>
          </p:txBody>
        </p:sp>
        <p:sp>
          <p:nvSpPr>
            <p:cNvPr id="171" name="任意多边形: 形状 170"/>
            <p:cNvSpPr/>
            <p:nvPr/>
          </p:nvSpPr>
          <p:spPr>
            <a:xfrm>
              <a:off x="-1914976" y="3447294"/>
              <a:ext cx="499849" cy="441891"/>
            </a:xfrm>
            <a:custGeom>
              <a:avLst/>
              <a:gdLst>
                <a:gd name="connsiteX0" fmla="*/ -156 w 499849"/>
                <a:gd name="connsiteY0" fmla="*/ 404395 h 441891"/>
                <a:gd name="connsiteX1" fmla="*/ 2585 w 499849"/>
                <a:gd name="connsiteY1" fmla="*/ 419493 h 441891"/>
                <a:gd name="connsiteX2" fmla="*/ 274620 w 499849"/>
                <a:gd name="connsiteY2" fmla="*/ 411889 h 441891"/>
                <a:gd name="connsiteX3" fmla="*/ 287345 w 499849"/>
                <a:gd name="connsiteY3" fmla="*/ 406051 h 441891"/>
                <a:gd name="connsiteX4" fmla="*/ 300656 w 499849"/>
                <a:gd name="connsiteY4" fmla="*/ 399469 h 441891"/>
                <a:gd name="connsiteX5" fmla="*/ 494735 w 499849"/>
                <a:gd name="connsiteY5" fmla="*/ 9953 h 441891"/>
                <a:gd name="connsiteX6" fmla="*/ 479491 w 499849"/>
                <a:gd name="connsiteY6" fmla="*/ -178 h 441891"/>
                <a:gd name="connsiteX7" fmla="*/ 294512 w 499849"/>
                <a:gd name="connsiteY7" fmla="*/ 387717 h 441891"/>
                <a:gd name="connsiteX8" fmla="*/ 281146 w 499849"/>
                <a:gd name="connsiteY8" fmla="*/ 394341 h 441891"/>
                <a:gd name="connsiteX9" fmla="*/ 268414 w 499849"/>
                <a:gd name="connsiteY9" fmla="*/ 400025 h 441891"/>
                <a:gd name="connsiteX10" fmla="*/ -156 w 499849"/>
                <a:gd name="connsiteY10" fmla="*/ 404395 h 4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49" h="441891">
                  <a:moveTo>
                    <a:pt x="-156" y="404395"/>
                  </a:moveTo>
                  <a:cubicBezTo>
                    <a:pt x="714" y="409481"/>
                    <a:pt x="1542" y="414504"/>
                    <a:pt x="2585" y="419493"/>
                  </a:cubicBezTo>
                  <a:cubicBezTo>
                    <a:pt x="90942" y="451555"/>
                    <a:pt x="188184" y="448834"/>
                    <a:pt x="274620" y="411889"/>
                  </a:cubicBezTo>
                  <a:cubicBezTo>
                    <a:pt x="278885" y="410031"/>
                    <a:pt x="283115" y="408117"/>
                    <a:pt x="287345" y="406051"/>
                  </a:cubicBezTo>
                  <a:cubicBezTo>
                    <a:pt x="291819" y="404012"/>
                    <a:pt x="296251" y="401772"/>
                    <a:pt x="300656" y="399469"/>
                  </a:cubicBezTo>
                  <a:cubicBezTo>
                    <a:pt x="442552" y="325035"/>
                    <a:pt x="520771" y="168047"/>
                    <a:pt x="494735" y="9953"/>
                  </a:cubicBezTo>
                  <a:cubicBezTo>
                    <a:pt x="489719" y="6515"/>
                    <a:pt x="484619" y="3197"/>
                    <a:pt x="479491" y="-178"/>
                  </a:cubicBezTo>
                  <a:cubicBezTo>
                    <a:pt x="510738" y="155843"/>
                    <a:pt x="435414" y="313798"/>
                    <a:pt x="294512" y="387717"/>
                  </a:cubicBezTo>
                  <a:cubicBezTo>
                    <a:pt x="290108" y="390027"/>
                    <a:pt x="285641" y="392212"/>
                    <a:pt x="281146" y="394341"/>
                  </a:cubicBezTo>
                  <a:cubicBezTo>
                    <a:pt x="276944" y="396317"/>
                    <a:pt x="272706" y="398230"/>
                    <a:pt x="268414" y="400025"/>
                  </a:cubicBezTo>
                  <a:cubicBezTo>
                    <a:pt x="182861" y="436352"/>
                    <a:pt x="86531" y="437917"/>
                    <a:pt x="-156" y="404395"/>
                  </a:cubicBezTo>
                  <a:close/>
                </a:path>
              </a:pathLst>
            </a:custGeom>
            <a:solidFill>
              <a:srgbClr val="FFFFFF"/>
            </a:solidFill>
            <a:ln w="6951" cap="flat">
              <a:noFill/>
              <a:prstDash val="solid"/>
              <a:miter/>
            </a:ln>
          </p:spPr>
          <p:txBody>
            <a:bodyPr rtlCol="0" anchor="ctr"/>
            <a:lstStyle/>
            <a:p>
              <a:endParaRPr lang="zh-CN" altLang="en-US"/>
            </a:p>
          </p:txBody>
        </p:sp>
      </p:grpSp>
      <p:pic>
        <p:nvPicPr>
          <p:cNvPr id="175" name="图片 174"/>
          <p:cNvPicPr>
            <a:picLocks noChangeAspect="1"/>
          </p:cNvPicPr>
          <p:nvPr/>
        </p:nvPicPr>
        <p:blipFill>
          <a:blip r:embed="rId3">
            <a:alphaModFix amt="35000"/>
          </a:blip>
          <a:srcRect b="42395"/>
          <a:stretch>
            <a:fillRect/>
          </a:stretch>
        </p:blipFill>
        <p:spPr>
          <a:xfrm>
            <a:off x="9349750" y="5421996"/>
            <a:ext cx="2004058" cy="1436004"/>
          </a:xfrm>
          <a:custGeom>
            <a:avLst/>
            <a:gdLst>
              <a:gd name="connsiteX0" fmla="*/ 0 w 2004058"/>
              <a:gd name="connsiteY0" fmla="*/ 0 h 1436004"/>
              <a:gd name="connsiteX1" fmla="*/ 2004058 w 2004058"/>
              <a:gd name="connsiteY1" fmla="*/ 0 h 1436004"/>
              <a:gd name="connsiteX2" fmla="*/ 2004058 w 2004058"/>
              <a:gd name="connsiteY2" fmla="*/ 1436004 h 1436004"/>
              <a:gd name="connsiteX3" fmla="*/ 0 w 2004058"/>
              <a:gd name="connsiteY3" fmla="*/ 1436004 h 1436004"/>
            </a:gdLst>
            <a:ahLst/>
            <a:cxnLst>
              <a:cxn ang="0">
                <a:pos x="connsiteX0" y="connsiteY0"/>
              </a:cxn>
              <a:cxn ang="0">
                <a:pos x="connsiteX1" y="connsiteY1"/>
              </a:cxn>
              <a:cxn ang="0">
                <a:pos x="connsiteX2" y="connsiteY2"/>
              </a:cxn>
              <a:cxn ang="0">
                <a:pos x="connsiteX3" y="connsiteY3"/>
              </a:cxn>
            </a:cxnLst>
            <a:rect l="l" t="t" r="r" b="b"/>
            <a:pathLst>
              <a:path w="2004058" h="1436004">
                <a:moveTo>
                  <a:pt x="0" y="0"/>
                </a:moveTo>
                <a:lnTo>
                  <a:pt x="2004058" y="0"/>
                </a:lnTo>
                <a:lnTo>
                  <a:pt x="2004058" y="1436004"/>
                </a:lnTo>
                <a:lnTo>
                  <a:pt x="0" y="1436004"/>
                </a:lnTo>
                <a:close/>
              </a:path>
            </a:pathLst>
          </a:custGeom>
        </p:spPr>
      </p:pic>
      <p:sp>
        <p:nvSpPr>
          <p:cNvPr id="173" name="文本框 172"/>
          <p:cNvSpPr txBox="1"/>
          <p:nvPr/>
        </p:nvSpPr>
        <p:spPr>
          <a:xfrm>
            <a:off x="8806720" y="4434150"/>
            <a:ext cx="2624168" cy="645160"/>
          </a:xfrm>
          <a:prstGeom prst="rect">
            <a:avLst/>
          </a:prstGeom>
          <a:noFill/>
        </p:spPr>
        <p:txBody>
          <a:bodyPr wrap="square" rtlCol="0">
            <a:spAutoFit/>
          </a:bodyPr>
          <a:lstStyle/>
          <a:p>
            <a:r>
              <a:rPr lang="en-US" altLang="zh-CN" sz="1200" dirty="0">
                <a:solidFill>
                  <a:schemeClr val="bg1">
                    <a:lumMod val="75000"/>
                  </a:schemeClr>
                </a:solidFill>
              </a:rPr>
              <a:t>Maecenas porttitor congue massa. Fusce posuere, magna sed pulvinar ultricies, purus </a:t>
            </a:r>
            <a:r>
              <a:rPr lang="en-US" altLang="zh-CN" sz="1200" dirty="0" err="1">
                <a:solidFill>
                  <a:schemeClr val="bg1">
                    <a:lumMod val="75000"/>
                  </a:schemeClr>
                </a:solidFill>
              </a:rPr>
              <a:t>lectus</a:t>
            </a:r>
            <a:r>
              <a:rPr lang="en-US" altLang="zh-CN" sz="1200" dirty="0">
                <a:solidFill>
                  <a:schemeClr val="bg1">
                    <a:lumMod val="75000"/>
                  </a:schemeClr>
                </a:solidFill>
              </a:rPr>
              <a:t> </a:t>
            </a:r>
            <a:r>
              <a:rPr lang="en-US" altLang="zh-CN" sz="1200" dirty="0" err="1">
                <a:solidFill>
                  <a:schemeClr val="bg1">
                    <a:lumMod val="75000"/>
                  </a:schemeClr>
                </a:solidFill>
              </a:rPr>
              <a:t>malesuada</a:t>
            </a:r>
            <a:r>
              <a:rPr lang="en-US" altLang="zh-CN" sz="1200" dirty="0">
                <a:solidFill>
                  <a:schemeClr val="bg1">
                    <a:lumMod val="75000"/>
                  </a:schemeClr>
                </a:solidFill>
              </a:rPr>
              <a:t>.</a:t>
            </a:r>
          </a:p>
        </p:txBody>
      </p:sp>
      <p:sp>
        <p:nvSpPr>
          <p:cNvPr id="174" name="文本框 17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未來工作展望</a:t>
            </a:r>
          </a:p>
        </p:txBody>
      </p:sp>
      <p:sp>
        <p:nvSpPr>
          <p:cNvPr id="177" name="任意多边形: 形状 176"/>
          <p:cNvSpPr/>
          <p:nvPr/>
        </p:nvSpPr>
        <p:spPr>
          <a:xfrm flipH="1">
            <a:off x="0" y="6226369"/>
            <a:ext cx="12192000" cy="631631"/>
          </a:xfrm>
          <a:custGeom>
            <a:avLst/>
            <a:gdLst>
              <a:gd name="connsiteX0" fmla="*/ 10038085 w 12192000"/>
              <a:gd name="connsiteY0" fmla="*/ 191 h 631631"/>
              <a:gd name="connsiteX1" fmla="*/ 9753600 w 12192000"/>
              <a:gd name="connsiteY1" fmla="*/ 771 h 631631"/>
              <a:gd name="connsiteX2" fmla="*/ 7345680 w 12192000"/>
              <a:gd name="connsiteY2" fmla="*/ 101089 h 631631"/>
              <a:gd name="connsiteX3" fmla="*/ 4866640 w 12192000"/>
              <a:gd name="connsiteY3" fmla="*/ 259985 h 631631"/>
              <a:gd name="connsiteX4" fmla="*/ 2428240 w 12192000"/>
              <a:gd name="connsiteY4" fmla="*/ 330633 h 631631"/>
              <a:gd name="connsiteX5" fmla="*/ 411480 w 12192000"/>
              <a:gd name="connsiteY5" fmla="*/ 237732 h 631631"/>
              <a:gd name="connsiteX6" fmla="*/ 46764 w 12192000"/>
              <a:gd name="connsiteY6" fmla="*/ 207200 h 631631"/>
              <a:gd name="connsiteX7" fmla="*/ 0 w 12192000"/>
              <a:gd name="connsiteY7" fmla="*/ 202253 h 631631"/>
              <a:gd name="connsiteX8" fmla="*/ 0 w 12192000"/>
              <a:gd name="connsiteY8" fmla="*/ 631631 h 631631"/>
              <a:gd name="connsiteX9" fmla="*/ 12192000 w 12192000"/>
              <a:gd name="connsiteY9" fmla="*/ 631631 h 631631"/>
              <a:gd name="connsiteX10" fmla="*/ 12192000 w 12192000"/>
              <a:gd name="connsiteY10" fmla="*/ 112931 h 631631"/>
              <a:gd name="connsiteX11" fmla="*/ 11800840 w 12192000"/>
              <a:gd name="connsiteY11" fmla="*/ 63393 h 631631"/>
              <a:gd name="connsiteX12" fmla="*/ 10038085 w 12192000"/>
              <a:gd name="connsiteY12" fmla="*/ 191 h 63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31631">
                <a:moveTo>
                  <a:pt x="10038085" y="191"/>
                </a:moveTo>
                <a:cubicBezTo>
                  <a:pt x="9941666" y="-184"/>
                  <a:pt x="9846416" y="-15"/>
                  <a:pt x="9753600" y="771"/>
                </a:cubicBezTo>
                <a:cubicBezTo>
                  <a:pt x="9011073" y="7054"/>
                  <a:pt x="8200813" y="27407"/>
                  <a:pt x="7345680" y="101089"/>
                </a:cubicBezTo>
                <a:cubicBezTo>
                  <a:pt x="6490547" y="174771"/>
                  <a:pt x="5686213" y="221728"/>
                  <a:pt x="4866640" y="259985"/>
                </a:cubicBezTo>
                <a:cubicBezTo>
                  <a:pt x="4047067" y="298242"/>
                  <a:pt x="3170767" y="334342"/>
                  <a:pt x="2428240" y="330633"/>
                </a:cubicBezTo>
                <a:cubicBezTo>
                  <a:pt x="1685713" y="326924"/>
                  <a:pt x="925602" y="272104"/>
                  <a:pt x="411480" y="237732"/>
                </a:cubicBezTo>
                <a:cubicBezTo>
                  <a:pt x="282950" y="229139"/>
                  <a:pt x="160403" y="218505"/>
                  <a:pt x="46764" y="207200"/>
                </a:cubicBezTo>
                <a:lnTo>
                  <a:pt x="0" y="202253"/>
                </a:lnTo>
                <a:lnTo>
                  <a:pt x="0" y="631631"/>
                </a:lnTo>
                <a:lnTo>
                  <a:pt x="12192000" y="631631"/>
                </a:lnTo>
                <a:lnTo>
                  <a:pt x="12192000" y="112931"/>
                </a:lnTo>
                <a:lnTo>
                  <a:pt x="11800840" y="63393"/>
                </a:lnTo>
                <a:cubicBezTo>
                  <a:pt x="11445240" y="32101"/>
                  <a:pt x="10713019" y="2815"/>
                  <a:pt x="10038085" y="191"/>
                </a:cubicBezTo>
                <a:close/>
              </a:path>
            </a:pathLst>
          </a:custGeom>
          <a:solidFill>
            <a:schemeClr val="accent1"/>
          </a:solidFill>
          <a:ln w="8467" cap="flat">
            <a:noFill/>
            <a:prstDash val="solid"/>
            <a:miter/>
          </a:ln>
        </p:spPr>
        <p:txBody>
          <a:bodyPr wrap="square" rtlCol="0" anchor="ctr">
            <a:noAutofit/>
          </a:bodyPr>
          <a:lstStyle/>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图形 43"/>
          <p:cNvSpPr/>
          <p:nvPr/>
        </p:nvSpPr>
        <p:spPr>
          <a:xfrm>
            <a:off x="0" y="5785219"/>
            <a:ext cx="12192000" cy="1091131"/>
          </a:xfrm>
          <a:custGeom>
            <a:avLst/>
            <a:gdLst>
              <a:gd name="connsiteX0" fmla="*/ 0 w 12192000"/>
              <a:gd name="connsiteY0" fmla="*/ 1083733 h 2709333"/>
              <a:gd name="connsiteX1" fmla="*/ 508000 w 12192000"/>
              <a:gd name="connsiteY1" fmla="*/ 993140 h 2709333"/>
              <a:gd name="connsiteX2" fmla="*/ 3048000 w 12192000"/>
              <a:gd name="connsiteY2" fmla="*/ 812800 h 2709333"/>
              <a:gd name="connsiteX3" fmla="*/ 6096000 w 12192000"/>
              <a:gd name="connsiteY3" fmla="*/ 1445260 h 2709333"/>
              <a:gd name="connsiteX4" fmla="*/ 9144000 w 12192000"/>
              <a:gd name="connsiteY4" fmla="*/ 1354667 h 2709333"/>
              <a:gd name="connsiteX5" fmla="*/ 11684000 w 12192000"/>
              <a:gd name="connsiteY5" fmla="*/ 270933 h 2709333"/>
              <a:gd name="connsiteX6" fmla="*/ 12192000 w 12192000"/>
              <a:gd name="connsiteY6" fmla="*/ 0 h 2709333"/>
              <a:gd name="connsiteX7" fmla="*/ 12192000 w 12192000"/>
              <a:gd name="connsiteY7" fmla="*/ 2709333 h 2709333"/>
              <a:gd name="connsiteX8" fmla="*/ 11684000 w 12192000"/>
              <a:gd name="connsiteY8" fmla="*/ 2709333 h 2709333"/>
              <a:gd name="connsiteX9" fmla="*/ 9144000 w 12192000"/>
              <a:gd name="connsiteY9" fmla="*/ 2709333 h 2709333"/>
              <a:gd name="connsiteX10" fmla="*/ 6096000 w 12192000"/>
              <a:gd name="connsiteY10" fmla="*/ 2709333 h 2709333"/>
              <a:gd name="connsiteX11" fmla="*/ 3048000 w 12192000"/>
              <a:gd name="connsiteY11" fmla="*/ 2709333 h 2709333"/>
              <a:gd name="connsiteX12" fmla="*/ 508000 w 12192000"/>
              <a:gd name="connsiteY12" fmla="*/ 2709333 h 2709333"/>
              <a:gd name="connsiteX13" fmla="*/ 0 w 12192000"/>
              <a:gd name="connsiteY13" fmla="*/ 2709333 h 270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2709333">
                <a:moveTo>
                  <a:pt x="0" y="1083733"/>
                </a:moveTo>
                <a:lnTo>
                  <a:pt x="508000" y="993140"/>
                </a:lnTo>
                <a:cubicBezTo>
                  <a:pt x="1016000" y="905933"/>
                  <a:pt x="2032000" y="719667"/>
                  <a:pt x="3048000" y="812800"/>
                </a:cubicBezTo>
                <a:cubicBezTo>
                  <a:pt x="4064000" y="905933"/>
                  <a:pt x="5080000" y="1261533"/>
                  <a:pt x="6096000" y="1445260"/>
                </a:cubicBezTo>
                <a:cubicBezTo>
                  <a:pt x="7112000" y="1625600"/>
                  <a:pt x="8128000" y="1625600"/>
                  <a:pt x="9144000" y="1354667"/>
                </a:cubicBezTo>
                <a:cubicBezTo>
                  <a:pt x="10160000" y="1083733"/>
                  <a:pt x="11176000" y="541867"/>
                  <a:pt x="11684000" y="270933"/>
                </a:cubicBezTo>
                <a:lnTo>
                  <a:pt x="12192000" y="0"/>
                </a:lnTo>
                <a:lnTo>
                  <a:pt x="12192000" y="2709333"/>
                </a:lnTo>
                <a:lnTo>
                  <a:pt x="11684000" y="2709333"/>
                </a:lnTo>
                <a:cubicBezTo>
                  <a:pt x="11176000" y="2709333"/>
                  <a:pt x="10160000" y="2709333"/>
                  <a:pt x="9144000" y="2709333"/>
                </a:cubicBezTo>
                <a:cubicBezTo>
                  <a:pt x="8128000" y="2709333"/>
                  <a:pt x="7112000" y="2709333"/>
                  <a:pt x="6096000" y="2709333"/>
                </a:cubicBezTo>
                <a:cubicBezTo>
                  <a:pt x="5080000" y="2709333"/>
                  <a:pt x="4064000" y="2709333"/>
                  <a:pt x="3048000" y="2709333"/>
                </a:cubicBezTo>
                <a:cubicBezTo>
                  <a:pt x="2032000" y="2709333"/>
                  <a:pt x="1016000" y="2709333"/>
                  <a:pt x="508000" y="2709333"/>
                </a:cubicBezTo>
                <a:lnTo>
                  <a:pt x="0" y="2709333"/>
                </a:lnTo>
                <a:close/>
              </a:path>
            </a:pathLst>
          </a:custGeom>
          <a:solidFill>
            <a:schemeClr val="accent1"/>
          </a:solidFill>
          <a:ln w="8467" cap="flat">
            <a:noFill/>
            <a:prstDash val="solid"/>
            <a:miter/>
          </a:ln>
        </p:spPr>
        <p:txBody>
          <a:bodyPr rtlCol="0" anchor="ctr"/>
          <a:lstStyle/>
          <a:p>
            <a:endParaRPr lang="zh-CN" altLang="en-US"/>
          </a:p>
        </p:txBody>
      </p:sp>
      <p:sp>
        <p:nvSpPr>
          <p:cNvPr id="58" name="矩形: 圆顶角 57"/>
          <p:cNvSpPr/>
          <p:nvPr/>
        </p:nvSpPr>
        <p:spPr>
          <a:xfrm rot="5400000">
            <a:off x="7900961" y="3098744"/>
            <a:ext cx="2777415" cy="40813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圆角 56"/>
          <p:cNvSpPr/>
          <p:nvPr/>
        </p:nvSpPr>
        <p:spPr>
          <a:xfrm>
            <a:off x="1516288" y="1261641"/>
            <a:ext cx="7407175" cy="4124405"/>
          </a:xfrm>
          <a:prstGeom prst="roundRect">
            <a:avLst>
              <a:gd name="adj" fmla="val 46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文本框 4"/>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未來工作展望</a:t>
            </a:r>
          </a:p>
        </p:txBody>
      </p:sp>
      <p:grpSp>
        <p:nvGrpSpPr>
          <p:cNvPr id="6" name="组合 5"/>
          <p:cNvGrpSpPr/>
          <p:nvPr/>
        </p:nvGrpSpPr>
        <p:grpSpPr>
          <a:xfrm>
            <a:off x="10033201" y="258201"/>
            <a:ext cx="1463474" cy="291074"/>
            <a:chOff x="10025436" y="215707"/>
            <a:chExt cx="1463474" cy="291074"/>
          </a:xfrm>
        </p:grpSpPr>
        <p:sp>
          <p:nvSpPr>
            <p:cNvPr id="7" name="矩形: 圆角 6"/>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椭圆 8"/>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10" name="等腰三角形 9"/>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1" name="文本框 10"/>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2" name="任意多边形: 形状 11"/>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任意多边形: 形状 36"/>
          <p:cNvSpPr/>
          <p:nvPr/>
        </p:nvSpPr>
        <p:spPr>
          <a:xfrm>
            <a:off x="9144640" y="5791745"/>
            <a:ext cx="613882" cy="601222"/>
          </a:xfrm>
          <a:custGeom>
            <a:avLst/>
            <a:gdLst>
              <a:gd name="connsiteX0" fmla="*/ 478733 w 613882"/>
              <a:gd name="connsiteY0" fmla="*/ 552919 h 601222"/>
              <a:gd name="connsiteX1" fmla="*/ 168379 w 613882"/>
              <a:gd name="connsiteY1" fmla="*/ 437146 h 601222"/>
              <a:gd name="connsiteX2" fmla="*/ 45950 w 613882"/>
              <a:gd name="connsiteY2" fmla="*/ 243134 h 601222"/>
              <a:gd name="connsiteX3" fmla="*/ 14898 w 613882"/>
              <a:gd name="connsiteY3" fmla="*/ 182944 h 601222"/>
              <a:gd name="connsiteX4" fmla="*/ 27633 w 613882"/>
              <a:gd name="connsiteY4" fmla="*/ 45929 h 601222"/>
              <a:gd name="connsiteX5" fmla="*/ 156513 w 613882"/>
              <a:gd name="connsiteY5" fmla="*/ 4759 h 601222"/>
              <a:gd name="connsiteX6" fmla="*/ 161565 w 613882"/>
              <a:gd name="connsiteY6" fmla="*/ 6213 h 601222"/>
              <a:gd name="connsiteX7" fmla="*/ 206973 w 613882"/>
              <a:gd name="connsiteY7" fmla="*/ 183402 h 601222"/>
              <a:gd name="connsiteX8" fmla="*/ 237471 w 613882"/>
              <a:gd name="connsiteY8" fmla="*/ 39084 h 601222"/>
              <a:gd name="connsiteX9" fmla="*/ 238238 w 613882"/>
              <a:gd name="connsiteY9" fmla="*/ 34198 h 601222"/>
              <a:gd name="connsiteX10" fmla="*/ 242760 w 613882"/>
              <a:gd name="connsiteY10" fmla="*/ 36214 h 601222"/>
              <a:gd name="connsiteX11" fmla="*/ 375458 w 613882"/>
              <a:gd name="connsiteY11" fmla="*/ 116176 h 601222"/>
              <a:gd name="connsiteX12" fmla="*/ 613510 w 613882"/>
              <a:gd name="connsiteY12" fmla="*/ 595576 h 601222"/>
              <a:gd name="connsiteX13" fmla="*/ 613628 w 613882"/>
              <a:gd name="connsiteY13" fmla="*/ 601086 h 60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882" h="601222">
                <a:moveTo>
                  <a:pt x="478733" y="552919"/>
                </a:moveTo>
                <a:cubicBezTo>
                  <a:pt x="363118" y="563109"/>
                  <a:pt x="249076" y="520571"/>
                  <a:pt x="168379" y="437146"/>
                </a:cubicBezTo>
                <a:cubicBezTo>
                  <a:pt x="116275" y="382212"/>
                  <a:pt x="80528" y="311515"/>
                  <a:pt x="45950" y="243134"/>
                </a:cubicBezTo>
                <a:cubicBezTo>
                  <a:pt x="35886" y="223237"/>
                  <a:pt x="25483" y="202668"/>
                  <a:pt x="14898" y="182944"/>
                </a:cubicBezTo>
                <a:cubicBezTo>
                  <a:pt x="-9245" y="138959"/>
                  <a:pt x="-4201" y="84713"/>
                  <a:pt x="27633" y="45929"/>
                </a:cubicBezTo>
                <a:cubicBezTo>
                  <a:pt x="58148" y="7162"/>
                  <a:pt x="109176" y="-9139"/>
                  <a:pt x="156513" y="4759"/>
                </a:cubicBezTo>
                <a:lnTo>
                  <a:pt x="161565" y="6213"/>
                </a:lnTo>
                <a:lnTo>
                  <a:pt x="206973" y="183402"/>
                </a:lnTo>
                <a:cubicBezTo>
                  <a:pt x="213748" y="156975"/>
                  <a:pt x="228285" y="97424"/>
                  <a:pt x="237471" y="39084"/>
                </a:cubicBezTo>
                <a:lnTo>
                  <a:pt x="238238" y="34198"/>
                </a:lnTo>
                <a:lnTo>
                  <a:pt x="242760" y="36214"/>
                </a:lnTo>
                <a:cubicBezTo>
                  <a:pt x="290176" y="57187"/>
                  <a:pt x="334762" y="84057"/>
                  <a:pt x="375458" y="116176"/>
                </a:cubicBezTo>
                <a:cubicBezTo>
                  <a:pt x="521397" y="233237"/>
                  <a:pt x="608458" y="408561"/>
                  <a:pt x="613510" y="595576"/>
                </a:cubicBezTo>
                <a:lnTo>
                  <a:pt x="613628" y="601086"/>
                </a:lnTo>
                <a:close/>
              </a:path>
            </a:pathLst>
          </a:custGeom>
          <a:solidFill>
            <a:srgbClr val="F2F2F2"/>
          </a:solidFill>
          <a:ln w="7901" cap="flat">
            <a:noFill/>
            <a:prstDash val="solid"/>
            <a:miter/>
          </a:ln>
        </p:spPr>
        <p:txBody>
          <a:bodyPr rtlCol="0" anchor="ctr"/>
          <a:lstStyle/>
          <a:p>
            <a:endParaRPr lang="zh-CN" altLang="en-US"/>
          </a:p>
        </p:txBody>
      </p:sp>
      <p:grpSp>
        <p:nvGrpSpPr>
          <p:cNvPr id="59" name="组合 58"/>
          <p:cNvGrpSpPr/>
          <p:nvPr/>
        </p:nvGrpSpPr>
        <p:grpSpPr>
          <a:xfrm>
            <a:off x="9290734" y="2426281"/>
            <a:ext cx="1587628" cy="4101579"/>
            <a:chOff x="9198134" y="2426281"/>
            <a:chExt cx="1587628" cy="4101579"/>
          </a:xfrm>
        </p:grpSpPr>
        <p:sp>
          <p:nvSpPr>
            <p:cNvPr id="16" name="任意多边形: 形状 15"/>
            <p:cNvSpPr/>
            <p:nvPr/>
          </p:nvSpPr>
          <p:spPr>
            <a:xfrm>
              <a:off x="9473596" y="2572468"/>
              <a:ext cx="954926" cy="848268"/>
            </a:xfrm>
            <a:custGeom>
              <a:avLst/>
              <a:gdLst>
                <a:gd name="connsiteX0" fmla="*/ 954673 w 954926"/>
                <a:gd name="connsiteY0" fmla="*/ 848132 h 848268"/>
                <a:gd name="connsiteX1" fmla="*/ 253427 w 954926"/>
                <a:gd name="connsiteY1" fmla="*/ 420100 h 848268"/>
                <a:gd name="connsiteX2" fmla="*/ -254 w 954926"/>
                <a:gd name="connsiteY2" fmla="*/ 105114 h 848268"/>
                <a:gd name="connsiteX3" fmla="*/ 128405 w 954926"/>
                <a:gd name="connsiteY3" fmla="*/ -137 h 848268"/>
                <a:gd name="connsiteX4" fmla="*/ 366860 w 954926"/>
                <a:gd name="connsiteY4" fmla="*/ 274517 h 848268"/>
                <a:gd name="connsiteX5" fmla="*/ 798046 w 954926"/>
                <a:gd name="connsiteY5" fmla="*/ 475516 h 84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926" h="848268">
                  <a:moveTo>
                    <a:pt x="954673" y="848132"/>
                  </a:moveTo>
                  <a:cubicBezTo>
                    <a:pt x="954673" y="848132"/>
                    <a:pt x="395002" y="586933"/>
                    <a:pt x="253427" y="420100"/>
                  </a:cubicBezTo>
                  <a:lnTo>
                    <a:pt x="-254" y="105114"/>
                  </a:lnTo>
                  <a:lnTo>
                    <a:pt x="128405" y="-137"/>
                  </a:lnTo>
                  <a:lnTo>
                    <a:pt x="366860" y="274517"/>
                  </a:lnTo>
                  <a:cubicBezTo>
                    <a:pt x="364686" y="332233"/>
                    <a:pt x="646525" y="391396"/>
                    <a:pt x="798046" y="475516"/>
                  </a:cubicBezTo>
                  <a:close/>
                </a:path>
              </a:pathLst>
            </a:custGeom>
            <a:solidFill>
              <a:schemeClr val="accent1"/>
            </a:solidFill>
            <a:ln w="7901" cap="flat">
              <a:noFill/>
              <a:prstDash val="solid"/>
              <a:miter/>
            </a:ln>
          </p:spPr>
          <p:txBody>
            <a:bodyPr rtlCol="0" anchor="ctr"/>
            <a:lstStyle/>
            <a:p>
              <a:endParaRPr lang="zh-CN" altLang="en-US"/>
            </a:p>
          </p:txBody>
        </p:sp>
        <p:sp>
          <p:nvSpPr>
            <p:cNvPr id="17" name="任意多边形: 形状 16"/>
            <p:cNvSpPr/>
            <p:nvPr/>
          </p:nvSpPr>
          <p:spPr>
            <a:xfrm>
              <a:off x="10404119" y="5989899"/>
              <a:ext cx="162018" cy="423446"/>
            </a:xfrm>
            <a:custGeom>
              <a:avLst/>
              <a:gdLst>
                <a:gd name="connsiteX0" fmla="*/ 161995 w 162018"/>
                <a:gd name="connsiteY0" fmla="*/ 423447 h 423446"/>
                <a:gd name="connsiteX1" fmla="*/ 52222 w 162018"/>
                <a:gd name="connsiteY1" fmla="*/ 423438 h 423446"/>
                <a:gd name="connsiteX2" fmla="*/ 0 w 162018"/>
                <a:gd name="connsiteY2" fmla="*/ 0 h 423446"/>
                <a:gd name="connsiteX3" fmla="*/ 162019 w 162018"/>
                <a:gd name="connsiteY3" fmla="*/ 8 h 423446"/>
                <a:gd name="connsiteX4" fmla="*/ 161995 w 162018"/>
                <a:gd name="connsiteY4" fmla="*/ 423447 h 42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18" h="423446">
                  <a:moveTo>
                    <a:pt x="161995" y="423447"/>
                  </a:moveTo>
                  <a:lnTo>
                    <a:pt x="52222" y="423438"/>
                  </a:lnTo>
                  <a:lnTo>
                    <a:pt x="0" y="0"/>
                  </a:lnTo>
                  <a:lnTo>
                    <a:pt x="162019" y="8"/>
                  </a:lnTo>
                  <a:lnTo>
                    <a:pt x="161995" y="423447"/>
                  </a:lnTo>
                  <a:close/>
                </a:path>
              </a:pathLst>
            </a:custGeom>
            <a:solidFill>
              <a:srgbClr val="A0616A"/>
            </a:solidFill>
            <a:ln w="7901" cap="flat">
              <a:noFill/>
              <a:prstDash val="solid"/>
              <a:miter/>
            </a:ln>
          </p:spPr>
          <p:txBody>
            <a:bodyPr rtlCol="0" anchor="ctr"/>
            <a:lstStyle/>
            <a:p>
              <a:endParaRPr lang="zh-CN" altLang="en-US"/>
            </a:p>
          </p:txBody>
        </p:sp>
        <p:sp>
          <p:nvSpPr>
            <p:cNvPr id="18" name="任意多边形: 形状 17"/>
            <p:cNvSpPr/>
            <p:nvPr/>
          </p:nvSpPr>
          <p:spPr>
            <a:xfrm>
              <a:off x="10232408" y="6345407"/>
              <a:ext cx="337587" cy="182453"/>
            </a:xfrm>
            <a:custGeom>
              <a:avLst/>
              <a:gdLst>
                <a:gd name="connsiteX0" fmla="*/ 337325 w 337587"/>
                <a:gd name="connsiteY0" fmla="*/ 182317 h 182453"/>
                <a:gd name="connsiteX1" fmla="*/ -254 w 337587"/>
                <a:gd name="connsiteY1" fmla="*/ 182301 h 182453"/>
                <a:gd name="connsiteX2" fmla="*/ -254 w 337587"/>
                <a:gd name="connsiteY2" fmla="*/ 178032 h 182453"/>
                <a:gd name="connsiteX3" fmla="*/ 131139 w 337587"/>
                <a:gd name="connsiteY3" fmla="*/ 46639 h 182453"/>
                <a:gd name="connsiteX4" fmla="*/ 131148 w 337587"/>
                <a:gd name="connsiteY4" fmla="*/ 46639 h 182453"/>
                <a:gd name="connsiteX5" fmla="*/ 192809 w 337587"/>
                <a:gd name="connsiteY5" fmla="*/ -137 h 182453"/>
                <a:gd name="connsiteX6" fmla="*/ 307862 w 337587"/>
                <a:gd name="connsiteY6" fmla="*/ 46646 h 182453"/>
                <a:gd name="connsiteX7" fmla="*/ 337333 w 337587"/>
                <a:gd name="connsiteY7" fmla="*/ 46646 h 18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87" h="182453">
                  <a:moveTo>
                    <a:pt x="337325" y="182317"/>
                  </a:moveTo>
                  <a:lnTo>
                    <a:pt x="-254" y="182301"/>
                  </a:lnTo>
                  <a:lnTo>
                    <a:pt x="-254" y="178032"/>
                  </a:lnTo>
                  <a:cubicBezTo>
                    <a:pt x="-254" y="105469"/>
                    <a:pt x="58577" y="46646"/>
                    <a:pt x="131139" y="46639"/>
                  </a:cubicBezTo>
                  <a:lnTo>
                    <a:pt x="131148" y="46639"/>
                  </a:lnTo>
                  <a:lnTo>
                    <a:pt x="192809" y="-137"/>
                  </a:lnTo>
                  <a:lnTo>
                    <a:pt x="307862" y="46646"/>
                  </a:lnTo>
                  <a:lnTo>
                    <a:pt x="337333" y="46646"/>
                  </a:lnTo>
                  <a:close/>
                </a:path>
              </a:pathLst>
            </a:custGeom>
            <a:solidFill>
              <a:srgbClr val="2F2E41"/>
            </a:solidFill>
            <a:ln w="7901" cap="flat">
              <a:noFill/>
              <a:prstDash val="solid"/>
              <a:miter/>
            </a:ln>
          </p:spPr>
          <p:txBody>
            <a:bodyPr rtlCol="0" anchor="ctr"/>
            <a:lstStyle/>
            <a:p>
              <a:endParaRPr lang="zh-CN" altLang="en-US"/>
            </a:p>
          </p:txBody>
        </p:sp>
        <p:sp>
          <p:nvSpPr>
            <p:cNvPr id="19" name="任意多边形: 形状 18"/>
            <p:cNvSpPr/>
            <p:nvPr/>
          </p:nvSpPr>
          <p:spPr>
            <a:xfrm>
              <a:off x="10050428" y="5904126"/>
              <a:ext cx="253973" cy="437296"/>
            </a:xfrm>
            <a:custGeom>
              <a:avLst/>
              <a:gdLst>
                <a:gd name="connsiteX0" fmla="*/ 253973 w 253973"/>
                <a:gd name="connsiteY0" fmla="*/ 412364 h 437296"/>
                <a:gd name="connsiteX1" fmla="*/ 147070 w 253973"/>
                <a:gd name="connsiteY1" fmla="*/ 437297 h 437296"/>
                <a:gd name="connsiteX2" fmla="*/ 0 w 253973"/>
                <a:gd name="connsiteY2" fmla="*/ 36807 h 437296"/>
                <a:gd name="connsiteX3" fmla="*/ 157782 w 253973"/>
                <a:gd name="connsiteY3" fmla="*/ 0 h 437296"/>
                <a:gd name="connsiteX4" fmla="*/ 253973 w 253973"/>
                <a:gd name="connsiteY4" fmla="*/ 412364 h 43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73" h="437296">
                  <a:moveTo>
                    <a:pt x="253973" y="412364"/>
                  </a:moveTo>
                  <a:lnTo>
                    <a:pt x="147070" y="437297"/>
                  </a:lnTo>
                  <a:lnTo>
                    <a:pt x="0" y="36807"/>
                  </a:lnTo>
                  <a:lnTo>
                    <a:pt x="157782" y="0"/>
                  </a:lnTo>
                  <a:lnTo>
                    <a:pt x="253973" y="412364"/>
                  </a:lnTo>
                  <a:close/>
                </a:path>
              </a:pathLst>
            </a:custGeom>
            <a:solidFill>
              <a:srgbClr val="A0616A"/>
            </a:solidFill>
            <a:ln w="7901" cap="flat">
              <a:noFill/>
              <a:prstDash val="solid"/>
              <a:miter/>
            </a:ln>
          </p:spPr>
          <p:txBody>
            <a:bodyPr rtlCol="0" anchor="ctr"/>
            <a:lstStyle/>
            <a:p>
              <a:endParaRPr lang="zh-CN" altLang="en-US"/>
            </a:p>
          </p:txBody>
        </p:sp>
        <p:sp>
          <p:nvSpPr>
            <p:cNvPr id="20" name="任意多边形: 形状 19"/>
            <p:cNvSpPr/>
            <p:nvPr/>
          </p:nvSpPr>
          <p:spPr>
            <a:xfrm>
              <a:off x="10001011" y="6282283"/>
              <a:ext cx="333185" cy="221545"/>
            </a:xfrm>
            <a:custGeom>
              <a:avLst/>
              <a:gdLst>
                <a:gd name="connsiteX0" fmla="*/ 332932 w 333185"/>
                <a:gd name="connsiteY0" fmla="*/ 144712 h 221545"/>
                <a:gd name="connsiteX1" fmla="*/ 4183 w 333185"/>
                <a:gd name="connsiteY1" fmla="*/ 221409 h 221545"/>
                <a:gd name="connsiteX2" fmla="*/ 3210 w 333185"/>
                <a:gd name="connsiteY2" fmla="*/ 217251 h 221545"/>
                <a:gd name="connsiteX3" fmla="*/ 101315 w 333185"/>
                <a:gd name="connsiteY3" fmla="*/ 59437 h 221545"/>
                <a:gd name="connsiteX4" fmla="*/ 101323 w 333185"/>
                <a:gd name="connsiteY4" fmla="*/ 59437 h 221545"/>
                <a:gd name="connsiteX5" fmla="*/ 150739 w 333185"/>
                <a:gd name="connsiteY5" fmla="*/ -137 h 221545"/>
                <a:gd name="connsiteX6" fmla="*/ 273413 w 333185"/>
                <a:gd name="connsiteY6" fmla="*/ 19287 h 221545"/>
                <a:gd name="connsiteX7" fmla="*/ 302109 w 333185"/>
                <a:gd name="connsiteY7" fmla="*/ 12591 h 22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185" h="221545">
                  <a:moveTo>
                    <a:pt x="332932" y="144712"/>
                  </a:moveTo>
                  <a:lnTo>
                    <a:pt x="4183" y="221409"/>
                  </a:lnTo>
                  <a:lnTo>
                    <a:pt x="3210" y="217251"/>
                  </a:lnTo>
                  <a:cubicBezTo>
                    <a:pt x="-13272" y="146585"/>
                    <a:pt x="30642" y="75928"/>
                    <a:pt x="101315" y="59437"/>
                  </a:cubicBezTo>
                  <a:lnTo>
                    <a:pt x="101323" y="59437"/>
                  </a:lnTo>
                  <a:lnTo>
                    <a:pt x="150739" y="-137"/>
                  </a:lnTo>
                  <a:lnTo>
                    <a:pt x="273413" y="19287"/>
                  </a:lnTo>
                  <a:lnTo>
                    <a:pt x="302109" y="12591"/>
                  </a:lnTo>
                  <a:close/>
                </a:path>
              </a:pathLst>
            </a:custGeom>
            <a:solidFill>
              <a:srgbClr val="2F2E41"/>
            </a:solidFill>
            <a:ln w="7901" cap="flat">
              <a:noFill/>
              <a:prstDash val="solid"/>
              <a:miter/>
            </a:ln>
          </p:spPr>
          <p:txBody>
            <a:bodyPr rtlCol="0" anchor="ctr"/>
            <a:lstStyle/>
            <a:p>
              <a:endParaRPr lang="zh-CN" altLang="en-US"/>
            </a:p>
          </p:txBody>
        </p:sp>
        <p:sp>
          <p:nvSpPr>
            <p:cNvPr id="31" name="任意多边形: 形状 30"/>
            <p:cNvSpPr/>
            <p:nvPr/>
          </p:nvSpPr>
          <p:spPr>
            <a:xfrm>
              <a:off x="9901667" y="4357347"/>
              <a:ext cx="884095" cy="1832689"/>
            </a:xfrm>
            <a:custGeom>
              <a:avLst/>
              <a:gdLst>
                <a:gd name="connsiteX0" fmla="*/ 759325 w 884095"/>
                <a:gd name="connsiteY0" fmla="*/ -137 h 1832689"/>
                <a:gd name="connsiteX1" fmla="*/ 76293 w 884095"/>
                <a:gd name="connsiteY1" fmla="*/ 34101 h 1832689"/>
                <a:gd name="connsiteX2" fmla="*/ 28861 w 884095"/>
                <a:gd name="connsiteY2" fmla="*/ 263354 h 1832689"/>
                <a:gd name="connsiteX3" fmla="*/ 28861 w 884095"/>
                <a:gd name="connsiteY3" fmla="*/ 467548 h 1832689"/>
                <a:gd name="connsiteX4" fmla="*/ -254 w 884095"/>
                <a:gd name="connsiteY4" fmla="*/ 1227862 h 1832689"/>
                <a:gd name="connsiteX5" fmla="*/ 202777 w 884095"/>
                <a:gd name="connsiteY5" fmla="*/ 1820695 h 1832689"/>
                <a:gd name="connsiteX6" fmla="*/ 365547 w 884095"/>
                <a:gd name="connsiteY6" fmla="*/ 1820695 h 1832689"/>
                <a:gd name="connsiteX7" fmla="*/ 349025 w 884095"/>
                <a:gd name="connsiteY7" fmla="*/ 1745595 h 1832689"/>
                <a:gd name="connsiteX8" fmla="*/ 349025 w 884095"/>
                <a:gd name="connsiteY8" fmla="*/ 1745595 h 1832689"/>
                <a:gd name="connsiteX9" fmla="*/ 351721 w 884095"/>
                <a:gd name="connsiteY9" fmla="*/ 1658447 h 1832689"/>
                <a:gd name="connsiteX10" fmla="*/ 338661 w 884095"/>
                <a:gd name="connsiteY10" fmla="*/ 1637577 h 1832689"/>
                <a:gd name="connsiteX11" fmla="*/ 317404 w 884095"/>
                <a:gd name="connsiteY11" fmla="*/ 1547963 h 1832689"/>
                <a:gd name="connsiteX12" fmla="*/ 269972 w 884095"/>
                <a:gd name="connsiteY12" fmla="*/ 1215941 h 1832689"/>
                <a:gd name="connsiteX13" fmla="*/ 473114 w 884095"/>
                <a:gd name="connsiteY13" fmla="*/ 467548 h 1832689"/>
                <a:gd name="connsiteX14" fmla="*/ 499225 w 884095"/>
                <a:gd name="connsiteY14" fmla="*/ 1832553 h 1832689"/>
                <a:gd name="connsiteX15" fmla="*/ 676059 w 884095"/>
                <a:gd name="connsiteY15" fmla="*/ 1832553 h 1832689"/>
                <a:gd name="connsiteX16" fmla="*/ 701988 w 884095"/>
                <a:gd name="connsiteY16" fmla="*/ 1802932 h 1832689"/>
                <a:gd name="connsiteX17" fmla="*/ 709838 w 884095"/>
                <a:gd name="connsiteY17" fmla="*/ 1682242 h 1832689"/>
                <a:gd name="connsiteX18" fmla="*/ 709838 w 884095"/>
                <a:gd name="connsiteY18" fmla="*/ 1682242 h 1832689"/>
                <a:gd name="connsiteX19" fmla="*/ 709838 w 884095"/>
                <a:gd name="connsiteY19" fmla="*/ 1649142 h 1832689"/>
                <a:gd name="connsiteX20" fmla="*/ 688952 w 884095"/>
                <a:gd name="connsiteY20" fmla="*/ 1532152 h 1832689"/>
                <a:gd name="connsiteX21" fmla="*/ 883841 w 884095"/>
                <a:gd name="connsiteY21" fmla="*/ 79880 h 183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4095" h="1832689">
                  <a:moveTo>
                    <a:pt x="759325" y="-137"/>
                  </a:moveTo>
                  <a:lnTo>
                    <a:pt x="76293" y="34101"/>
                  </a:lnTo>
                  <a:lnTo>
                    <a:pt x="28861" y="263354"/>
                  </a:lnTo>
                  <a:lnTo>
                    <a:pt x="28861" y="467548"/>
                  </a:lnTo>
                  <a:lnTo>
                    <a:pt x="-254" y="1227862"/>
                  </a:lnTo>
                  <a:lnTo>
                    <a:pt x="202777" y="1820695"/>
                  </a:lnTo>
                  <a:lnTo>
                    <a:pt x="365547" y="1820695"/>
                  </a:lnTo>
                  <a:lnTo>
                    <a:pt x="349025" y="1745595"/>
                  </a:lnTo>
                  <a:lnTo>
                    <a:pt x="349025" y="1745595"/>
                  </a:lnTo>
                  <a:cubicBezTo>
                    <a:pt x="367484" y="1719768"/>
                    <a:pt x="368551" y="1685365"/>
                    <a:pt x="351721" y="1658447"/>
                  </a:cubicBezTo>
                  <a:lnTo>
                    <a:pt x="338661" y="1637577"/>
                  </a:lnTo>
                  <a:lnTo>
                    <a:pt x="317404" y="1547963"/>
                  </a:lnTo>
                  <a:lnTo>
                    <a:pt x="269972" y="1215941"/>
                  </a:lnTo>
                  <a:lnTo>
                    <a:pt x="473114" y="467548"/>
                  </a:lnTo>
                  <a:lnTo>
                    <a:pt x="499225" y="1832553"/>
                  </a:lnTo>
                  <a:lnTo>
                    <a:pt x="676059" y="1832553"/>
                  </a:lnTo>
                  <a:lnTo>
                    <a:pt x="701988" y="1802932"/>
                  </a:lnTo>
                  <a:cubicBezTo>
                    <a:pt x="731609" y="1769105"/>
                    <a:pt x="734819" y="1719610"/>
                    <a:pt x="709838" y="1682242"/>
                  </a:cubicBezTo>
                  <a:lnTo>
                    <a:pt x="709838" y="1682242"/>
                  </a:lnTo>
                  <a:lnTo>
                    <a:pt x="709838" y="1649142"/>
                  </a:lnTo>
                  <a:lnTo>
                    <a:pt x="688952" y="1532152"/>
                  </a:lnTo>
                  <a:lnTo>
                    <a:pt x="883841" y="79880"/>
                  </a:lnTo>
                  <a:close/>
                </a:path>
              </a:pathLst>
            </a:custGeom>
            <a:solidFill>
              <a:srgbClr val="2F2E41"/>
            </a:solidFill>
            <a:ln w="7901" cap="flat">
              <a:noFill/>
              <a:prstDash val="solid"/>
              <a:miter/>
            </a:ln>
          </p:spPr>
          <p:txBody>
            <a:bodyPr rtlCol="0" anchor="ctr"/>
            <a:lstStyle/>
            <a:p>
              <a:endParaRPr lang="zh-CN" altLang="en-US"/>
            </a:p>
          </p:txBody>
        </p:sp>
        <p:sp>
          <p:nvSpPr>
            <p:cNvPr id="32" name="任意多边形: 形状 31"/>
            <p:cNvSpPr/>
            <p:nvPr/>
          </p:nvSpPr>
          <p:spPr>
            <a:xfrm>
              <a:off x="9859296" y="2934190"/>
              <a:ext cx="925337" cy="1693464"/>
            </a:xfrm>
            <a:custGeom>
              <a:avLst/>
              <a:gdLst>
                <a:gd name="connsiteX0" fmla="*/ 506568 w 925337"/>
                <a:gd name="connsiteY0" fmla="*/ -137 h 1693464"/>
                <a:gd name="connsiteX1" fmla="*/ 283766 w 925337"/>
                <a:gd name="connsiteY1" fmla="*/ 11270 h 1693464"/>
                <a:gd name="connsiteX2" fmla="*/ 258453 w 925337"/>
                <a:gd name="connsiteY2" fmla="*/ 116877 h 1693464"/>
                <a:gd name="connsiteX3" fmla="*/ 96648 w 925337"/>
                <a:gd name="connsiteY3" fmla="*/ 240705 h 1693464"/>
                <a:gd name="connsiteX4" fmla="*/ 4393 w 925337"/>
                <a:gd name="connsiteY4" fmla="*/ 484512 h 1693464"/>
                <a:gd name="connsiteX5" fmla="*/ 94078 w 925337"/>
                <a:gd name="connsiteY5" fmla="*/ 940782 h 1693464"/>
                <a:gd name="connsiteX6" fmla="*/ 88252 w 925337"/>
                <a:gd name="connsiteY6" fmla="*/ 1226352 h 1693464"/>
                <a:gd name="connsiteX7" fmla="*/ 101193 w 925337"/>
                <a:gd name="connsiteY7" fmla="*/ 1343295 h 1693464"/>
                <a:gd name="connsiteX8" fmla="*/ 100213 w 925337"/>
                <a:gd name="connsiteY8" fmla="*/ 1360995 h 1693464"/>
                <a:gd name="connsiteX9" fmla="*/ 80402 w 925337"/>
                <a:gd name="connsiteY9" fmla="*/ 1377209 h 1693464"/>
                <a:gd name="connsiteX10" fmla="*/ 60418 w 925337"/>
                <a:gd name="connsiteY10" fmla="*/ 1470934 h 1693464"/>
                <a:gd name="connsiteX11" fmla="*/ 60418 w 925337"/>
                <a:gd name="connsiteY11" fmla="*/ 1470934 h 1693464"/>
                <a:gd name="connsiteX12" fmla="*/ 104063 w 925337"/>
                <a:gd name="connsiteY12" fmla="*/ 1692764 h 1693464"/>
                <a:gd name="connsiteX13" fmla="*/ 467706 w 925337"/>
                <a:gd name="connsiteY13" fmla="*/ 1613711 h 1693464"/>
                <a:gd name="connsiteX14" fmla="*/ 760201 w 925337"/>
                <a:gd name="connsiteY14" fmla="*/ 1613711 h 1693464"/>
                <a:gd name="connsiteX15" fmla="*/ 923319 w 925337"/>
                <a:gd name="connsiteY15" fmla="*/ 1509037 h 1693464"/>
                <a:gd name="connsiteX16" fmla="*/ 859104 w 925337"/>
                <a:gd name="connsiteY16" fmla="*/ 1307128 h 1693464"/>
                <a:gd name="connsiteX17" fmla="*/ 826187 w 925337"/>
                <a:gd name="connsiteY17" fmla="*/ 836693 h 1693464"/>
                <a:gd name="connsiteX18" fmla="*/ 892512 w 925337"/>
                <a:gd name="connsiteY18" fmla="*/ 456393 h 1693464"/>
                <a:gd name="connsiteX19" fmla="*/ 754613 w 925337"/>
                <a:gd name="connsiteY19" fmla="*/ 186602 h 1693464"/>
                <a:gd name="connsiteX20" fmla="*/ 542269 w 925337"/>
                <a:gd name="connsiteY20" fmla="*/ 83224 h 169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5337" h="1693464">
                  <a:moveTo>
                    <a:pt x="506568" y="-137"/>
                  </a:moveTo>
                  <a:lnTo>
                    <a:pt x="283766" y="11270"/>
                  </a:lnTo>
                  <a:lnTo>
                    <a:pt x="258453" y="116877"/>
                  </a:lnTo>
                  <a:lnTo>
                    <a:pt x="96648" y="240705"/>
                  </a:lnTo>
                  <a:cubicBezTo>
                    <a:pt x="22030" y="297813"/>
                    <a:pt x="-13734" y="392313"/>
                    <a:pt x="4393" y="484512"/>
                  </a:cubicBezTo>
                  <a:lnTo>
                    <a:pt x="94078" y="940782"/>
                  </a:lnTo>
                  <a:lnTo>
                    <a:pt x="88252" y="1226352"/>
                  </a:lnTo>
                  <a:lnTo>
                    <a:pt x="101193" y="1343295"/>
                  </a:lnTo>
                  <a:lnTo>
                    <a:pt x="100213" y="1360995"/>
                  </a:lnTo>
                  <a:lnTo>
                    <a:pt x="80402" y="1377209"/>
                  </a:lnTo>
                  <a:cubicBezTo>
                    <a:pt x="52639" y="1399936"/>
                    <a:pt x="44338" y="1438862"/>
                    <a:pt x="60418" y="1470934"/>
                  </a:cubicBezTo>
                  <a:lnTo>
                    <a:pt x="60418" y="1470934"/>
                  </a:lnTo>
                  <a:cubicBezTo>
                    <a:pt x="60418" y="1470934"/>
                    <a:pt x="-37212" y="1682029"/>
                    <a:pt x="104063" y="1692764"/>
                  </a:cubicBezTo>
                  <a:cubicBezTo>
                    <a:pt x="245330" y="1703500"/>
                    <a:pt x="332715" y="1556603"/>
                    <a:pt x="467706" y="1613711"/>
                  </a:cubicBezTo>
                  <a:cubicBezTo>
                    <a:pt x="602689" y="1670819"/>
                    <a:pt x="723197" y="1677514"/>
                    <a:pt x="760201" y="1613711"/>
                  </a:cubicBezTo>
                  <a:cubicBezTo>
                    <a:pt x="797206" y="1549908"/>
                    <a:pt x="909785" y="1564777"/>
                    <a:pt x="923319" y="1509037"/>
                  </a:cubicBezTo>
                  <a:cubicBezTo>
                    <a:pt x="936861" y="1453305"/>
                    <a:pt x="868314" y="1390213"/>
                    <a:pt x="859104" y="1307128"/>
                  </a:cubicBezTo>
                  <a:cubicBezTo>
                    <a:pt x="849903" y="1224052"/>
                    <a:pt x="826187" y="836693"/>
                    <a:pt x="826187" y="836693"/>
                  </a:cubicBezTo>
                  <a:lnTo>
                    <a:pt x="892512" y="456393"/>
                  </a:lnTo>
                  <a:cubicBezTo>
                    <a:pt x="911801" y="345783"/>
                    <a:pt x="855563" y="235757"/>
                    <a:pt x="754613" y="186602"/>
                  </a:cubicBezTo>
                  <a:lnTo>
                    <a:pt x="542269" y="83224"/>
                  </a:lnTo>
                  <a:close/>
                </a:path>
              </a:pathLst>
            </a:custGeom>
            <a:solidFill>
              <a:schemeClr val="accent1"/>
            </a:solidFill>
            <a:ln w="7901" cap="flat">
              <a:noFill/>
              <a:prstDash val="solid"/>
              <a:miter/>
            </a:ln>
          </p:spPr>
          <p:txBody>
            <a:bodyPr rtlCol="0" anchor="ctr"/>
            <a:lstStyle/>
            <a:p>
              <a:endParaRPr lang="zh-CN" altLang="en-US"/>
            </a:p>
          </p:txBody>
        </p:sp>
        <p:sp>
          <p:nvSpPr>
            <p:cNvPr id="34" name="任意多边形: 形状 33"/>
            <p:cNvSpPr/>
            <p:nvPr/>
          </p:nvSpPr>
          <p:spPr>
            <a:xfrm>
              <a:off x="9418148" y="3225800"/>
              <a:ext cx="585228" cy="990215"/>
            </a:xfrm>
            <a:custGeom>
              <a:avLst/>
              <a:gdLst>
                <a:gd name="connsiteX0" fmla="*/ 498696 w 585228"/>
                <a:gd name="connsiteY0" fmla="*/ -137 h 990215"/>
                <a:gd name="connsiteX1" fmla="*/ 86989 w 585228"/>
                <a:gd name="connsiteY1" fmla="*/ 699204 h 990215"/>
                <a:gd name="connsiteX2" fmla="*/ -254 w 585228"/>
                <a:gd name="connsiteY2" fmla="*/ 767348 h 990215"/>
                <a:gd name="connsiteX3" fmla="*/ 7651 w 585228"/>
                <a:gd name="connsiteY3" fmla="*/ 990079 h 990215"/>
                <a:gd name="connsiteX4" fmla="*/ 202604 w 585228"/>
                <a:gd name="connsiteY4" fmla="*/ 882496 h 990215"/>
                <a:gd name="connsiteX5" fmla="*/ 584737 w 585228"/>
                <a:gd name="connsiteY5" fmla="*/ 460425 h 990215"/>
                <a:gd name="connsiteX6" fmla="*/ 498696 w 585228"/>
                <a:gd name="connsiteY6" fmla="*/ -137 h 99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28" h="990215">
                  <a:moveTo>
                    <a:pt x="498696" y="-137"/>
                  </a:moveTo>
                  <a:cubicBezTo>
                    <a:pt x="498696" y="-137"/>
                    <a:pt x="201916" y="540260"/>
                    <a:pt x="86989" y="699204"/>
                  </a:cubicBezTo>
                  <a:lnTo>
                    <a:pt x="-254" y="767348"/>
                  </a:lnTo>
                  <a:lnTo>
                    <a:pt x="7651" y="990079"/>
                  </a:lnTo>
                  <a:lnTo>
                    <a:pt x="202604" y="882496"/>
                  </a:lnTo>
                  <a:cubicBezTo>
                    <a:pt x="202604" y="882496"/>
                    <a:pt x="596010" y="584498"/>
                    <a:pt x="584737" y="460425"/>
                  </a:cubicBezTo>
                  <a:cubicBezTo>
                    <a:pt x="573456" y="336351"/>
                    <a:pt x="498696" y="-137"/>
                    <a:pt x="498696" y="-137"/>
                  </a:cubicBezTo>
                  <a:close/>
                </a:path>
              </a:pathLst>
            </a:custGeom>
            <a:solidFill>
              <a:schemeClr val="accent1"/>
            </a:solidFill>
            <a:ln w="7901" cap="flat">
              <a:noFill/>
              <a:prstDash val="solid"/>
              <a:miter/>
            </a:ln>
          </p:spPr>
          <p:txBody>
            <a:bodyPr rtlCol="0" anchor="ctr"/>
            <a:lstStyle/>
            <a:p>
              <a:endParaRPr lang="zh-CN" altLang="en-US"/>
            </a:p>
          </p:txBody>
        </p:sp>
        <p:sp>
          <p:nvSpPr>
            <p:cNvPr id="35" name="任意多边形: 形状 34"/>
            <p:cNvSpPr/>
            <p:nvPr/>
          </p:nvSpPr>
          <p:spPr>
            <a:xfrm>
              <a:off x="10025276" y="2495283"/>
              <a:ext cx="421062" cy="421062"/>
            </a:xfrm>
            <a:custGeom>
              <a:avLst/>
              <a:gdLst>
                <a:gd name="connsiteX0" fmla="*/ 421062 w 421062"/>
                <a:gd name="connsiteY0" fmla="*/ 210531 h 421062"/>
                <a:gd name="connsiteX1" fmla="*/ 210531 w 421062"/>
                <a:gd name="connsiteY1" fmla="*/ 421062 h 421062"/>
                <a:gd name="connsiteX2" fmla="*/ 0 w 421062"/>
                <a:gd name="connsiteY2" fmla="*/ 210531 h 421062"/>
                <a:gd name="connsiteX3" fmla="*/ 210531 w 421062"/>
                <a:gd name="connsiteY3" fmla="*/ 0 h 421062"/>
                <a:gd name="connsiteX4" fmla="*/ 421062 w 421062"/>
                <a:gd name="connsiteY4" fmla="*/ 210531 h 42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62" h="421062">
                  <a:moveTo>
                    <a:pt x="421062" y="210531"/>
                  </a:moveTo>
                  <a:cubicBezTo>
                    <a:pt x="421062" y="326804"/>
                    <a:pt x="326805" y="421062"/>
                    <a:pt x="210531" y="421062"/>
                  </a:cubicBezTo>
                  <a:cubicBezTo>
                    <a:pt x="94258" y="421062"/>
                    <a:pt x="0" y="326804"/>
                    <a:pt x="0" y="210531"/>
                  </a:cubicBezTo>
                  <a:cubicBezTo>
                    <a:pt x="0" y="94258"/>
                    <a:pt x="94258" y="0"/>
                    <a:pt x="210531" y="0"/>
                  </a:cubicBezTo>
                  <a:cubicBezTo>
                    <a:pt x="326804" y="0"/>
                    <a:pt x="421062" y="94258"/>
                    <a:pt x="421062" y="210531"/>
                  </a:cubicBezTo>
                  <a:close/>
                </a:path>
              </a:pathLst>
            </a:custGeom>
            <a:solidFill>
              <a:srgbClr val="A0616A"/>
            </a:solidFill>
            <a:ln w="7901" cap="flat">
              <a:noFill/>
              <a:prstDash val="solid"/>
              <a:miter/>
            </a:ln>
          </p:spPr>
          <p:txBody>
            <a:bodyPr rtlCol="0" anchor="ctr"/>
            <a:lstStyle/>
            <a:p>
              <a:endParaRPr lang="zh-CN" altLang="en-US"/>
            </a:p>
          </p:txBody>
        </p:sp>
        <p:sp>
          <p:nvSpPr>
            <p:cNvPr id="36" name="任意多边形: 形状 35"/>
            <p:cNvSpPr/>
            <p:nvPr/>
          </p:nvSpPr>
          <p:spPr>
            <a:xfrm>
              <a:off x="9972394" y="2426281"/>
              <a:ext cx="499780" cy="472810"/>
            </a:xfrm>
            <a:custGeom>
              <a:avLst/>
              <a:gdLst>
                <a:gd name="connsiteX0" fmla="*/ 344513 w 499780"/>
                <a:gd name="connsiteY0" fmla="*/ 472673 h 472810"/>
                <a:gd name="connsiteX1" fmla="*/ 218194 w 499780"/>
                <a:gd name="connsiteY1" fmla="*/ 452752 h 472810"/>
                <a:gd name="connsiteX2" fmla="*/ 166960 w 499780"/>
                <a:gd name="connsiteY2" fmla="*/ 432633 h 472810"/>
                <a:gd name="connsiteX3" fmla="*/ 169212 w 499780"/>
                <a:gd name="connsiteY3" fmla="*/ 393114 h 472810"/>
                <a:gd name="connsiteX4" fmla="*/ 187822 w 499780"/>
                <a:gd name="connsiteY4" fmla="*/ 356497 h 472810"/>
                <a:gd name="connsiteX5" fmla="*/ 147639 w 499780"/>
                <a:gd name="connsiteY5" fmla="*/ 275484 h 472810"/>
                <a:gd name="connsiteX6" fmla="*/ 124461 w 499780"/>
                <a:gd name="connsiteY6" fmla="*/ 272195 h 472810"/>
                <a:gd name="connsiteX7" fmla="*/ 70476 w 499780"/>
                <a:gd name="connsiteY7" fmla="*/ 283215 h 472810"/>
                <a:gd name="connsiteX8" fmla="*/ 1312 w 499780"/>
                <a:gd name="connsiteY8" fmla="*/ 179941 h 472810"/>
                <a:gd name="connsiteX9" fmla="*/ 38823 w 499780"/>
                <a:gd name="connsiteY9" fmla="*/ 117331 h 472810"/>
                <a:gd name="connsiteX10" fmla="*/ 33693 w 499780"/>
                <a:gd name="connsiteY10" fmla="*/ 69599 h 472810"/>
                <a:gd name="connsiteX11" fmla="*/ 81614 w 499780"/>
                <a:gd name="connsiteY11" fmla="*/ 78334 h 472810"/>
                <a:gd name="connsiteX12" fmla="*/ 351809 w 499780"/>
                <a:gd name="connsiteY12" fmla="*/ 27218 h 472810"/>
                <a:gd name="connsiteX13" fmla="*/ 420459 w 499780"/>
                <a:gd name="connsiteY13" fmla="*/ 64365 h 472810"/>
                <a:gd name="connsiteX14" fmla="*/ 487488 w 499780"/>
                <a:gd name="connsiteY14" fmla="*/ 127347 h 472810"/>
                <a:gd name="connsiteX15" fmla="*/ 499440 w 499780"/>
                <a:gd name="connsiteY15" fmla="*/ 193443 h 472810"/>
                <a:gd name="connsiteX16" fmla="*/ 398885 w 499780"/>
                <a:gd name="connsiteY16" fmla="*/ 457724 h 47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9780" h="472810">
                  <a:moveTo>
                    <a:pt x="344513" y="472673"/>
                  </a:moveTo>
                  <a:cubicBezTo>
                    <a:pt x="284092" y="470689"/>
                    <a:pt x="278606" y="454736"/>
                    <a:pt x="218194" y="452752"/>
                  </a:cubicBezTo>
                  <a:cubicBezTo>
                    <a:pt x="198952" y="452119"/>
                    <a:pt x="176256" y="449487"/>
                    <a:pt x="166960" y="432633"/>
                  </a:cubicBezTo>
                  <a:cubicBezTo>
                    <a:pt x="160335" y="420633"/>
                    <a:pt x="163379" y="405518"/>
                    <a:pt x="169212" y="393114"/>
                  </a:cubicBezTo>
                  <a:cubicBezTo>
                    <a:pt x="176106" y="381272"/>
                    <a:pt x="182320" y="369051"/>
                    <a:pt x="187822" y="356497"/>
                  </a:cubicBezTo>
                  <a:cubicBezTo>
                    <a:pt x="199095" y="323034"/>
                    <a:pt x="181110" y="286757"/>
                    <a:pt x="147639" y="275484"/>
                  </a:cubicBezTo>
                  <a:cubicBezTo>
                    <a:pt x="140184" y="272970"/>
                    <a:pt x="132327" y="271855"/>
                    <a:pt x="124461" y="272195"/>
                  </a:cubicBezTo>
                  <a:cubicBezTo>
                    <a:pt x="106081" y="272986"/>
                    <a:pt x="88808" y="281634"/>
                    <a:pt x="70476" y="283215"/>
                  </a:cubicBezTo>
                  <a:cubicBezTo>
                    <a:pt x="45337" y="285381"/>
                    <a:pt x="-10269" y="202360"/>
                    <a:pt x="1312" y="179941"/>
                  </a:cubicBezTo>
                  <a:cubicBezTo>
                    <a:pt x="12577" y="158106"/>
                    <a:pt x="35258" y="141639"/>
                    <a:pt x="38823" y="117331"/>
                  </a:cubicBezTo>
                  <a:cubicBezTo>
                    <a:pt x="41155" y="101433"/>
                    <a:pt x="34586" y="85638"/>
                    <a:pt x="33693" y="69599"/>
                  </a:cubicBezTo>
                  <a:cubicBezTo>
                    <a:pt x="32364" y="45811"/>
                    <a:pt x="92658" y="99441"/>
                    <a:pt x="81614" y="78334"/>
                  </a:cubicBezTo>
                  <a:cubicBezTo>
                    <a:pt x="54531" y="26546"/>
                    <a:pt x="309785" y="-37652"/>
                    <a:pt x="351809" y="27218"/>
                  </a:cubicBezTo>
                  <a:cubicBezTo>
                    <a:pt x="367517" y="51456"/>
                    <a:pt x="395509" y="49804"/>
                    <a:pt x="420459" y="64365"/>
                  </a:cubicBezTo>
                  <a:cubicBezTo>
                    <a:pt x="436807" y="73907"/>
                    <a:pt x="478096" y="106824"/>
                    <a:pt x="487488" y="127347"/>
                  </a:cubicBezTo>
                  <a:cubicBezTo>
                    <a:pt x="496112" y="148280"/>
                    <a:pt x="500183" y="170810"/>
                    <a:pt x="499440" y="193443"/>
                  </a:cubicBezTo>
                  <a:cubicBezTo>
                    <a:pt x="499820" y="298694"/>
                    <a:pt x="483788" y="395510"/>
                    <a:pt x="398885" y="457724"/>
                  </a:cubicBezTo>
                </a:path>
              </a:pathLst>
            </a:custGeom>
            <a:solidFill>
              <a:srgbClr val="2F2E41"/>
            </a:solidFill>
            <a:ln w="7901" cap="flat">
              <a:noFill/>
              <a:prstDash val="solid"/>
              <a:miter/>
            </a:ln>
          </p:spPr>
          <p:txBody>
            <a:bodyPr rtlCol="0" anchor="ctr"/>
            <a:lstStyle/>
            <a:p>
              <a:endParaRPr lang="zh-CN" altLang="en-US"/>
            </a:p>
          </p:txBody>
        </p:sp>
        <p:sp>
          <p:nvSpPr>
            <p:cNvPr id="15" name="任意多边形: 形状 14"/>
            <p:cNvSpPr/>
            <p:nvPr/>
          </p:nvSpPr>
          <p:spPr>
            <a:xfrm>
              <a:off x="9369313" y="2443055"/>
              <a:ext cx="370208" cy="339021"/>
            </a:xfrm>
            <a:custGeom>
              <a:avLst/>
              <a:gdLst>
                <a:gd name="connsiteX0" fmla="*/ 565 w 370208"/>
                <a:gd name="connsiteY0" fmla="*/ 78975 h 339021"/>
                <a:gd name="connsiteX1" fmla="*/ 80076 w 370208"/>
                <a:gd name="connsiteY1" fmla="*/ 140122 h 339021"/>
                <a:gd name="connsiteX2" fmla="*/ 91222 w 370208"/>
                <a:gd name="connsiteY2" fmla="*/ 137695 h 339021"/>
                <a:gd name="connsiteX3" fmla="*/ 241107 w 370208"/>
                <a:gd name="connsiteY3" fmla="*/ 338885 h 339021"/>
                <a:gd name="connsiteX4" fmla="*/ 369955 w 370208"/>
                <a:gd name="connsiteY4" fmla="*/ 298750 h 339021"/>
                <a:gd name="connsiteX5" fmla="*/ 134828 w 370208"/>
                <a:gd name="connsiteY5" fmla="*/ 45338 h 339021"/>
                <a:gd name="connsiteX6" fmla="*/ 59712 w 370208"/>
                <a:gd name="connsiteY6" fmla="*/ 357 h 339021"/>
                <a:gd name="connsiteX7" fmla="*/ 304 w 370208"/>
                <a:gd name="connsiteY7" fmla="*/ 77109 h 339021"/>
                <a:gd name="connsiteX8" fmla="*/ 565 w 370208"/>
                <a:gd name="connsiteY8" fmla="*/ 78975 h 3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8" h="339021">
                  <a:moveTo>
                    <a:pt x="565" y="78975"/>
                  </a:moveTo>
                  <a:cubicBezTo>
                    <a:pt x="6138" y="117529"/>
                    <a:pt x="41388" y="144636"/>
                    <a:pt x="80076" y="140122"/>
                  </a:cubicBezTo>
                  <a:cubicBezTo>
                    <a:pt x="83847" y="139624"/>
                    <a:pt x="87578" y="138810"/>
                    <a:pt x="91222" y="137695"/>
                  </a:cubicBezTo>
                  <a:lnTo>
                    <a:pt x="241107" y="338885"/>
                  </a:lnTo>
                  <a:lnTo>
                    <a:pt x="369955" y="298750"/>
                  </a:lnTo>
                  <a:lnTo>
                    <a:pt x="134828" y="45338"/>
                  </a:lnTo>
                  <a:cubicBezTo>
                    <a:pt x="122907" y="15029"/>
                    <a:pt x="92060" y="-3446"/>
                    <a:pt x="59712" y="357"/>
                  </a:cubicBezTo>
                  <a:cubicBezTo>
                    <a:pt x="22114" y="5147"/>
                    <a:pt x="-4487" y="39512"/>
                    <a:pt x="304" y="77109"/>
                  </a:cubicBezTo>
                  <a:cubicBezTo>
                    <a:pt x="383" y="77734"/>
                    <a:pt x="470" y="78350"/>
                    <a:pt x="565" y="78975"/>
                  </a:cubicBezTo>
                  <a:close/>
                </a:path>
              </a:pathLst>
            </a:custGeom>
            <a:solidFill>
              <a:srgbClr val="A0616A"/>
            </a:solidFill>
            <a:ln w="7901" cap="flat">
              <a:noFill/>
              <a:prstDash val="solid"/>
              <a:miter/>
            </a:ln>
          </p:spPr>
          <p:txBody>
            <a:bodyPr rtlCol="0" anchor="ctr"/>
            <a:lstStyle/>
            <a:p>
              <a:endParaRPr lang="zh-CN" altLang="en-US"/>
            </a:p>
          </p:txBody>
        </p:sp>
        <p:sp>
          <p:nvSpPr>
            <p:cNvPr id="33" name="任意多边形: 形状 32"/>
            <p:cNvSpPr/>
            <p:nvPr/>
          </p:nvSpPr>
          <p:spPr>
            <a:xfrm>
              <a:off x="9198134" y="3919932"/>
              <a:ext cx="481892" cy="316614"/>
            </a:xfrm>
            <a:custGeom>
              <a:avLst/>
              <a:gdLst>
                <a:gd name="connsiteX0" fmla="*/ 7353 w 481892"/>
                <a:gd name="connsiteY0" fmla="*/ 204823 h 316614"/>
                <a:gd name="connsiteX1" fmla="*/ 113956 w 481892"/>
                <a:gd name="connsiteY1" fmla="*/ 164072 h 316614"/>
                <a:gd name="connsiteX2" fmla="*/ 125308 w 481892"/>
                <a:gd name="connsiteY2" fmla="*/ 170348 h 316614"/>
                <a:gd name="connsiteX3" fmla="*/ 354260 w 481892"/>
                <a:gd name="connsiteY3" fmla="*/ -137 h 316614"/>
                <a:gd name="connsiteX4" fmla="*/ 481638 w 481892"/>
                <a:gd name="connsiteY4" fmla="*/ 85604 h 316614"/>
                <a:gd name="connsiteX5" fmla="*/ 142763 w 481892"/>
                <a:gd name="connsiteY5" fmla="*/ 285236 h 316614"/>
                <a:gd name="connsiteX6" fmla="*/ 46223 w 481892"/>
                <a:gd name="connsiteY6" fmla="*/ 309790 h 316614"/>
                <a:gd name="connsiteX7" fmla="*/ 6460 w 481892"/>
                <a:gd name="connsiteY7" fmla="*/ 206768 h 316614"/>
                <a:gd name="connsiteX8" fmla="*/ 7353 w 481892"/>
                <a:gd name="connsiteY8" fmla="*/ 204823 h 31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892" h="316614">
                  <a:moveTo>
                    <a:pt x="7353" y="204823"/>
                  </a:moveTo>
                  <a:cubicBezTo>
                    <a:pt x="25985" y="164609"/>
                    <a:pt x="73251" y="146538"/>
                    <a:pt x="113956" y="164072"/>
                  </a:cubicBezTo>
                  <a:cubicBezTo>
                    <a:pt x="117909" y="165842"/>
                    <a:pt x="121703" y="167945"/>
                    <a:pt x="125308" y="170348"/>
                  </a:cubicBezTo>
                  <a:lnTo>
                    <a:pt x="354260" y="-137"/>
                  </a:lnTo>
                  <a:lnTo>
                    <a:pt x="481638" y="85604"/>
                  </a:lnTo>
                  <a:lnTo>
                    <a:pt x="142763" y="285236"/>
                  </a:lnTo>
                  <a:cubicBezTo>
                    <a:pt x="119893" y="314391"/>
                    <a:pt x="80240" y="324478"/>
                    <a:pt x="46223" y="309790"/>
                  </a:cubicBezTo>
                  <a:cubicBezTo>
                    <a:pt x="6792" y="292327"/>
                    <a:pt x="-11011" y="246200"/>
                    <a:pt x="6460" y="206768"/>
                  </a:cubicBezTo>
                  <a:cubicBezTo>
                    <a:pt x="6752" y="206112"/>
                    <a:pt x="7044" y="205464"/>
                    <a:pt x="7353" y="204823"/>
                  </a:cubicBezTo>
                  <a:close/>
                </a:path>
              </a:pathLst>
            </a:custGeom>
            <a:solidFill>
              <a:srgbClr val="A0616A"/>
            </a:solidFill>
            <a:ln w="7901" cap="flat">
              <a:noFill/>
              <a:prstDash val="solid"/>
              <a:miter/>
            </a:ln>
          </p:spPr>
          <p:txBody>
            <a:bodyPr rtlCol="0" anchor="ctr"/>
            <a:lstStyle/>
            <a:p>
              <a:endParaRPr lang="zh-CN" altLang="en-US"/>
            </a:p>
          </p:txBody>
        </p:sp>
      </p:grpSp>
      <p:sp>
        <p:nvSpPr>
          <p:cNvPr id="27" name="任意多边形: 形状 26"/>
          <p:cNvSpPr/>
          <p:nvPr/>
        </p:nvSpPr>
        <p:spPr>
          <a:xfrm>
            <a:off x="1363045" y="1106145"/>
            <a:ext cx="1870690" cy="1423496"/>
          </a:xfrm>
          <a:custGeom>
            <a:avLst/>
            <a:gdLst>
              <a:gd name="connsiteX0" fmla="*/ 15557 w 897249"/>
              <a:gd name="connsiteY0" fmla="*/ 712564 h 712700"/>
              <a:gd name="connsiteX1" fmla="*/ 15557 w 897249"/>
              <a:gd name="connsiteY1" fmla="*/ 89035 h 712700"/>
              <a:gd name="connsiteX2" fmla="*/ 89005 w 897249"/>
              <a:gd name="connsiteY2" fmla="*/ 15674 h 712700"/>
              <a:gd name="connsiteX3" fmla="*/ 896996 w 897249"/>
              <a:gd name="connsiteY3" fmla="*/ 15674 h 712700"/>
              <a:gd name="connsiteX4" fmla="*/ 896996 w 897249"/>
              <a:gd name="connsiteY4" fmla="*/ -137 h 712700"/>
              <a:gd name="connsiteX5" fmla="*/ 88997 w 897249"/>
              <a:gd name="connsiteY5" fmla="*/ -137 h 712700"/>
              <a:gd name="connsiteX6" fmla="*/ -254 w 897249"/>
              <a:gd name="connsiteY6" fmla="*/ 89035 h 712700"/>
              <a:gd name="connsiteX7" fmla="*/ -254 w 897249"/>
              <a:gd name="connsiteY7" fmla="*/ 712564 h 7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249" h="712700">
                <a:moveTo>
                  <a:pt x="15557" y="712564"/>
                </a:moveTo>
                <a:lnTo>
                  <a:pt x="15557" y="89035"/>
                </a:lnTo>
                <a:cubicBezTo>
                  <a:pt x="15628" y="48520"/>
                  <a:pt x="48482" y="15697"/>
                  <a:pt x="89005" y="15674"/>
                </a:cubicBezTo>
                <a:lnTo>
                  <a:pt x="896996" y="15674"/>
                </a:lnTo>
                <a:lnTo>
                  <a:pt x="896996" y="-137"/>
                </a:lnTo>
                <a:lnTo>
                  <a:pt x="88997" y="-137"/>
                </a:lnTo>
                <a:cubicBezTo>
                  <a:pt x="39755" y="-105"/>
                  <a:pt x="-175" y="39785"/>
                  <a:pt x="-254" y="89035"/>
                </a:cubicBezTo>
                <a:lnTo>
                  <a:pt x="-254" y="712564"/>
                </a:lnTo>
                <a:close/>
              </a:path>
            </a:pathLst>
          </a:custGeom>
          <a:solidFill>
            <a:srgbClr val="3F3D56"/>
          </a:solidFill>
          <a:ln w="7901" cap="flat">
            <a:noFill/>
            <a:prstDash val="solid"/>
            <a:miter/>
          </a:ln>
        </p:spPr>
        <p:txBody>
          <a:bodyPr rtlCol="0" anchor="ctr"/>
          <a:lstStyle/>
          <a:p>
            <a:endParaRPr lang="zh-CN" altLang="en-US"/>
          </a:p>
        </p:txBody>
      </p:sp>
      <p:sp>
        <p:nvSpPr>
          <p:cNvPr id="28" name="任意多边形: 形状 27"/>
          <p:cNvSpPr/>
          <p:nvPr/>
        </p:nvSpPr>
        <p:spPr>
          <a:xfrm>
            <a:off x="1363045" y="4140166"/>
            <a:ext cx="1870692" cy="1423496"/>
          </a:xfrm>
          <a:custGeom>
            <a:avLst/>
            <a:gdLst>
              <a:gd name="connsiteX0" fmla="*/ 71645 w 897250"/>
              <a:gd name="connsiteY0" fmla="*/ 694690 h 712700"/>
              <a:gd name="connsiteX1" fmla="*/ 15557 w 897250"/>
              <a:gd name="connsiteY1" fmla="*/ 623314 h 712700"/>
              <a:gd name="connsiteX2" fmla="*/ 15557 w 897250"/>
              <a:gd name="connsiteY2" fmla="*/ -137 h 712700"/>
              <a:gd name="connsiteX3" fmla="*/ -254 w 897250"/>
              <a:gd name="connsiteY3" fmla="*/ -137 h 712700"/>
              <a:gd name="connsiteX4" fmla="*/ -254 w 897250"/>
              <a:gd name="connsiteY4" fmla="*/ 623314 h 712700"/>
              <a:gd name="connsiteX5" fmla="*/ 67898 w 897250"/>
              <a:gd name="connsiteY5" fmla="*/ 710042 h 712700"/>
              <a:gd name="connsiteX6" fmla="*/ 87819 w 897250"/>
              <a:gd name="connsiteY6" fmla="*/ 712564 h 712700"/>
              <a:gd name="connsiteX7" fmla="*/ 896996 w 897250"/>
              <a:gd name="connsiteY7" fmla="*/ 712564 h 712700"/>
              <a:gd name="connsiteX8" fmla="*/ 896996 w 897250"/>
              <a:gd name="connsiteY8" fmla="*/ 696754 h 712700"/>
              <a:gd name="connsiteX9" fmla="*/ 87914 w 897250"/>
              <a:gd name="connsiteY9" fmla="*/ 696754 h 712700"/>
              <a:gd name="connsiteX10" fmla="*/ 71645 w 897250"/>
              <a:gd name="connsiteY10" fmla="*/ 694690 h 7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7250" h="712700">
                <a:moveTo>
                  <a:pt x="71645" y="694690"/>
                </a:moveTo>
                <a:cubicBezTo>
                  <a:pt x="38672" y="686761"/>
                  <a:pt x="15462" y="657227"/>
                  <a:pt x="15557" y="623314"/>
                </a:cubicBezTo>
                <a:lnTo>
                  <a:pt x="15557" y="-137"/>
                </a:lnTo>
                <a:lnTo>
                  <a:pt x="-254" y="-137"/>
                </a:lnTo>
                <a:lnTo>
                  <a:pt x="-254" y="623314"/>
                </a:lnTo>
                <a:cubicBezTo>
                  <a:pt x="-372" y="664524"/>
                  <a:pt x="27834" y="700414"/>
                  <a:pt x="67898" y="710042"/>
                </a:cubicBezTo>
                <a:cubicBezTo>
                  <a:pt x="74420" y="711639"/>
                  <a:pt x="81100" y="712485"/>
                  <a:pt x="87819" y="712564"/>
                </a:cubicBezTo>
                <a:lnTo>
                  <a:pt x="896996" y="712564"/>
                </a:lnTo>
                <a:lnTo>
                  <a:pt x="896996" y="696754"/>
                </a:lnTo>
                <a:lnTo>
                  <a:pt x="87914" y="696754"/>
                </a:lnTo>
                <a:cubicBezTo>
                  <a:pt x="82428" y="696682"/>
                  <a:pt x="76973" y="695995"/>
                  <a:pt x="71645" y="694690"/>
                </a:cubicBezTo>
                <a:close/>
              </a:path>
            </a:pathLst>
          </a:custGeom>
          <a:solidFill>
            <a:srgbClr val="3F3D56"/>
          </a:solidFill>
          <a:ln w="7901" cap="flat">
            <a:noFill/>
            <a:prstDash val="solid"/>
            <a:miter/>
          </a:ln>
        </p:spPr>
        <p:txBody>
          <a:bodyPr rtlCol="0" anchor="ctr"/>
          <a:lstStyle/>
          <a:p>
            <a:endParaRPr lang="zh-CN" altLang="en-US"/>
          </a:p>
        </p:txBody>
      </p:sp>
      <p:sp>
        <p:nvSpPr>
          <p:cNvPr id="29" name="任意多边形: 形状 28"/>
          <p:cNvSpPr/>
          <p:nvPr/>
        </p:nvSpPr>
        <p:spPr>
          <a:xfrm>
            <a:off x="7222348" y="4140166"/>
            <a:ext cx="1870690" cy="1423496"/>
          </a:xfrm>
          <a:custGeom>
            <a:avLst/>
            <a:gdLst>
              <a:gd name="connsiteX0" fmla="*/ 881185 w 897249"/>
              <a:gd name="connsiteY0" fmla="*/ -137 h 712700"/>
              <a:gd name="connsiteX1" fmla="*/ 881185 w 897249"/>
              <a:gd name="connsiteY1" fmla="*/ 623314 h 712700"/>
              <a:gd name="connsiteX2" fmla="*/ 807753 w 897249"/>
              <a:gd name="connsiteY2" fmla="*/ 696754 h 712700"/>
              <a:gd name="connsiteX3" fmla="*/ -254 w 897249"/>
              <a:gd name="connsiteY3" fmla="*/ 696754 h 712700"/>
              <a:gd name="connsiteX4" fmla="*/ -254 w 897249"/>
              <a:gd name="connsiteY4" fmla="*/ 712564 h 712700"/>
              <a:gd name="connsiteX5" fmla="*/ 807745 w 897249"/>
              <a:gd name="connsiteY5" fmla="*/ 712564 h 712700"/>
              <a:gd name="connsiteX6" fmla="*/ 896996 w 897249"/>
              <a:gd name="connsiteY6" fmla="*/ 623314 h 712700"/>
              <a:gd name="connsiteX7" fmla="*/ 896996 w 897249"/>
              <a:gd name="connsiteY7" fmla="*/ -137 h 71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249" h="712700">
                <a:moveTo>
                  <a:pt x="881185" y="-137"/>
                </a:moveTo>
                <a:lnTo>
                  <a:pt x="881185" y="623314"/>
                </a:lnTo>
                <a:cubicBezTo>
                  <a:pt x="881146" y="663852"/>
                  <a:pt x="848291" y="696706"/>
                  <a:pt x="807753" y="696754"/>
                </a:cubicBezTo>
                <a:lnTo>
                  <a:pt x="-254" y="696754"/>
                </a:lnTo>
                <a:lnTo>
                  <a:pt x="-254" y="712564"/>
                </a:lnTo>
                <a:lnTo>
                  <a:pt x="807745" y="712564"/>
                </a:lnTo>
                <a:cubicBezTo>
                  <a:pt x="857019" y="712509"/>
                  <a:pt x="896949" y="672587"/>
                  <a:pt x="896996" y="623314"/>
                </a:cubicBezTo>
                <a:lnTo>
                  <a:pt x="896996" y="-137"/>
                </a:lnTo>
                <a:close/>
              </a:path>
            </a:pathLst>
          </a:custGeom>
          <a:solidFill>
            <a:srgbClr val="3F3D56"/>
          </a:solidFill>
          <a:ln w="7901" cap="flat">
            <a:noFill/>
            <a:prstDash val="solid"/>
            <a:miter/>
          </a:ln>
        </p:spPr>
        <p:txBody>
          <a:bodyPr rtlCol="0" anchor="ctr"/>
          <a:lstStyle/>
          <a:p>
            <a:endParaRPr lang="zh-CN" altLang="en-US"/>
          </a:p>
        </p:txBody>
      </p:sp>
      <p:sp>
        <p:nvSpPr>
          <p:cNvPr id="30" name="任意多边形: 形状 29"/>
          <p:cNvSpPr/>
          <p:nvPr/>
        </p:nvSpPr>
        <p:spPr>
          <a:xfrm>
            <a:off x="7271794" y="1106143"/>
            <a:ext cx="1870706" cy="1423498"/>
          </a:xfrm>
          <a:custGeom>
            <a:avLst/>
            <a:gdLst>
              <a:gd name="connsiteX0" fmla="*/ 841596 w 897257"/>
              <a:gd name="connsiteY0" fmla="*/ 23967 h 712701"/>
              <a:gd name="connsiteX1" fmla="*/ 853303 w 897257"/>
              <a:gd name="connsiteY1" fmla="*/ 31611 h 712701"/>
              <a:gd name="connsiteX2" fmla="*/ 881193 w 897257"/>
              <a:gd name="connsiteY2" fmla="*/ 89035 h 712701"/>
              <a:gd name="connsiteX3" fmla="*/ 881193 w 897257"/>
              <a:gd name="connsiteY3" fmla="*/ 712564 h 712701"/>
              <a:gd name="connsiteX4" fmla="*/ 897004 w 897257"/>
              <a:gd name="connsiteY4" fmla="*/ 712564 h 712701"/>
              <a:gd name="connsiteX5" fmla="*/ 897004 w 897257"/>
              <a:gd name="connsiteY5" fmla="*/ 89035 h 712701"/>
              <a:gd name="connsiteX6" fmla="*/ 863137 w 897257"/>
              <a:gd name="connsiteY6" fmla="*/ 19239 h 712701"/>
              <a:gd name="connsiteX7" fmla="*/ 848876 w 897257"/>
              <a:gd name="connsiteY7" fmla="*/ 9935 h 712701"/>
              <a:gd name="connsiteX8" fmla="*/ 807753 w 897257"/>
              <a:gd name="connsiteY8" fmla="*/ -137 h 712701"/>
              <a:gd name="connsiteX9" fmla="*/ -254 w 897257"/>
              <a:gd name="connsiteY9" fmla="*/ -137 h 712701"/>
              <a:gd name="connsiteX10" fmla="*/ -254 w 897257"/>
              <a:gd name="connsiteY10" fmla="*/ 15674 h 712701"/>
              <a:gd name="connsiteX11" fmla="*/ 807753 w 897257"/>
              <a:gd name="connsiteY11" fmla="*/ 15674 h 712701"/>
              <a:gd name="connsiteX12" fmla="*/ 841596 w 897257"/>
              <a:gd name="connsiteY12" fmla="*/ 23967 h 71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257" h="712701">
                <a:moveTo>
                  <a:pt x="841596" y="23967"/>
                </a:moveTo>
                <a:cubicBezTo>
                  <a:pt x="845738" y="26117"/>
                  <a:pt x="849667" y="28678"/>
                  <a:pt x="853303" y="31611"/>
                </a:cubicBezTo>
                <a:cubicBezTo>
                  <a:pt x="870963" y="45422"/>
                  <a:pt x="881256" y="66616"/>
                  <a:pt x="881193" y="89035"/>
                </a:cubicBezTo>
                <a:lnTo>
                  <a:pt x="881193" y="712564"/>
                </a:lnTo>
                <a:lnTo>
                  <a:pt x="897004" y="712564"/>
                </a:lnTo>
                <a:lnTo>
                  <a:pt x="897004" y="89035"/>
                </a:lnTo>
                <a:cubicBezTo>
                  <a:pt x="897090" y="61794"/>
                  <a:pt x="884592" y="36030"/>
                  <a:pt x="863137" y="19239"/>
                </a:cubicBezTo>
                <a:cubicBezTo>
                  <a:pt x="858710" y="15666"/>
                  <a:pt x="853928" y="12552"/>
                  <a:pt x="848876" y="9935"/>
                </a:cubicBezTo>
                <a:cubicBezTo>
                  <a:pt x="836188" y="3287"/>
                  <a:pt x="822069" y="-176"/>
                  <a:pt x="807753" y="-137"/>
                </a:cubicBezTo>
                <a:lnTo>
                  <a:pt x="-254" y="-137"/>
                </a:lnTo>
                <a:lnTo>
                  <a:pt x="-254" y="15674"/>
                </a:lnTo>
                <a:lnTo>
                  <a:pt x="807753" y="15674"/>
                </a:lnTo>
                <a:cubicBezTo>
                  <a:pt x="819540" y="15642"/>
                  <a:pt x="831152" y="18488"/>
                  <a:pt x="841596" y="23967"/>
                </a:cubicBezTo>
                <a:close/>
              </a:path>
            </a:pathLst>
          </a:custGeom>
          <a:solidFill>
            <a:srgbClr val="3F3D56"/>
          </a:solidFill>
          <a:ln w="7901" cap="flat">
            <a:noFill/>
            <a:prstDash val="solid"/>
            <a:miter/>
          </a:ln>
        </p:spPr>
        <p:txBody>
          <a:bodyPr rtlCol="0" anchor="ctr"/>
          <a:lstStyle/>
          <a:p>
            <a:endParaRPr lang="zh-CN" altLang="en-US"/>
          </a:p>
        </p:txBody>
      </p:sp>
      <p:sp>
        <p:nvSpPr>
          <p:cNvPr id="39" name="任意多边形: 形状 38"/>
          <p:cNvSpPr/>
          <p:nvPr/>
        </p:nvSpPr>
        <p:spPr>
          <a:xfrm>
            <a:off x="4269503" y="5264947"/>
            <a:ext cx="467081" cy="467915"/>
          </a:xfrm>
          <a:custGeom>
            <a:avLst/>
            <a:gdLst>
              <a:gd name="connsiteX0" fmla="*/ 206580 w 413667"/>
              <a:gd name="connsiteY0" fmla="*/ 413531 h 413667"/>
              <a:gd name="connsiteX1" fmla="*/ -254 w 413667"/>
              <a:gd name="connsiteY1" fmla="*/ 206697 h 413667"/>
              <a:gd name="connsiteX2" fmla="*/ 206580 w 413667"/>
              <a:gd name="connsiteY2" fmla="*/ -137 h 413667"/>
              <a:gd name="connsiteX3" fmla="*/ 413414 w 413667"/>
              <a:gd name="connsiteY3" fmla="*/ 206697 h 413667"/>
              <a:gd name="connsiteX4" fmla="*/ 206580 w 413667"/>
              <a:gd name="connsiteY4" fmla="*/ 413531 h 41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67" h="413667">
                <a:moveTo>
                  <a:pt x="206580" y="413531"/>
                </a:moveTo>
                <a:cubicBezTo>
                  <a:pt x="92348" y="413531"/>
                  <a:pt x="-254" y="320928"/>
                  <a:pt x="-254" y="206697"/>
                </a:cubicBezTo>
                <a:cubicBezTo>
                  <a:pt x="-254" y="92466"/>
                  <a:pt x="92348" y="-137"/>
                  <a:pt x="206580" y="-137"/>
                </a:cubicBezTo>
                <a:cubicBezTo>
                  <a:pt x="320811" y="-137"/>
                  <a:pt x="413414" y="92466"/>
                  <a:pt x="413414" y="206697"/>
                </a:cubicBezTo>
                <a:cubicBezTo>
                  <a:pt x="413414" y="320928"/>
                  <a:pt x="320811" y="413531"/>
                  <a:pt x="206580" y="413531"/>
                </a:cubicBezTo>
                <a:close/>
              </a:path>
            </a:pathLst>
          </a:custGeom>
          <a:solidFill>
            <a:srgbClr val="E6E6E6"/>
          </a:solidFill>
          <a:ln w="7901" cap="flat">
            <a:noFill/>
            <a:prstDash val="solid"/>
            <a:miter/>
          </a:ln>
        </p:spPr>
        <p:txBody>
          <a:bodyPr rtlCol="0" anchor="ctr"/>
          <a:lstStyle/>
          <a:p>
            <a:endParaRPr lang="zh-CN" altLang="en-US"/>
          </a:p>
        </p:txBody>
      </p:sp>
      <p:sp>
        <p:nvSpPr>
          <p:cNvPr id="40" name="任意多边形: 形状 39"/>
          <p:cNvSpPr/>
          <p:nvPr/>
        </p:nvSpPr>
        <p:spPr>
          <a:xfrm>
            <a:off x="4387908" y="5378369"/>
            <a:ext cx="230372" cy="220608"/>
          </a:xfrm>
          <a:custGeom>
            <a:avLst/>
            <a:gdLst>
              <a:gd name="connsiteX0" fmla="*/ 183330 w 204027"/>
              <a:gd name="connsiteY0" fmla="*/ 81438 h 203948"/>
              <a:gd name="connsiteX1" fmla="*/ 122120 w 204027"/>
              <a:gd name="connsiteY1" fmla="*/ 81438 h 203948"/>
              <a:gd name="connsiteX2" fmla="*/ 122120 w 204027"/>
              <a:gd name="connsiteY2" fmla="*/ 20227 h 203948"/>
              <a:gd name="connsiteX3" fmla="*/ 101677 w 204027"/>
              <a:gd name="connsiteY3" fmla="*/ -137 h 203948"/>
              <a:gd name="connsiteX4" fmla="*/ 81313 w 204027"/>
              <a:gd name="connsiteY4" fmla="*/ 20227 h 203948"/>
              <a:gd name="connsiteX5" fmla="*/ 81313 w 204027"/>
              <a:gd name="connsiteY5" fmla="*/ 81438 h 203948"/>
              <a:gd name="connsiteX6" fmla="*/ 20102 w 204027"/>
              <a:gd name="connsiteY6" fmla="*/ 81438 h 203948"/>
              <a:gd name="connsiteX7" fmla="*/ -254 w 204027"/>
              <a:gd name="connsiteY7" fmla="*/ 101881 h 203948"/>
              <a:gd name="connsiteX8" fmla="*/ 20102 w 204027"/>
              <a:gd name="connsiteY8" fmla="*/ 122245 h 203948"/>
              <a:gd name="connsiteX9" fmla="*/ 81313 w 204027"/>
              <a:gd name="connsiteY9" fmla="*/ 122245 h 203948"/>
              <a:gd name="connsiteX10" fmla="*/ 81313 w 204027"/>
              <a:gd name="connsiteY10" fmla="*/ 183447 h 203948"/>
              <a:gd name="connsiteX11" fmla="*/ 101756 w 204027"/>
              <a:gd name="connsiteY11" fmla="*/ 203811 h 203948"/>
              <a:gd name="connsiteX12" fmla="*/ 122120 w 204027"/>
              <a:gd name="connsiteY12" fmla="*/ 183447 h 203948"/>
              <a:gd name="connsiteX13" fmla="*/ 122120 w 204027"/>
              <a:gd name="connsiteY13" fmla="*/ 122245 h 203948"/>
              <a:gd name="connsiteX14" fmla="*/ 183330 w 204027"/>
              <a:gd name="connsiteY14" fmla="*/ 122245 h 203948"/>
              <a:gd name="connsiteX15" fmla="*/ 203773 w 204027"/>
              <a:gd name="connsiteY15" fmla="*/ 101881 h 203948"/>
              <a:gd name="connsiteX16" fmla="*/ 183410 w 204027"/>
              <a:gd name="connsiteY16" fmla="*/ 81438 h 203948"/>
              <a:gd name="connsiteX17" fmla="*/ 183330 w 204027"/>
              <a:gd name="connsiteY17" fmla="*/ 81438 h 20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027" h="203948">
                <a:moveTo>
                  <a:pt x="183330" y="81438"/>
                </a:moveTo>
                <a:lnTo>
                  <a:pt x="122120" y="81438"/>
                </a:lnTo>
                <a:lnTo>
                  <a:pt x="122120" y="20227"/>
                </a:lnTo>
                <a:cubicBezTo>
                  <a:pt x="122096" y="8962"/>
                  <a:pt x="112942" y="-153"/>
                  <a:pt x="101677" y="-137"/>
                </a:cubicBezTo>
                <a:cubicBezTo>
                  <a:pt x="90443" y="-113"/>
                  <a:pt x="81337" y="8994"/>
                  <a:pt x="81313" y="20227"/>
                </a:cubicBezTo>
                <a:lnTo>
                  <a:pt x="81313" y="81438"/>
                </a:lnTo>
                <a:lnTo>
                  <a:pt x="20102" y="81438"/>
                </a:lnTo>
                <a:cubicBezTo>
                  <a:pt x="8837" y="81461"/>
                  <a:pt x="-278" y="90616"/>
                  <a:pt x="-254" y="101881"/>
                </a:cubicBezTo>
                <a:cubicBezTo>
                  <a:pt x="-238" y="113114"/>
                  <a:pt x="8869" y="122221"/>
                  <a:pt x="20102" y="122245"/>
                </a:cubicBezTo>
                <a:lnTo>
                  <a:pt x="81313" y="122245"/>
                </a:lnTo>
                <a:lnTo>
                  <a:pt x="81313" y="183447"/>
                </a:lnTo>
                <a:cubicBezTo>
                  <a:pt x="81337" y="194720"/>
                  <a:pt x="90491" y="203835"/>
                  <a:pt x="101756" y="203811"/>
                </a:cubicBezTo>
                <a:cubicBezTo>
                  <a:pt x="112997" y="203796"/>
                  <a:pt x="122096" y="194689"/>
                  <a:pt x="122120" y="183447"/>
                </a:cubicBezTo>
                <a:lnTo>
                  <a:pt x="122120" y="122245"/>
                </a:lnTo>
                <a:lnTo>
                  <a:pt x="183330" y="122245"/>
                </a:lnTo>
                <a:cubicBezTo>
                  <a:pt x="194596" y="122268"/>
                  <a:pt x="203750" y="113146"/>
                  <a:pt x="203773" y="101881"/>
                </a:cubicBezTo>
                <a:cubicBezTo>
                  <a:pt x="203789" y="90616"/>
                  <a:pt x="194674" y="81461"/>
                  <a:pt x="183410" y="81438"/>
                </a:cubicBezTo>
                <a:cubicBezTo>
                  <a:pt x="183378" y="81438"/>
                  <a:pt x="183354" y="81438"/>
                  <a:pt x="183330" y="81438"/>
                </a:cubicBezTo>
                <a:close/>
              </a:path>
            </a:pathLst>
          </a:custGeom>
          <a:solidFill>
            <a:srgbClr val="FFFFFF"/>
          </a:solidFill>
          <a:ln w="7901" cap="flat">
            <a:noFill/>
            <a:prstDash val="solid"/>
            <a:miter/>
          </a:ln>
        </p:spPr>
        <p:txBody>
          <a:bodyPr rtlCol="0" anchor="ctr"/>
          <a:lstStyle/>
          <a:p>
            <a:endParaRPr lang="zh-CN" altLang="en-US"/>
          </a:p>
        </p:txBody>
      </p:sp>
      <p:sp>
        <p:nvSpPr>
          <p:cNvPr id="51" name="任意多边形: 形状 50"/>
          <p:cNvSpPr/>
          <p:nvPr/>
        </p:nvSpPr>
        <p:spPr>
          <a:xfrm>
            <a:off x="4971308" y="5264947"/>
            <a:ext cx="467081" cy="467915"/>
          </a:xfrm>
          <a:custGeom>
            <a:avLst/>
            <a:gdLst>
              <a:gd name="connsiteX0" fmla="*/ 206580 w 413667"/>
              <a:gd name="connsiteY0" fmla="*/ 413531 h 413667"/>
              <a:gd name="connsiteX1" fmla="*/ -254 w 413667"/>
              <a:gd name="connsiteY1" fmla="*/ 206697 h 413667"/>
              <a:gd name="connsiteX2" fmla="*/ 206580 w 413667"/>
              <a:gd name="connsiteY2" fmla="*/ -137 h 413667"/>
              <a:gd name="connsiteX3" fmla="*/ 413414 w 413667"/>
              <a:gd name="connsiteY3" fmla="*/ 206697 h 413667"/>
              <a:gd name="connsiteX4" fmla="*/ 206580 w 413667"/>
              <a:gd name="connsiteY4" fmla="*/ 413531 h 41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67" h="413667">
                <a:moveTo>
                  <a:pt x="206580" y="413531"/>
                </a:moveTo>
                <a:cubicBezTo>
                  <a:pt x="92348" y="413531"/>
                  <a:pt x="-254" y="320928"/>
                  <a:pt x="-254" y="206697"/>
                </a:cubicBezTo>
                <a:cubicBezTo>
                  <a:pt x="-254" y="92466"/>
                  <a:pt x="92348" y="-137"/>
                  <a:pt x="206580" y="-137"/>
                </a:cubicBezTo>
                <a:cubicBezTo>
                  <a:pt x="320811" y="-137"/>
                  <a:pt x="413414" y="92466"/>
                  <a:pt x="413414" y="206697"/>
                </a:cubicBezTo>
                <a:cubicBezTo>
                  <a:pt x="413414" y="320928"/>
                  <a:pt x="320811" y="413531"/>
                  <a:pt x="206580" y="413531"/>
                </a:cubicBezTo>
                <a:close/>
              </a:path>
            </a:pathLst>
          </a:custGeom>
          <a:solidFill>
            <a:srgbClr val="E6E6E6"/>
          </a:solidFill>
          <a:ln w="7901" cap="flat">
            <a:noFill/>
            <a:prstDash val="solid"/>
            <a:miter/>
          </a:ln>
        </p:spPr>
        <p:txBody>
          <a:bodyPr rtlCol="0" anchor="ctr"/>
          <a:lstStyle/>
          <a:p>
            <a:endParaRPr lang="zh-CN" altLang="en-US"/>
          </a:p>
        </p:txBody>
      </p:sp>
      <p:sp>
        <p:nvSpPr>
          <p:cNvPr id="42" name="任意多边形: 形状 41"/>
          <p:cNvSpPr/>
          <p:nvPr/>
        </p:nvSpPr>
        <p:spPr>
          <a:xfrm>
            <a:off x="5089684" y="5476835"/>
            <a:ext cx="230328" cy="44139"/>
          </a:xfrm>
          <a:custGeom>
            <a:avLst/>
            <a:gdLst>
              <a:gd name="connsiteX0" fmla="*/ 183330 w 203988"/>
              <a:gd name="connsiteY0" fmla="*/ -137 h 40806"/>
              <a:gd name="connsiteX1" fmla="*/ 20110 w 203988"/>
              <a:gd name="connsiteY1" fmla="*/ -137 h 40806"/>
              <a:gd name="connsiteX2" fmla="*/ -254 w 203988"/>
              <a:gd name="connsiteY2" fmla="*/ 20306 h 40806"/>
              <a:gd name="connsiteX3" fmla="*/ 20110 w 203988"/>
              <a:gd name="connsiteY3" fmla="*/ 40670 h 40806"/>
              <a:gd name="connsiteX4" fmla="*/ 183330 w 203988"/>
              <a:gd name="connsiteY4" fmla="*/ 40670 h 40806"/>
              <a:gd name="connsiteX5" fmla="*/ 203734 w 203988"/>
              <a:gd name="connsiteY5" fmla="*/ 20267 h 40806"/>
              <a:gd name="connsiteX6" fmla="*/ 183330 w 203988"/>
              <a:gd name="connsiteY6" fmla="*/ -137 h 4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988" h="40806">
                <a:moveTo>
                  <a:pt x="183330" y="-137"/>
                </a:moveTo>
                <a:lnTo>
                  <a:pt x="20110" y="-137"/>
                </a:lnTo>
                <a:cubicBezTo>
                  <a:pt x="8837" y="-113"/>
                  <a:pt x="-278" y="9041"/>
                  <a:pt x="-254" y="20306"/>
                </a:cubicBezTo>
                <a:cubicBezTo>
                  <a:pt x="-230" y="31540"/>
                  <a:pt x="8869" y="40646"/>
                  <a:pt x="20110" y="40670"/>
                </a:cubicBezTo>
                <a:lnTo>
                  <a:pt x="183330" y="40670"/>
                </a:lnTo>
                <a:cubicBezTo>
                  <a:pt x="194596" y="40670"/>
                  <a:pt x="203734" y="31532"/>
                  <a:pt x="203734" y="20267"/>
                </a:cubicBezTo>
                <a:cubicBezTo>
                  <a:pt x="203734" y="9002"/>
                  <a:pt x="194596" y="-137"/>
                  <a:pt x="183330" y="-137"/>
                </a:cubicBezTo>
                <a:close/>
              </a:path>
            </a:pathLst>
          </a:custGeom>
          <a:solidFill>
            <a:srgbClr val="FFFFFF"/>
          </a:solidFill>
          <a:ln w="7901" cap="flat">
            <a:noFill/>
            <a:prstDash val="solid"/>
            <a:miter/>
          </a:ln>
        </p:spPr>
        <p:txBody>
          <a:bodyPr rtlCol="0" anchor="ctr"/>
          <a:lstStyle/>
          <a:p>
            <a:endParaRPr lang="zh-CN" altLang="en-US"/>
          </a:p>
        </p:txBody>
      </p:sp>
      <p:sp>
        <p:nvSpPr>
          <p:cNvPr id="52" name="任意多边形: 形状 51"/>
          <p:cNvSpPr/>
          <p:nvPr/>
        </p:nvSpPr>
        <p:spPr>
          <a:xfrm>
            <a:off x="5673112" y="5264947"/>
            <a:ext cx="467081" cy="467915"/>
          </a:xfrm>
          <a:custGeom>
            <a:avLst/>
            <a:gdLst>
              <a:gd name="connsiteX0" fmla="*/ 206580 w 413667"/>
              <a:gd name="connsiteY0" fmla="*/ 413531 h 413667"/>
              <a:gd name="connsiteX1" fmla="*/ -254 w 413667"/>
              <a:gd name="connsiteY1" fmla="*/ 206697 h 413667"/>
              <a:gd name="connsiteX2" fmla="*/ 206580 w 413667"/>
              <a:gd name="connsiteY2" fmla="*/ -137 h 413667"/>
              <a:gd name="connsiteX3" fmla="*/ 413414 w 413667"/>
              <a:gd name="connsiteY3" fmla="*/ 206697 h 413667"/>
              <a:gd name="connsiteX4" fmla="*/ 206580 w 413667"/>
              <a:gd name="connsiteY4" fmla="*/ 413531 h 41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67" h="413667">
                <a:moveTo>
                  <a:pt x="206580" y="413531"/>
                </a:moveTo>
                <a:cubicBezTo>
                  <a:pt x="92348" y="413531"/>
                  <a:pt x="-254" y="320928"/>
                  <a:pt x="-254" y="206697"/>
                </a:cubicBezTo>
                <a:cubicBezTo>
                  <a:pt x="-254" y="92466"/>
                  <a:pt x="92348" y="-137"/>
                  <a:pt x="206580" y="-137"/>
                </a:cubicBezTo>
                <a:cubicBezTo>
                  <a:pt x="320811" y="-137"/>
                  <a:pt x="413414" y="92466"/>
                  <a:pt x="413414" y="206697"/>
                </a:cubicBezTo>
                <a:cubicBezTo>
                  <a:pt x="413414" y="320928"/>
                  <a:pt x="320811" y="413531"/>
                  <a:pt x="206580" y="413531"/>
                </a:cubicBezTo>
                <a:close/>
              </a:path>
            </a:pathLst>
          </a:custGeom>
          <a:solidFill>
            <a:schemeClr val="accent1"/>
          </a:solidFill>
          <a:ln w="7901" cap="flat">
            <a:noFill/>
            <a:prstDash val="solid"/>
            <a:miter/>
          </a:ln>
        </p:spPr>
        <p:txBody>
          <a:bodyPr rtlCol="0" anchor="ctr"/>
          <a:lstStyle/>
          <a:p>
            <a:endParaRPr lang="zh-CN" altLang="en-US"/>
          </a:p>
        </p:txBody>
      </p:sp>
      <p:sp>
        <p:nvSpPr>
          <p:cNvPr id="44" name="任意多边形: 形状 43"/>
          <p:cNvSpPr/>
          <p:nvPr/>
        </p:nvSpPr>
        <p:spPr>
          <a:xfrm>
            <a:off x="5781723" y="5386046"/>
            <a:ext cx="249859" cy="225718"/>
          </a:xfrm>
          <a:custGeom>
            <a:avLst/>
            <a:gdLst>
              <a:gd name="connsiteX0" fmla="*/ 218121 w 221286"/>
              <a:gd name="connsiteY0" fmla="*/ 93011 h 208671"/>
              <a:gd name="connsiteX1" fmla="*/ 159488 w 221286"/>
              <a:gd name="connsiteY1" fmla="*/ 7429 h 208671"/>
              <a:gd name="connsiteX2" fmla="*/ 135314 w 221286"/>
              <a:gd name="connsiteY2" fmla="*/ 2907 h 208671"/>
              <a:gd name="connsiteX3" fmla="*/ 130792 w 221286"/>
              <a:gd name="connsiteY3" fmla="*/ 27081 h 208671"/>
              <a:gd name="connsiteX4" fmla="*/ 168713 w 221286"/>
              <a:gd name="connsiteY4" fmla="*/ 82434 h 208671"/>
              <a:gd name="connsiteX5" fmla="*/ 20149 w 221286"/>
              <a:gd name="connsiteY5" fmla="*/ 82434 h 208671"/>
              <a:gd name="connsiteX6" fmla="*/ -254 w 221286"/>
              <a:gd name="connsiteY6" fmla="*/ 102837 h 208671"/>
              <a:gd name="connsiteX7" fmla="*/ 20149 w 221286"/>
              <a:gd name="connsiteY7" fmla="*/ 123241 h 208671"/>
              <a:gd name="connsiteX8" fmla="*/ 170579 w 221286"/>
              <a:gd name="connsiteY8" fmla="*/ 123241 h 208671"/>
              <a:gd name="connsiteX9" fmla="*/ 130792 w 221286"/>
              <a:gd name="connsiteY9" fmla="*/ 181313 h 208671"/>
              <a:gd name="connsiteX10" fmla="*/ 135314 w 221286"/>
              <a:gd name="connsiteY10" fmla="*/ 205487 h 208671"/>
              <a:gd name="connsiteX11" fmla="*/ 159488 w 221286"/>
              <a:gd name="connsiteY11" fmla="*/ 200973 h 208671"/>
              <a:gd name="connsiteX12" fmla="*/ 218121 w 221286"/>
              <a:gd name="connsiteY12" fmla="*/ 115383 h 208671"/>
              <a:gd name="connsiteX13" fmla="*/ 218121 w 221286"/>
              <a:gd name="connsiteY13" fmla="*/ 93011 h 20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286" h="208671">
                <a:moveTo>
                  <a:pt x="218121" y="93011"/>
                </a:moveTo>
                <a:lnTo>
                  <a:pt x="159488" y="7429"/>
                </a:lnTo>
                <a:cubicBezTo>
                  <a:pt x="154057" y="-501"/>
                  <a:pt x="143235" y="-2516"/>
                  <a:pt x="135314" y="2907"/>
                </a:cubicBezTo>
                <a:cubicBezTo>
                  <a:pt x="127392" y="8338"/>
                  <a:pt x="125369" y="19160"/>
                  <a:pt x="130792" y="27081"/>
                </a:cubicBezTo>
                <a:lnTo>
                  <a:pt x="168713" y="82434"/>
                </a:lnTo>
                <a:lnTo>
                  <a:pt x="20149" y="82434"/>
                </a:lnTo>
                <a:cubicBezTo>
                  <a:pt x="8885" y="82434"/>
                  <a:pt x="-254" y="91572"/>
                  <a:pt x="-254" y="102837"/>
                </a:cubicBezTo>
                <a:cubicBezTo>
                  <a:pt x="-254" y="114102"/>
                  <a:pt x="8885" y="123241"/>
                  <a:pt x="20149" y="123241"/>
                </a:cubicBezTo>
                <a:lnTo>
                  <a:pt x="170579" y="123241"/>
                </a:lnTo>
                <a:lnTo>
                  <a:pt x="130792" y="181313"/>
                </a:lnTo>
                <a:cubicBezTo>
                  <a:pt x="125369" y="189234"/>
                  <a:pt x="127392" y="200057"/>
                  <a:pt x="135314" y="205487"/>
                </a:cubicBezTo>
                <a:cubicBezTo>
                  <a:pt x="143235" y="210918"/>
                  <a:pt x="154057" y="208895"/>
                  <a:pt x="159488" y="200973"/>
                </a:cubicBezTo>
                <a:lnTo>
                  <a:pt x="218121" y="115383"/>
                </a:lnTo>
                <a:cubicBezTo>
                  <a:pt x="222003" y="108434"/>
                  <a:pt x="222003" y="99968"/>
                  <a:pt x="218121" y="93011"/>
                </a:cubicBezTo>
                <a:close/>
              </a:path>
            </a:pathLst>
          </a:custGeom>
          <a:solidFill>
            <a:srgbClr val="FFFFFF"/>
          </a:solidFill>
          <a:ln w="7901" cap="flat">
            <a:noFill/>
            <a:prstDash val="solid"/>
            <a:miter/>
          </a:ln>
        </p:spPr>
        <p:txBody>
          <a:bodyPr rtlCol="0" anchor="ctr"/>
          <a:lstStyle/>
          <a:p>
            <a:endParaRPr lang="zh-CN" altLang="en-US"/>
          </a:p>
        </p:txBody>
      </p:sp>
      <p:sp>
        <p:nvSpPr>
          <p:cNvPr id="62" name="文本框 61"/>
          <p:cNvSpPr txBox="1"/>
          <p:nvPr/>
        </p:nvSpPr>
        <p:spPr>
          <a:xfrm>
            <a:off x="1946942" y="2279294"/>
            <a:ext cx="6545865" cy="1489075"/>
          </a:xfrm>
          <a:prstGeom prst="rect">
            <a:avLst/>
          </a:prstGeom>
          <a:noFill/>
        </p:spPr>
        <p:txBody>
          <a:bodyPr wrap="square">
            <a:spAutoFit/>
          </a:bodyPr>
          <a:lstStyle/>
          <a:p>
            <a:pPr algn="just">
              <a:lnSpc>
                <a:spcPct val="130000"/>
              </a:lnSpc>
            </a:pPr>
            <a:r>
              <a:rPr lang="zh-CN" altLang="en-US" sz="1400" dirty="0">
                <a:latin typeface="+mn-ea"/>
              </a:rPr>
              <a:t>在工作裏加強學習，虛心求教釋惑，不斷理清工作思路，總結工作方法，一方面，幹中學、學中幹，不斷掌握方法積累經驗。我注重以工作任務為牽引，依託工作崗位學習提高，通過觀察、摸索、查閱資料和實踐鍛煉，較快地完成任務。另一方面，問書本、問同事，不斷豐富知識掌握技巧。在各級領導和同事的幫助指導下，不斷進步，逐漸摸清了工作中的基本情況，找到把握住了工作重點和難點。</a:t>
            </a:r>
          </a:p>
        </p:txBody>
      </p:sp>
      <p:sp>
        <p:nvSpPr>
          <p:cNvPr id="63" name="文本框 62"/>
          <p:cNvSpPr txBox="1"/>
          <p:nvPr/>
        </p:nvSpPr>
        <p:spPr>
          <a:xfrm>
            <a:off x="4468938" y="1800662"/>
            <a:ext cx="1501874" cy="337185"/>
          </a:xfrm>
          <a:prstGeom prst="rect">
            <a:avLst/>
          </a:prstGeom>
          <a:noFill/>
        </p:spPr>
        <p:txBody>
          <a:bodyPr wrap="square" rtlCol="0">
            <a:spAutoFit/>
          </a:bodyPr>
          <a:lstStyle/>
          <a:p>
            <a:pPr algn="ctr"/>
            <a:r>
              <a:rPr lang="zh-CN" altLang="en-US" sz="1600" dirty="0">
                <a:solidFill>
                  <a:schemeClr val="accent2"/>
                </a:solidFill>
                <a:latin typeface="+mj-ea"/>
                <a:ea typeface="+mj-ea"/>
              </a:rPr>
              <a:t>請輸入標題</a:t>
            </a:r>
          </a:p>
        </p:txBody>
      </p:sp>
      <p:sp>
        <p:nvSpPr>
          <p:cNvPr id="64" name="文本框 63"/>
          <p:cNvSpPr txBox="1"/>
          <p:nvPr/>
        </p:nvSpPr>
        <p:spPr>
          <a:xfrm>
            <a:off x="2007234" y="3995879"/>
            <a:ext cx="6460114" cy="570865"/>
          </a:xfrm>
          <a:prstGeom prst="rect">
            <a:avLst/>
          </a:prstGeom>
          <a:noFill/>
        </p:spPr>
        <p:txBody>
          <a:bodyPr wrap="square">
            <a:spAutoFit/>
          </a:bodyPr>
          <a:lstStyle/>
          <a:p>
            <a:pPr>
              <a:lnSpc>
                <a:spcPct val="130000"/>
              </a:lnSpc>
            </a:pPr>
            <a:r>
              <a:rPr lang="en-US" altLang="zh-CN" sz="1200" dirty="0">
                <a:solidFill>
                  <a:schemeClr val="bg1">
                    <a:lumMod val="65000"/>
                  </a:schemeClr>
                </a:solidFill>
              </a:rPr>
              <a:t>Lorem ipsum  adipiscing elit. Maecenas porttitor congue massa. Fusce posuere, magna sed pulvinar ultricies, purus lectus malesuada libero, sit amet commodo magna eros quis </a:t>
            </a:r>
            <a:r>
              <a:rPr lang="en-US" altLang="zh-CN" sz="1200" dirty="0" err="1">
                <a:solidFill>
                  <a:schemeClr val="bg1">
                    <a:lumMod val="65000"/>
                  </a:schemeClr>
                </a:solidFill>
              </a:rPr>
              <a:t>urna</a:t>
            </a:r>
            <a:r>
              <a:rPr lang="en-US" altLang="zh-CN" sz="1200" dirty="0">
                <a:solidFill>
                  <a:schemeClr val="bg1">
                    <a:lumMod val="65000"/>
                  </a:schemeClr>
                </a:solidFill>
              </a:rPr>
              <a:t>.</a:t>
            </a:r>
          </a:p>
        </p:txBody>
      </p:sp>
      <p:sp>
        <p:nvSpPr>
          <p:cNvPr id="65" name="任意多边形: 形状 64"/>
          <p:cNvSpPr/>
          <p:nvPr/>
        </p:nvSpPr>
        <p:spPr>
          <a:xfrm>
            <a:off x="4823875" y="2146456"/>
            <a:ext cx="792000" cy="76309"/>
          </a:xfrm>
          <a:custGeom>
            <a:avLst/>
            <a:gdLst>
              <a:gd name="connsiteX0" fmla="*/ 1836676 w 1875142"/>
              <a:gd name="connsiteY0" fmla="*/ 76116 h 76309"/>
              <a:gd name="connsiteX1" fmla="*/ 1874871 w 1875142"/>
              <a:gd name="connsiteY1" fmla="*/ 37993 h 76309"/>
              <a:gd name="connsiteX2" fmla="*/ 1836781 w 1875142"/>
              <a:gd name="connsiteY2" fmla="*/ -194 h 76309"/>
              <a:gd name="connsiteX3" fmla="*/ 1836676 w 1875142"/>
              <a:gd name="connsiteY3" fmla="*/ -194 h 76309"/>
              <a:gd name="connsiteX4" fmla="*/ 37835 w 1875142"/>
              <a:gd name="connsiteY4" fmla="*/ -194 h 76309"/>
              <a:gd name="connsiteX5" fmla="*/ -271 w 1875142"/>
              <a:gd name="connsiteY5" fmla="*/ 38018 h 76309"/>
              <a:gd name="connsiteX6" fmla="*/ 37835 w 1875142"/>
              <a:gd name="connsiteY6" fmla="*/ 76116 h 7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142" h="76309">
                <a:moveTo>
                  <a:pt x="1836676" y="76116"/>
                </a:moveTo>
                <a:cubicBezTo>
                  <a:pt x="1857754" y="76132"/>
                  <a:pt x="1874855" y="59064"/>
                  <a:pt x="1874871" y="37993"/>
                </a:cubicBezTo>
                <a:cubicBezTo>
                  <a:pt x="1874887" y="16931"/>
                  <a:pt x="1857843" y="-153"/>
                  <a:pt x="1836781" y="-194"/>
                </a:cubicBezTo>
                <a:cubicBezTo>
                  <a:pt x="1836748" y="-194"/>
                  <a:pt x="1836716" y="-194"/>
                  <a:pt x="1836676" y="-194"/>
                </a:cubicBezTo>
                <a:lnTo>
                  <a:pt x="37835" y="-194"/>
                </a:lnTo>
                <a:cubicBezTo>
                  <a:pt x="16757" y="-161"/>
                  <a:pt x="-295" y="16940"/>
                  <a:pt x="-271" y="38018"/>
                </a:cubicBezTo>
                <a:cubicBezTo>
                  <a:pt x="-239" y="59047"/>
                  <a:pt x="16805" y="76092"/>
                  <a:pt x="37835" y="76116"/>
                </a:cubicBezTo>
                <a:close/>
              </a:path>
            </a:pathLst>
          </a:custGeom>
          <a:solidFill>
            <a:schemeClr val="accent4"/>
          </a:solidFill>
          <a:ln w="8092" cap="flat">
            <a:noFill/>
            <a:prstDash val="solid"/>
            <a:miter/>
          </a:ln>
        </p:spPr>
        <p:txBody>
          <a:bodyPr rtlCol="0" anchor="ctr"/>
          <a:lstStyle/>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808153" y="2178603"/>
            <a:ext cx="3747135" cy="922020"/>
          </a:xfrm>
          <a:prstGeom prst="rect">
            <a:avLst/>
          </a:prstGeom>
          <a:noFill/>
        </p:spPr>
        <p:txBody>
          <a:bodyPr wrap="none" rtlCol="0">
            <a:spAutoFit/>
          </a:bodyPr>
          <a:lstStyle/>
          <a:p>
            <a:r>
              <a:rPr lang="en-US" altLang="zh-CN" sz="5400" dirty="0">
                <a:solidFill>
                  <a:schemeClr val="accent3">
                    <a:alpha val="40000"/>
                  </a:schemeClr>
                </a:solidFill>
                <a:latin typeface="+mj-lt"/>
              </a:rPr>
              <a:t>CONTENTS</a:t>
            </a:r>
            <a:endParaRPr lang="zh-CN" altLang="en-US" sz="5400" dirty="0">
              <a:solidFill>
                <a:schemeClr val="accent3">
                  <a:alpha val="40000"/>
                </a:schemeClr>
              </a:solidFill>
              <a:latin typeface="+mj-lt"/>
            </a:endParaRPr>
          </a:p>
        </p:txBody>
      </p:sp>
      <p:sp>
        <p:nvSpPr>
          <p:cNvPr id="46" name="任意多边形: 形状 45"/>
          <p:cNvSpPr/>
          <p:nvPr/>
        </p:nvSpPr>
        <p:spPr>
          <a:xfrm rot="5400000">
            <a:off x="-2424228" y="2548874"/>
            <a:ext cx="6858000" cy="1760253"/>
          </a:xfrm>
          <a:custGeom>
            <a:avLst/>
            <a:gdLst>
              <a:gd name="connsiteX0" fmla="*/ 0 w 6858000"/>
              <a:gd name="connsiteY0" fmla="*/ 1760253 h 1760253"/>
              <a:gd name="connsiteX1" fmla="*/ 0 w 6858000"/>
              <a:gd name="connsiteY1" fmla="*/ 16417 h 1760253"/>
              <a:gd name="connsiteX2" fmla="*/ 39631 w 6858000"/>
              <a:gd name="connsiteY2" fmla="*/ 14468 h 1760253"/>
              <a:gd name="connsiteX3" fmla="*/ 718881 w 6858000"/>
              <a:gd name="connsiteY3" fmla="*/ 33 h 1760253"/>
              <a:gd name="connsiteX4" fmla="*/ 3324927 w 6858000"/>
              <a:gd name="connsiteY4" fmla="*/ 495333 h 1760253"/>
              <a:gd name="connsiteX5" fmla="*/ 5854767 w 6858000"/>
              <a:gd name="connsiteY5" fmla="*/ 784893 h 1760253"/>
              <a:gd name="connsiteX6" fmla="*/ 6650330 w 6858000"/>
              <a:gd name="connsiteY6" fmla="*/ 718424 h 1760253"/>
              <a:gd name="connsiteX7" fmla="*/ 6858000 w 6858000"/>
              <a:gd name="connsiteY7" fmla="*/ 682532 h 1760253"/>
              <a:gd name="connsiteX8" fmla="*/ 6858000 w 6858000"/>
              <a:gd name="connsiteY8" fmla="*/ 1760253 h 176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60253">
                <a:moveTo>
                  <a:pt x="0" y="1760253"/>
                </a:moveTo>
                <a:lnTo>
                  <a:pt x="0" y="16417"/>
                </a:lnTo>
                <a:lnTo>
                  <a:pt x="39631" y="14468"/>
                </a:lnTo>
                <a:cubicBezTo>
                  <a:pt x="289706" y="4393"/>
                  <a:pt x="521237" y="-444"/>
                  <a:pt x="718881" y="33"/>
                </a:cubicBezTo>
                <a:cubicBezTo>
                  <a:pt x="1833942" y="154975"/>
                  <a:pt x="2446088" y="334049"/>
                  <a:pt x="3324927" y="495333"/>
                </a:cubicBezTo>
                <a:cubicBezTo>
                  <a:pt x="4203766" y="656617"/>
                  <a:pt x="5097848" y="788703"/>
                  <a:pt x="5854767" y="784893"/>
                </a:cubicBezTo>
                <a:cubicBezTo>
                  <a:pt x="6138612" y="783464"/>
                  <a:pt x="6399892" y="757336"/>
                  <a:pt x="6650330" y="718424"/>
                </a:cubicBezTo>
                <a:lnTo>
                  <a:pt x="6858000" y="682532"/>
                </a:lnTo>
                <a:lnTo>
                  <a:pt x="6858000" y="1760253"/>
                </a:lnTo>
                <a:close/>
              </a:path>
            </a:pathLst>
          </a:custGeom>
          <a:solidFill>
            <a:srgbClr val="DBC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任意多边形: 形状 44"/>
          <p:cNvSpPr/>
          <p:nvPr/>
        </p:nvSpPr>
        <p:spPr>
          <a:xfrm rot="5400000">
            <a:off x="-2361150" y="2361150"/>
            <a:ext cx="6858000" cy="2135700"/>
          </a:xfrm>
          <a:custGeom>
            <a:avLst/>
            <a:gdLst>
              <a:gd name="connsiteX0" fmla="*/ 0 w 6858000"/>
              <a:gd name="connsiteY0" fmla="*/ 2135700 h 2135700"/>
              <a:gd name="connsiteX1" fmla="*/ 0 w 6858000"/>
              <a:gd name="connsiteY1" fmla="*/ 0 h 2135700"/>
              <a:gd name="connsiteX2" fmla="*/ 189612 w 6858000"/>
              <a:gd name="connsiteY2" fmla="*/ 28102 h 2135700"/>
              <a:gd name="connsiteX3" fmla="*/ 3531561 w 6858000"/>
              <a:gd name="connsiteY3" fmla="*/ 1002047 h 2135700"/>
              <a:gd name="connsiteX4" fmla="*/ 6536195 w 6858000"/>
              <a:gd name="connsiteY4" fmla="*/ 1268925 h 2135700"/>
              <a:gd name="connsiteX5" fmla="*/ 6718474 w 6858000"/>
              <a:gd name="connsiteY5" fmla="*/ 1240194 h 2135700"/>
              <a:gd name="connsiteX6" fmla="*/ 6858000 w 6858000"/>
              <a:gd name="connsiteY6" fmla="*/ 1212469 h 2135700"/>
              <a:gd name="connsiteX7" fmla="*/ 6858000 w 6858000"/>
              <a:gd name="connsiteY7" fmla="*/ 2135700 h 2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135700">
                <a:moveTo>
                  <a:pt x="0" y="2135700"/>
                </a:moveTo>
                <a:lnTo>
                  <a:pt x="0" y="0"/>
                </a:lnTo>
                <a:lnTo>
                  <a:pt x="189612" y="28102"/>
                </a:lnTo>
                <a:cubicBezTo>
                  <a:pt x="1241319" y="209457"/>
                  <a:pt x="2522547" y="766739"/>
                  <a:pt x="3531561" y="1002047"/>
                </a:cubicBezTo>
                <a:cubicBezTo>
                  <a:pt x="4684721" y="1270970"/>
                  <a:pt x="5457573" y="1413358"/>
                  <a:pt x="6536195" y="1268925"/>
                </a:cubicBezTo>
                <a:cubicBezTo>
                  <a:pt x="6595182" y="1261026"/>
                  <a:pt x="6656031" y="1251392"/>
                  <a:pt x="6718474" y="1240194"/>
                </a:cubicBezTo>
                <a:lnTo>
                  <a:pt x="6858000" y="1212469"/>
                </a:lnTo>
                <a:lnTo>
                  <a:pt x="6858000" y="2135700"/>
                </a:lnTo>
                <a:close/>
              </a:path>
            </a:pathLst>
          </a:custGeom>
          <a:solidFill>
            <a:srgbClr val="6C6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 name="任意多边形: 形状 50"/>
          <p:cNvSpPr/>
          <p:nvPr/>
        </p:nvSpPr>
        <p:spPr>
          <a:xfrm>
            <a:off x="5555847" y="1"/>
            <a:ext cx="2882096" cy="3101933"/>
          </a:xfrm>
          <a:custGeom>
            <a:avLst/>
            <a:gdLst>
              <a:gd name="connsiteX0" fmla="*/ 0 w 2882096"/>
              <a:gd name="connsiteY0" fmla="*/ 0 h 3101933"/>
              <a:gd name="connsiteX1" fmla="*/ 2882096 w 2882096"/>
              <a:gd name="connsiteY1" fmla="*/ 0 h 3101933"/>
              <a:gd name="connsiteX2" fmla="*/ 2882096 w 2882096"/>
              <a:gd name="connsiteY2" fmla="*/ 2922523 h 3101933"/>
              <a:gd name="connsiteX3" fmla="*/ 2702686 w 2882096"/>
              <a:gd name="connsiteY3" fmla="*/ 3101933 h 3101933"/>
              <a:gd name="connsiteX4" fmla="*/ 179410 w 2882096"/>
              <a:gd name="connsiteY4" fmla="*/ 3101933 h 3101933"/>
              <a:gd name="connsiteX5" fmla="*/ 0 w 2882096"/>
              <a:gd name="connsiteY5" fmla="*/ 2922523 h 310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096" h="3101933">
                <a:moveTo>
                  <a:pt x="0" y="0"/>
                </a:moveTo>
                <a:lnTo>
                  <a:pt x="2882096" y="0"/>
                </a:lnTo>
                <a:lnTo>
                  <a:pt x="2882096" y="2922523"/>
                </a:lnTo>
                <a:cubicBezTo>
                  <a:pt x="2882096" y="3021608"/>
                  <a:pt x="2801771" y="3101933"/>
                  <a:pt x="2702686" y="3101933"/>
                </a:cubicBezTo>
                <a:lnTo>
                  <a:pt x="179410" y="3101933"/>
                </a:lnTo>
                <a:cubicBezTo>
                  <a:pt x="80325" y="3101933"/>
                  <a:pt x="0" y="3021608"/>
                  <a:pt x="0" y="2922523"/>
                </a:cubicBezTo>
                <a:close/>
              </a:path>
            </a:pathLst>
          </a:custGeom>
          <a:solidFill>
            <a:srgbClr val="CC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任意多边形: 形状 58"/>
          <p:cNvSpPr/>
          <p:nvPr/>
        </p:nvSpPr>
        <p:spPr>
          <a:xfrm>
            <a:off x="5555847" y="3275554"/>
            <a:ext cx="2882096" cy="3582447"/>
          </a:xfrm>
          <a:custGeom>
            <a:avLst/>
            <a:gdLst>
              <a:gd name="connsiteX0" fmla="*/ 179410 w 2882096"/>
              <a:gd name="connsiteY0" fmla="*/ 0 h 3582447"/>
              <a:gd name="connsiteX1" fmla="*/ 2702686 w 2882096"/>
              <a:gd name="connsiteY1" fmla="*/ 0 h 3582447"/>
              <a:gd name="connsiteX2" fmla="*/ 2882096 w 2882096"/>
              <a:gd name="connsiteY2" fmla="*/ 179410 h 3582447"/>
              <a:gd name="connsiteX3" fmla="*/ 2882096 w 2882096"/>
              <a:gd name="connsiteY3" fmla="*/ 3582447 h 3582447"/>
              <a:gd name="connsiteX4" fmla="*/ 0 w 2882096"/>
              <a:gd name="connsiteY4" fmla="*/ 3582447 h 3582447"/>
              <a:gd name="connsiteX5" fmla="*/ 0 w 2882096"/>
              <a:gd name="connsiteY5" fmla="*/ 179410 h 3582447"/>
              <a:gd name="connsiteX6" fmla="*/ 179410 w 2882096"/>
              <a:gd name="connsiteY6" fmla="*/ 0 h 358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096" h="3582447">
                <a:moveTo>
                  <a:pt x="179410" y="0"/>
                </a:moveTo>
                <a:lnTo>
                  <a:pt x="2702686" y="0"/>
                </a:lnTo>
                <a:cubicBezTo>
                  <a:pt x="2801771" y="0"/>
                  <a:pt x="2882096" y="80325"/>
                  <a:pt x="2882096" y="179410"/>
                </a:cubicBezTo>
                <a:lnTo>
                  <a:pt x="2882096" y="3582447"/>
                </a:lnTo>
                <a:lnTo>
                  <a:pt x="0" y="3582447"/>
                </a:lnTo>
                <a:lnTo>
                  <a:pt x="0" y="179410"/>
                </a:lnTo>
                <a:cubicBezTo>
                  <a:pt x="0" y="80325"/>
                  <a:pt x="80325" y="0"/>
                  <a:pt x="179410" y="0"/>
                </a:cubicBezTo>
                <a:close/>
              </a:path>
            </a:pathLst>
          </a:custGeom>
          <a:solidFill>
            <a:srgbClr val="CC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3" name="任意多边形: 形状 52"/>
          <p:cNvSpPr/>
          <p:nvPr/>
        </p:nvSpPr>
        <p:spPr>
          <a:xfrm>
            <a:off x="8614579" y="0"/>
            <a:ext cx="2882096" cy="3975902"/>
          </a:xfrm>
          <a:custGeom>
            <a:avLst/>
            <a:gdLst>
              <a:gd name="connsiteX0" fmla="*/ 0 w 2882096"/>
              <a:gd name="connsiteY0" fmla="*/ 0 h 3975902"/>
              <a:gd name="connsiteX1" fmla="*/ 2882096 w 2882096"/>
              <a:gd name="connsiteY1" fmla="*/ 0 h 3975902"/>
              <a:gd name="connsiteX2" fmla="*/ 2882096 w 2882096"/>
              <a:gd name="connsiteY2" fmla="*/ 3796492 h 3975902"/>
              <a:gd name="connsiteX3" fmla="*/ 2702686 w 2882096"/>
              <a:gd name="connsiteY3" fmla="*/ 3975902 h 3975902"/>
              <a:gd name="connsiteX4" fmla="*/ 179410 w 2882096"/>
              <a:gd name="connsiteY4" fmla="*/ 3975902 h 3975902"/>
              <a:gd name="connsiteX5" fmla="*/ 0 w 2882096"/>
              <a:gd name="connsiteY5" fmla="*/ 3796492 h 397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2096" h="3975902">
                <a:moveTo>
                  <a:pt x="0" y="0"/>
                </a:moveTo>
                <a:lnTo>
                  <a:pt x="2882096" y="0"/>
                </a:lnTo>
                <a:lnTo>
                  <a:pt x="2882096" y="3796492"/>
                </a:lnTo>
                <a:cubicBezTo>
                  <a:pt x="2882096" y="3895577"/>
                  <a:pt x="2801771" y="3975902"/>
                  <a:pt x="2702686" y="3975902"/>
                </a:cubicBezTo>
                <a:lnTo>
                  <a:pt x="179410" y="3975902"/>
                </a:lnTo>
                <a:cubicBezTo>
                  <a:pt x="80325" y="3975902"/>
                  <a:pt x="0" y="3895577"/>
                  <a:pt x="0" y="3796492"/>
                </a:cubicBezTo>
                <a:close/>
              </a:path>
            </a:pathLst>
          </a:custGeom>
          <a:solidFill>
            <a:srgbClr val="CC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 name="任意多边形: 形状 60"/>
          <p:cNvSpPr/>
          <p:nvPr/>
        </p:nvSpPr>
        <p:spPr>
          <a:xfrm>
            <a:off x="8614579" y="4149522"/>
            <a:ext cx="2882096" cy="2708478"/>
          </a:xfrm>
          <a:custGeom>
            <a:avLst/>
            <a:gdLst>
              <a:gd name="connsiteX0" fmla="*/ 179410 w 2882096"/>
              <a:gd name="connsiteY0" fmla="*/ 0 h 2708478"/>
              <a:gd name="connsiteX1" fmla="*/ 2702686 w 2882096"/>
              <a:gd name="connsiteY1" fmla="*/ 0 h 2708478"/>
              <a:gd name="connsiteX2" fmla="*/ 2882096 w 2882096"/>
              <a:gd name="connsiteY2" fmla="*/ 179410 h 2708478"/>
              <a:gd name="connsiteX3" fmla="*/ 2882096 w 2882096"/>
              <a:gd name="connsiteY3" fmla="*/ 2708478 h 2708478"/>
              <a:gd name="connsiteX4" fmla="*/ 0 w 2882096"/>
              <a:gd name="connsiteY4" fmla="*/ 2708478 h 2708478"/>
              <a:gd name="connsiteX5" fmla="*/ 0 w 2882096"/>
              <a:gd name="connsiteY5" fmla="*/ 179410 h 2708478"/>
              <a:gd name="connsiteX6" fmla="*/ 179410 w 2882096"/>
              <a:gd name="connsiteY6" fmla="*/ 0 h 270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2096" h="2708478">
                <a:moveTo>
                  <a:pt x="179410" y="0"/>
                </a:moveTo>
                <a:lnTo>
                  <a:pt x="2702686" y="0"/>
                </a:lnTo>
                <a:cubicBezTo>
                  <a:pt x="2801771" y="0"/>
                  <a:pt x="2882096" y="80325"/>
                  <a:pt x="2882096" y="179410"/>
                </a:cubicBezTo>
                <a:lnTo>
                  <a:pt x="2882096" y="2708478"/>
                </a:lnTo>
                <a:lnTo>
                  <a:pt x="0" y="2708478"/>
                </a:lnTo>
                <a:lnTo>
                  <a:pt x="0" y="179410"/>
                </a:lnTo>
                <a:cubicBezTo>
                  <a:pt x="0" y="80325"/>
                  <a:pt x="80325" y="0"/>
                  <a:pt x="179410" y="0"/>
                </a:cubicBezTo>
                <a:close/>
              </a:path>
            </a:pathLst>
          </a:custGeom>
          <a:solidFill>
            <a:srgbClr val="CCC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形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8888" y="4340506"/>
            <a:ext cx="3783082" cy="2517494"/>
          </a:xfrm>
          <a:prstGeom prst="rect">
            <a:avLst/>
          </a:prstGeom>
        </p:spPr>
      </p:pic>
      <p:sp>
        <p:nvSpPr>
          <p:cNvPr id="14" name="文本框 13"/>
          <p:cNvSpPr txBox="1"/>
          <p:nvPr/>
        </p:nvSpPr>
        <p:spPr>
          <a:xfrm>
            <a:off x="1808153" y="1347606"/>
            <a:ext cx="1541780" cy="829945"/>
          </a:xfrm>
          <a:prstGeom prst="rect">
            <a:avLst/>
          </a:prstGeom>
          <a:noFill/>
        </p:spPr>
        <p:txBody>
          <a:bodyPr wrap="none" rtlCol="0">
            <a:spAutoFit/>
          </a:bodyPr>
          <a:lstStyle/>
          <a:p>
            <a:r>
              <a:rPr lang="zh-CN" altLang="en-US" sz="4800" dirty="0">
                <a:solidFill>
                  <a:schemeClr val="accent2"/>
                </a:solidFill>
                <a:latin typeface="+mj-ea"/>
                <a:ea typeface="+mj-ea"/>
              </a:rPr>
              <a:t>目 錄</a:t>
            </a:r>
          </a:p>
        </p:txBody>
      </p:sp>
      <p:sp>
        <p:nvSpPr>
          <p:cNvPr id="17" name="文本框 16"/>
          <p:cNvSpPr txBox="1"/>
          <p:nvPr/>
        </p:nvSpPr>
        <p:spPr>
          <a:xfrm>
            <a:off x="5825890" y="1277741"/>
            <a:ext cx="2316480" cy="521970"/>
          </a:xfrm>
          <a:prstGeom prst="rect">
            <a:avLst/>
          </a:prstGeom>
          <a:noFill/>
        </p:spPr>
        <p:txBody>
          <a:bodyPr wrap="none" rtlCol="0">
            <a:spAutoFit/>
          </a:bodyPr>
          <a:lstStyle/>
          <a:p>
            <a:pPr algn="ctr"/>
            <a:r>
              <a:rPr lang="zh-CN" altLang="en-US" sz="2800" dirty="0">
                <a:solidFill>
                  <a:schemeClr val="accent2"/>
                </a:solidFill>
                <a:latin typeface="+mj-ea"/>
                <a:ea typeface="+mj-ea"/>
              </a:rPr>
              <a:t>工作情況概述</a:t>
            </a:r>
          </a:p>
        </p:txBody>
      </p:sp>
      <p:sp>
        <p:nvSpPr>
          <p:cNvPr id="20" name="文本框 19"/>
          <p:cNvSpPr txBox="1"/>
          <p:nvPr/>
        </p:nvSpPr>
        <p:spPr>
          <a:xfrm>
            <a:off x="5814579" y="1733882"/>
            <a:ext cx="2290260" cy="275590"/>
          </a:xfrm>
          <a:prstGeom prst="rect">
            <a:avLst/>
          </a:prstGeom>
          <a:noFill/>
        </p:spPr>
        <p:txBody>
          <a:bodyPr wrap="square" rtlCol="0">
            <a:spAutoFit/>
          </a:bodyPr>
          <a:lstStyle/>
          <a:p>
            <a:pPr algn="dist"/>
            <a:r>
              <a:rPr lang="en-US" altLang="zh-CN" sz="1200" dirty="0">
                <a:solidFill>
                  <a:schemeClr val="tx1">
                    <a:lumMod val="50000"/>
                    <a:lumOff val="50000"/>
                  </a:schemeClr>
                </a:solidFill>
              </a:rPr>
              <a:t>OVERVIEW OF WORK</a:t>
            </a:r>
            <a:endParaRPr lang="zh-CN" altLang="en-US" sz="1200" dirty="0">
              <a:solidFill>
                <a:schemeClr val="tx1">
                  <a:lumMod val="50000"/>
                  <a:lumOff val="50000"/>
                </a:schemeClr>
              </a:solidFill>
            </a:endParaRPr>
          </a:p>
        </p:txBody>
      </p:sp>
      <p:sp>
        <p:nvSpPr>
          <p:cNvPr id="23" name="文本框 22"/>
          <p:cNvSpPr txBox="1"/>
          <p:nvPr/>
        </p:nvSpPr>
        <p:spPr>
          <a:xfrm>
            <a:off x="8897387" y="2370888"/>
            <a:ext cx="2316480" cy="521970"/>
          </a:xfrm>
          <a:prstGeom prst="rect">
            <a:avLst/>
          </a:prstGeom>
          <a:noFill/>
        </p:spPr>
        <p:txBody>
          <a:bodyPr wrap="none" rtlCol="0">
            <a:spAutoFit/>
          </a:bodyPr>
          <a:lstStyle/>
          <a:p>
            <a:pPr algn="ctr"/>
            <a:r>
              <a:rPr lang="zh-CN" altLang="en-US" sz="2800" dirty="0">
                <a:solidFill>
                  <a:schemeClr val="accent2"/>
                </a:solidFill>
                <a:latin typeface="+mj-ea"/>
                <a:ea typeface="+mj-ea"/>
              </a:rPr>
              <a:t>工作問題總結</a:t>
            </a:r>
          </a:p>
        </p:txBody>
      </p:sp>
      <p:sp>
        <p:nvSpPr>
          <p:cNvPr id="25" name="文本框 24"/>
          <p:cNvSpPr txBox="1"/>
          <p:nvPr/>
        </p:nvSpPr>
        <p:spPr>
          <a:xfrm>
            <a:off x="8910497" y="2827029"/>
            <a:ext cx="2290260" cy="275590"/>
          </a:xfrm>
          <a:prstGeom prst="rect">
            <a:avLst/>
          </a:prstGeom>
          <a:noFill/>
        </p:spPr>
        <p:txBody>
          <a:bodyPr wrap="square" rtlCol="0">
            <a:spAutoFit/>
          </a:bodyPr>
          <a:lstStyle/>
          <a:p>
            <a:pPr algn="dist"/>
            <a:r>
              <a:rPr lang="en-US" altLang="zh-CN" sz="1200" dirty="0">
                <a:solidFill>
                  <a:schemeClr val="tx1">
                    <a:lumMod val="50000"/>
                    <a:lumOff val="50000"/>
                  </a:schemeClr>
                </a:solidFill>
              </a:rPr>
              <a:t>SUMMARY OF WORK</a:t>
            </a:r>
            <a:endParaRPr lang="zh-CN" altLang="en-US" sz="1200" dirty="0">
              <a:solidFill>
                <a:schemeClr val="tx1">
                  <a:lumMod val="50000"/>
                  <a:lumOff val="50000"/>
                </a:schemeClr>
              </a:solidFill>
            </a:endParaRPr>
          </a:p>
        </p:txBody>
      </p:sp>
      <p:sp>
        <p:nvSpPr>
          <p:cNvPr id="27" name="文本框 26"/>
          <p:cNvSpPr txBox="1"/>
          <p:nvPr/>
        </p:nvSpPr>
        <p:spPr>
          <a:xfrm>
            <a:off x="5850314" y="4738642"/>
            <a:ext cx="2316480" cy="521970"/>
          </a:xfrm>
          <a:prstGeom prst="rect">
            <a:avLst/>
          </a:prstGeom>
          <a:noFill/>
        </p:spPr>
        <p:txBody>
          <a:bodyPr wrap="none" rtlCol="0">
            <a:spAutoFit/>
          </a:bodyPr>
          <a:lstStyle/>
          <a:p>
            <a:pPr algn="ctr"/>
            <a:r>
              <a:rPr lang="zh-CN" altLang="en-US" sz="2800" dirty="0">
                <a:solidFill>
                  <a:schemeClr val="accent2"/>
                </a:solidFill>
                <a:latin typeface="+mj-ea"/>
                <a:ea typeface="+mj-ea"/>
              </a:rPr>
              <a:t>行業趨勢分析</a:t>
            </a:r>
          </a:p>
        </p:txBody>
      </p:sp>
      <p:sp>
        <p:nvSpPr>
          <p:cNvPr id="29" name="文本框 28"/>
          <p:cNvSpPr txBox="1"/>
          <p:nvPr/>
        </p:nvSpPr>
        <p:spPr>
          <a:xfrm>
            <a:off x="5863421" y="5194783"/>
            <a:ext cx="2290260" cy="306705"/>
          </a:xfrm>
          <a:prstGeom prst="rect">
            <a:avLst/>
          </a:prstGeom>
          <a:noFill/>
        </p:spPr>
        <p:txBody>
          <a:bodyPr wrap="square" rtlCol="0">
            <a:spAutoFit/>
          </a:bodyPr>
          <a:lstStyle/>
          <a:p>
            <a:pPr algn="dist"/>
            <a:r>
              <a:rPr lang="en-US" altLang="zh-CN" sz="1400" dirty="0">
                <a:solidFill>
                  <a:schemeClr val="tx1">
                    <a:lumMod val="50000"/>
                    <a:lumOff val="50000"/>
                  </a:schemeClr>
                </a:solidFill>
              </a:rPr>
              <a:t>INDUSTRY ANALYSIS</a:t>
            </a:r>
          </a:p>
        </p:txBody>
      </p:sp>
      <p:sp>
        <p:nvSpPr>
          <p:cNvPr id="31" name="文本框 30"/>
          <p:cNvSpPr txBox="1"/>
          <p:nvPr/>
        </p:nvSpPr>
        <p:spPr>
          <a:xfrm>
            <a:off x="8899065" y="5572211"/>
            <a:ext cx="2316480" cy="521970"/>
          </a:xfrm>
          <a:prstGeom prst="rect">
            <a:avLst/>
          </a:prstGeom>
          <a:noFill/>
        </p:spPr>
        <p:txBody>
          <a:bodyPr wrap="none" rtlCol="0">
            <a:spAutoFit/>
          </a:bodyPr>
          <a:lstStyle/>
          <a:p>
            <a:pPr algn="ctr"/>
            <a:r>
              <a:rPr lang="zh-CN" altLang="en-US" sz="2800" dirty="0">
                <a:solidFill>
                  <a:schemeClr val="accent2"/>
                </a:solidFill>
                <a:latin typeface="+mj-ea"/>
                <a:ea typeface="+mj-ea"/>
              </a:rPr>
              <a:t>未來工作展望</a:t>
            </a:r>
          </a:p>
        </p:txBody>
      </p:sp>
      <p:sp>
        <p:nvSpPr>
          <p:cNvPr id="33" name="文本框 32"/>
          <p:cNvSpPr txBox="1"/>
          <p:nvPr/>
        </p:nvSpPr>
        <p:spPr>
          <a:xfrm>
            <a:off x="8912170" y="6028352"/>
            <a:ext cx="2290260" cy="306705"/>
          </a:xfrm>
          <a:prstGeom prst="rect">
            <a:avLst/>
          </a:prstGeom>
          <a:noFill/>
        </p:spPr>
        <p:txBody>
          <a:bodyPr wrap="square" rtlCol="0">
            <a:spAutoFit/>
          </a:bodyPr>
          <a:lstStyle/>
          <a:p>
            <a:pPr algn="dist"/>
            <a:r>
              <a:rPr lang="en-US" altLang="zh-CN" sz="1400" dirty="0">
                <a:solidFill>
                  <a:schemeClr val="tx1">
                    <a:lumMod val="50000"/>
                    <a:lumOff val="50000"/>
                  </a:schemeClr>
                </a:solidFill>
              </a:rPr>
              <a:t>FUTURE PLANNING</a:t>
            </a:r>
          </a:p>
        </p:txBody>
      </p:sp>
      <p:sp>
        <p:nvSpPr>
          <p:cNvPr id="34" name="圆: 空心 33"/>
          <p:cNvSpPr/>
          <p:nvPr/>
        </p:nvSpPr>
        <p:spPr>
          <a:xfrm>
            <a:off x="10627174" y="1231091"/>
            <a:ext cx="1377263" cy="1377263"/>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任意多边形: 形状 46"/>
          <p:cNvSpPr/>
          <p:nvPr/>
        </p:nvSpPr>
        <p:spPr>
          <a:xfrm>
            <a:off x="4565807" y="1"/>
            <a:ext cx="2370663" cy="780365"/>
          </a:xfrm>
          <a:custGeom>
            <a:avLst/>
            <a:gdLst>
              <a:gd name="connsiteX0" fmla="*/ 0 w 2370663"/>
              <a:gd name="connsiteY0" fmla="*/ 0 h 780365"/>
              <a:gd name="connsiteX1" fmla="*/ 794374 w 2370663"/>
              <a:gd name="connsiteY1" fmla="*/ 0 h 780365"/>
              <a:gd name="connsiteX2" fmla="*/ 824562 w 2370663"/>
              <a:gd name="connsiteY2" fmla="*/ 24907 h 780365"/>
              <a:gd name="connsiteX3" fmla="*/ 1185331 w 2370663"/>
              <a:gd name="connsiteY3" fmla="*/ 135107 h 780365"/>
              <a:gd name="connsiteX4" fmla="*/ 1546101 w 2370663"/>
              <a:gd name="connsiteY4" fmla="*/ 24907 h 780365"/>
              <a:gd name="connsiteX5" fmla="*/ 1576289 w 2370663"/>
              <a:gd name="connsiteY5" fmla="*/ 0 h 780365"/>
              <a:gd name="connsiteX6" fmla="*/ 2370663 w 2370663"/>
              <a:gd name="connsiteY6" fmla="*/ 0 h 780365"/>
              <a:gd name="connsiteX7" fmla="*/ 2320089 w 2370663"/>
              <a:gd name="connsiteY7" fmla="*/ 104986 h 780365"/>
              <a:gd name="connsiteX8" fmla="*/ 1185331 w 2370663"/>
              <a:gd name="connsiteY8" fmla="*/ 780365 h 780365"/>
              <a:gd name="connsiteX9" fmla="*/ 50574 w 2370663"/>
              <a:gd name="connsiteY9" fmla="*/ 104986 h 78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63" h="780365">
                <a:moveTo>
                  <a:pt x="0" y="0"/>
                </a:moveTo>
                <a:lnTo>
                  <a:pt x="794374" y="0"/>
                </a:lnTo>
                <a:lnTo>
                  <a:pt x="824562" y="24907"/>
                </a:lnTo>
                <a:cubicBezTo>
                  <a:pt x="927545" y="94482"/>
                  <a:pt x="1051694" y="135107"/>
                  <a:pt x="1185331" y="135107"/>
                </a:cubicBezTo>
                <a:cubicBezTo>
                  <a:pt x="1318969" y="135107"/>
                  <a:pt x="1443117" y="94482"/>
                  <a:pt x="1546101" y="24907"/>
                </a:cubicBezTo>
                <a:lnTo>
                  <a:pt x="1576289" y="0"/>
                </a:lnTo>
                <a:lnTo>
                  <a:pt x="2370663" y="0"/>
                </a:lnTo>
                <a:lnTo>
                  <a:pt x="2320089" y="104986"/>
                </a:lnTo>
                <a:cubicBezTo>
                  <a:pt x="2101554" y="507272"/>
                  <a:pt x="1675335" y="780365"/>
                  <a:pt x="1185331" y="780365"/>
                </a:cubicBezTo>
                <a:cubicBezTo>
                  <a:pt x="695328" y="780365"/>
                  <a:pt x="269109" y="507272"/>
                  <a:pt x="50574" y="104986"/>
                </a:cubicBezTo>
                <a:close/>
              </a:path>
            </a:pathLst>
          </a:cu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50" name="任意多边形: 形状 49"/>
          <p:cNvSpPr/>
          <p:nvPr/>
        </p:nvSpPr>
        <p:spPr>
          <a:xfrm>
            <a:off x="9968162" y="5222268"/>
            <a:ext cx="2223838" cy="1635732"/>
          </a:xfrm>
          <a:custGeom>
            <a:avLst/>
            <a:gdLst>
              <a:gd name="connsiteX0" fmla="*/ 1826104 w 2223838"/>
              <a:gd name="connsiteY0" fmla="*/ 0 h 1635732"/>
              <a:gd name="connsiteX1" fmla="*/ 2196474 w 2223838"/>
              <a:gd name="connsiteY1" fmla="*/ 37337 h 1635732"/>
              <a:gd name="connsiteX2" fmla="*/ 2223838 w 2223838"/>
              <a:gd name="connsiteY2" fmla="*/ 44373 h 1635732"/>
              <a:gd name="connsiteX3" fmla="*/ 2223838 w 2223838"/>
              <a:gd name="connsiteY3" fmla="*/ 1010384 h 1635732"/>
              <a:gd name="connsiteX4" fmla="*/ 2183771 w 2223838"/>
              <a:gd name="connsiteY4" fmla="*/ 991083 h 1635732"/>
              <a:gd name="connsiteX5" fmla="*/ 1826104 w 2223838"/>
              <a:gd name="connsiteY5" fmla="*/ 918873 h 1635732"/>
              <a:gd name="connsiteX6" fmla="*/ 979440 w 2223838"/>
              <a:gd name="connsiteY6" fmla="*/ 1480079 h 1635732"/>
              <a:gd name="connsiteX7" fmla="*/ 931123 w 2223838"/>
              <a:gd name="connsiteY7" fmla="*/ 1635732 h 1635732"/>
              <a:gd name="connsiteX8" fmla="*/ 0 w 2223838"/>
              <a:gd name="connsiteY8" fmla="*/ 1635732 h 1635732"/>
              <a:gd name="connsiteX9" fmla="*/ 25694 w 2223838"/>
              <a:gd name="connsiteY9" fmla="*/ 1467376 h 1635732"/>
              <a:gd name="connsiteX10" fmla="*/ 1826104 w 2223838"/>
              <a:gd name="connsiteY10" fmla="*/ 0 h 16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3838" h="1635732">
                <a:moveTo>
                  <a:pt x="1826104" y="0"/>
                </a:moveTo>
                <a:cubicBezTo>
                  <a:pt x="1952974" y="0"/>
                  <a:pt x="2076841" y="12856"/>
                  <a:pt x="2196474" y="37337"/>
                </a:cubicBezTo>
                <a:lnTo>
                  <a:pt x="2223838" y="44373"/>
                </a:lnTo>
                <a:lnTo>
                  <a:pt x="2223838" y="1010384"/>
                </a:lnTo>
                <a:lnTo>
                  <a:pt x="2183771" y="991083"/>
                </a:lnTo>
                <a:cubicBezTo>
                  <a:pt x="2073839" y="944585"/>
                  <a:pt x="1952974" y="918873"/>
                  <a:pt x="1826104" y="918873"/>
                </a:cubicBezTo>
                <a:cubicBezTo>
                  <a:pt x="1445494" y="918873"/>
                  <a:pt x="1118933" y="1150282"/>
                  <a:pt x="979440" y="1480079"/>
                </a:cubicBezTo>
                <a:lnTo>
                  <a:pt x="931123" y="1635732"/>
                </a:lnTo>
                <a:lnTo>
                  <a:pt x="0" y="1635732"/>
                </a:lnTo>
                <a:lnTo>
                  <a:pt x="25694" y="1467376"/>
                </a:lnTo>
                <a:cubicBezTo>
                  <a:pt x="197057" y="629947"/>
                  <a:pt x="938015" y="0"/>
                  <a:pt x="1826104" y="0"/>
                </a:cubicBezTo>
                <a:close/>
              </a:path>
            </a:pathLst>
          </a:custGeom>
          <a:solidFill>
            <a:schemeClr val="accent3">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7" name="圆: 空心 36"/>
          <p:cNvSpPr/>
          <p:nvPr/>
        </p:nvSpPr>
        <p:spPr>
          <a:xfrm>
            <a:off x="5863421" y="5293847"/>
            <a:ext cx="787064" cy="787064"/>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任意多边形: 形状 59"/>
          <p:cNvSpPr/>
          <p:nvPr/>
        </p:nvSpPr>
        <p:spPr>
          <a:xfrm>
            <a:off x="5615490" y="3349210"/>
            <a:ext cx="2762813" cy="3508790"/>
          </a:xfrm>
          <a:custGeom>
            <a:avLst/>
            <a:gdLst>
              <a:gd name="connsiteX0" fmla="*/ 171984 w 2762813"/>
              <a:gd name="connsiteY0" fmla="*/ 0 h 3508790"/>
              <a:gd name="connsiteX1" fmla="*/ 2590828 w 2762813"/>
              <a:gd name="connsiteY1" fmla="*/ 0 h 3508790"/>
              <a:gd name="connsiteX2" fmla="*/ 2762813 w 2762813"/>
              <a:gd name="connsiteY2" fmla="*/ 171985 h 3508790"/>
              <a:gd name="connsiteX3" fmla="*/ 2762813 w 2762813"/>
              <a:gd name="connsiteY3" fmla="*/ 3508790 h 3508790"/>
              <a:gd name="connsiteX4" fmla="*/ 0 w 2762813"/>
              <a:gd name="connsiteY4" fmla="*/ 3508790 h 3508790"/>
              <a:gd name="connsiteX5" fmla="*/ 0 w 2762813"/>
              <a:gd name="connsiteY5" fmla="*/ 171985 h 3508790"/>
              <a:gd name="connsiteX6" fmla="*/ 171984 w 2762813"/>
              <a:gd name="connsiteY6" fmla="*/ 0 h 350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813" h="3508790">
                <a:moveTo>
                  <a:pt x="171984" y="0"/>
                </a:moveTo>
                <a:lnTo>
                  <a:pt x="2590828" y="0"/>
                </a:lnTo>
                <a:cubicBezTo>
                  <a:pt x="2685813" y="0"/>
                  <a:pt x="2762813" y="77000"/>
                  <a:pt x="2762813" y="171985"/>
                </a:cubicBezTo>
                <a:lnTo>
                  <a:pt x="2762813" y="3508790"/>
                </a:lnTo>
                <a:lnTo>
                  <a:pt x="0" y="3508790"/>
                </a:lnTo>
                <a:lnTo>
                  <a:pt x="0" y="171985"/>
                </a:lnTo>
                <a:cubicBezTo>
                  <a:pt x="0" y="77000"/>
                  <a:pt x="76999" y="0"/>
                  <a:pt x="17198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任意多边形: 形状 55"/>
          <p:cNvSpPr/>
          <p:nvPr/>
        </p:nvSpPr>
        <p:spPr>
          <a:xfrm>
            <a:off x="8674220" y="1"/>
            <a:ext cx="2762814" cy="3902245"/>
          </a:xfrm>
          <a:custGeom>
            <a:avLst/>
            <a:gdLst>
              <a:gd name="connsiteX0" fmla="*/ 0 w 2762814"/>
              <a:gd name="connsiteY0" fmla="*/ 0 h 3902245"/>
              <a:gd name="connsiteX1" fmla="*/ 2762814 w 2762814"/>
              <a:gd name="connsiteY1" fmla="*/ 0 h 3902245"/>
              <a:gd name="connsiteX2" fmla="*/ 2762814 w 2762814"/>
              <a:gd name="connsiteY2" fmla="*/ 3730260 h 3902245"/>
              <a:gd name="connsiteX3" fmla="*/ 2590829 w 2762814"/>
              <a:gd name="connsiteY3" fmla="*/ 3902245 h 3902245"/>
              <a:gd name="connsiteX4" fmla="*/ 171985 w 2762814"/>
              <a:gd name="connsiteY4" fmla="*/ 3902245 h 3902245"/>
              <a:gd name="connsiteX5" fmla="*/ 0 w 2762814"/>
              <a:gd name="connsiteY5" fmla="*/ 3730260 h 3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814" h="3902245">
                <a:moveTo>
                  <a:pt x="0" y="0"/>
                </a:moveTo>
                <a:lnTo>
                  <a:pt x="2762814" y="0"/>
                </a:lnTo>
                <a:lnTo>
                  <a:pt x="2762814" y="3730260"/>
                </a:lnTo>
                <a:cubicBezTo>
                  <a:pt x="2762814" y="3825245"/>
                  <a:pt x="2685814" y="3902245"/>
                  <a:pt x="2590829" y="3902245"/>
                </a:cubicBezTo>
                <a:lnTo>
                  <a:pt x="171985" y="3902245"/>
                </a:lnTo>
                <a:cubicBezTo>
                  <a:pt x="77000" y="3902245"/>
                  <a:pt x="0" y="3825245"/>
                  <a:pt x="0" y="373026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任意多边形: 形状 51"/>
          <p:cNvSpPr/>
          <p:nvPr/>
        </p:nvSpPr>
        <p:spPr>
          <a:xfrm>
            <a:off x="5615490" y="0"/>
            <a:ext cx="2762813" cy="3028276"/>
          </a:xfrm>
          <a:custGeom>
            <a:avLst/>
            <a:gdLst>
              <a:gd name="connsiteX0" fmla="*/ 0 w 2762813"/>
              <a:gd name="connsiteY0" fmla="*/ 0 h 3028276"/>
              <a:gd name="connsiteX1" fmla="*/ 2762813 w 2762813"/>
              <a:gd name="connsiteY1" fmla="*/ 0 h 3028276"/>
              <a:gd name="connsiteX2" fmla="*/ 2762813 w 2762813"/>
              <a:gd name="connsiteY2" fmla="*/ 2856291 h 3028276"/>
              <a:gd name="connsiteX3" fmla="*/ 2590828 w 2762813"/>
              <a:gd name="connsiteY3" fmla="*/ 3028276 h 3028276"/>
              <a:gd name="connsiteX4" fmla="*/ 171984 w 2762813"/>
              <a:gd name="connsiteY4" fmla="*/ 3028276 h 3028276"/>
              <a:gd name="connsiteX5" fmla="*/ 0 w 2762813"/>
              <a:gd name="connsiteY5" fmla="*/ 2856291 h 302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813" h="3028276">
                <a:moveTo>
                  <a:pt x="0" y="0"/>
                </a:moveTo>
                <a:lnTo>
                  <a:pt x="2762813" y="0"/>
                </a:lnTo>
                <a:lnTo>
                  <a:pt x="2762813" y="2856291"/>
                </a:lnTo>
                <a:cubicBezTo>
                  <a:pt x="2762813" y="2951276"/>
                  <a:pt x="2685813" y="3028276"/>
                  <a:pt x="2590828" y="3028276"/>
                </a:cubicBezTo>
                <a:lnTo>
                  <a:pt x="171984" y="3028276"/>
                </a:lnTo>
                <a:cubicBezTo>
                  <a:pt x="76999" y="3028276"/>
                  <a:pt x="0" y="2951276"/>
                  <a:pt x="0" y="2856291"/>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形状 61"/>
          <p:cNvSpPr/>
          <p:nvPr/>
        </p:nvSpPr>
        <p:spPr>
          <a:xfrm>
            <a:off x="8674220" y="4223180"/>
            <a:ext cx="2762814" cy="2634821"/>
          </a:xfrm>
          <a:custGeom>
            <a:avLst/>
            <a:gdLst>
              <a:gd name="connsiteX0" fmla="*/ 171985 w 2762814"/>
              <a:gd name="connsiteY0" fmla="*/ 0 h 2634821"/>
              <a:gd name="connsiteX1" fmla="*/ 2590829 w 2762814"/>
              <a:gd name="connsiteY1" fmla="*/ 0 h 2634821"/>
              <a:gd name="connsiteX2" fmla="*/ 2762814 w 2762814"/>
              <a:gd name="connsiteY2" fmla="*/ 171985 h 2634821"/>
              <a:gd name="connsiteX3" fmla="*/ 2762814 w 2762814"/>
              <a:gd name="connsiteY3" fmla="*/ 2634821 h 2634821"/>
              <a:gd name="connsiteX4" fmla="*/ 0 w 2762814"/>
              <a:gd name="connsiteY4" fmla="*/ 2634821 h 2634821"/>
              <a:gd name="connsiteX5" fmla="*/ 0 w 2762814"/>
              <a:gd name="connsiteY5" fmla="*/ 171985 h 2634821"/>
              <a:gd name="connsiteX6" fmla="*/ 171985 w 2762814"/>
              <a:gd name="connsiteY6" fmla="*/ 0 h 263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814" h="2634821">
                <a:moveTo>
                  <a:pt x="171985" y="0"/>
                </a:moveTo>
                <a:lnTo>
                  <a:pt x="2590829" y="0"/>
                </a:lnTo>
                <a:cubicBezTo>
                  <a:pt x="2685814" y="0"/>
                  <a:pt x="2762814" y="77000"/>
                  <a:pt x="2762814" y="171985"/>
                </a:cubicBezTo>
                <a:lnTo>
                  <a:pt x="2762814" y="2634821"/>
                </a:lnTo>
                <a:lnTo>
                  <a:pt x="0" y="2634821"/>
                </a:lnTo>
                <a:lnTo>
                  <a:pt x="0" y="171985"/>
                </a:lnTo>
                <a:cubicBezTo>
                  <a:pt x="0" y="77000"/>
                  <a:pt x="77000" y="0"/>
                  <a:pt x="171985"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6" name="直接连接符 5"/>
          <p:cNvCxnSpPr/>
          <p:nvPr/>
        </p:nvCxnSpPr>
        <p:spPr>
          <a:xfrm>
            <a:off x="355600" y="0"/>
            <a:ext cx="0" cy="5445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04800" y="6380480"/>
            <a:ext cx="101600" cy="386080"/>
            <a:chOff x="304800" y="6380480"/>
            <a:chExt cx="101600" cy="386080"/>
          </a:xfrm>
        </p:grpSpPr>
        <p:sp>
          <p:nvSpPr>
            <p:cNvPr id="7" name="椭圆 6"/>
            <p:cNvSpPr/>
            <p:nvPr/>
          </p:nvSpPr>
          <p:spPr>
            <a:xfrm>
              <a:off x="304800" y="666496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04800" y="652272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304800" y="638048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5814579" y="222987"/>
            <a:ext cx="846455" cy="398780"/>
          </a:xfrm>
          <a:prstGeom prst="rect">
            <a:avLst/>
          </a:prstGeom>
          <a:noFill/>
        </p:spPr>
        <p:txBody>
          <a:bodyPr wrap="none" rtlCol="0">
            <a:spAutoFit/>
          </a:bodyPr>
          <a:lstStyle/>
          <a:p>
            <a:r>
              <a:rPr lang="en-US" altLang="zh-CN" sz="2000" dirty="0">
                <a:solidFill>
                  <a:schemeClr val="accent4"/>
                </a:solidFill>
                <a:effectLst>
                  <a:outerShdw blurRad="38100" dist="38100" dir="2700000" algn="tl">
                    <a:schemeClr val="accent5">
                      <a:alpha val="69000"/>
                    </a:schemeClr>
                  </a:outerShdw>
                </a:effectLst>
                <a:latin typeface="+mj-lt"/>
              </a:rPr>
              <a:t>PART</a:t>
            </a:r>
            <a:endParaRPr lang="zh-CN" altLang="en-US" sz="2000" dirty="0">
              <a:solidFill>
                <a:schemeClr val="accent4"/>
              </a:solidFill>
              <a:effectLst>
                <a:outerShdw blurRad="38100" dist="38100" dir="2700000" algn="tl">
                  <a:schemeClr val="accent5">
                    <a:alpha val="69000"/>
                  </a:schemeClr>
                </a:outerShdw>
              </a:effectLst>
              <a:latin typeface="+mj-lt"/>
            </a:endParaRPr>
          </a:p>
        </p:txBody>
      </p:sp>
      <p:sp>
        <p:nvSpPr>
          <p:cNvPr id="41" name="文本框 40"/>
          <p:cNvSpPr txBox="1"/>
          <p:nvPr/>
        </p:nvSpPr>
        <p:spPr>
          <a:xfrm>
            <a:off x="5814579" y="505407"/>
            <a:ext cx="1071879" cy="922020"/>
          </a:xfrm>
          <a:prstGeom prst="rect">
            <a:avLst/>
          </a:prstGeom>
          <a:noFill/>
        </p:spPr>
        <p:txBody>
          <a:bodyPr wrap="square">
            <a:spAutoFit/>
          </a:bodyPr>
          <a:lstStyle/>
          <a:p>
            <a:r>
              <a:rPr kumimoji="0" lang="en-US" altLang="zh-CN" sz="5400" b="0" i="0" u="none" strike="noStrike" kern="1200" cap="none" spc="0" normalizeH="0" baseline="0" noProof="0" dirty="0">
                <a:ln>
                  <a:noFill/>
                </a:ln>
                <a:solidFill>
                  <a:srgbClr val="837DFF">
                    <a:alpha val="36000"/>
                  </a:srgbClr>
                </a:solidFill>
                <a:effectLst/>
                <a:uLnTx/>
                <a:uFillTx/>
                <a:latin typeface="Roboto Black" panose="02000000000000000000"/>
                <a:ea typeface="思源黑体 CN Normal" panose="020B0400000000000000" charset="-122"/>
                <a:cs typeface="+mn-cs"/>
              </a:rPr>
              <a:t>01</a:t>
            </a:r>
            <a:endParaRPr lang="zh-CN" altLang="en-US" sz="2000" dirty="0">
              <a:solidFill>
                <a:schemeClr val="tx1">
                  <a:alpha val="36000"/>
                </a:schemeClr>
              </a:solidFill>
            </a:endParaRPr>
          </a:p>
        </p:txBody>
      </p:sp>
      <p:sp>
        <p:nvSpPr>
          <p:cNvPr id="48" name="文本框 47"/>
          <p:cNvSpPr txBox="1"/>
          <p:nvPr/>
        </p:nvSpPr>
        <p:spPr>
          <a:xfrm>
            <a:off x="8886076" y="1259606"/>
            <a:ext cx="846455" cy="398780"/>
          </a:xfrm>
          <a:prstGeom prst="rect">
            <a:avLst/>
          </a:prstGeom>
          <a:noFill/>
        </p:spPr>
        <p:txBody>
          <a:bodyPr wrap="none" rtlCol="0">
            <a:spAutoFit/>
          </a:bodyPr>
          <a:lstStyle/>
          <a:p>
            <a:r>
              <a:rPr lang="en-US" altLang="zh-CN" sz="2000" dirty="0">
                <a:solidFill>
                  <a:schemeClr val="accent4"/>
                </a:solidFill>
                <a:effectLst>
                  <a:outerShdw blurRad="38100" dist="38100" dir="2700000" algn="tl">
                    <a:schemeClr val="accent5">
                      <a:alpha val="69000"/>
                    </a:schemeClr>
                  </a:outerShdw>
                </a:effectLst>
                <a:latin typeface="+mj-lt"/>
              </a:rPr>
              <a:t>PART</a:t>
            </a:r>
            <a:endParaRPr lang="zh-CN" altLang="en-US" sz="2000" dirty="0">
              <a:solidFill>
                <a:schemeClr val="accent4"/>
              </a:solidFill>
              <a:effectLst>
                <a:outerShdw blurRad="38100" dist="38100" dir="2700000" algn="tl">
                  <a:schemeClr val="accent5">
                    <a:alpha val="69000"/>
                  </a:schemeClr>
                </a:outerShdw>
              </a:effectLst>
              <a:latin typeface="+mj-lt"/>
            </a:endParaRPr>
          </a:p>
        </p:txBody>
      </p:sp>
      <p:sp>
        <p:nvSpPr>
          <p:cNvPr id="49" name="文本框 48"/>
          <p:cNvSpPr txBox="1"/>
          <p:nvPr/>
        </p:nvSpPr>
        <p:spPr>
          <a:xfrm>
            <a:off x="8886076" y="1542026"/>
            <a:ext cx="1071879" cy="922020"/>
          </a:xfrm>
          <a:prstGeom prst="rect">
            <a:avLst/>
          </a:prstGeom>
          <a:noFill/>
        </p:spPr>
        <p:txBody>
          <a:bodyPr wrap="square">
            <a:spAutoFit/>
          </a:bodyPr>
          <a:lstStyle/>
          <a:p>
            <a:r>
              <a:rPr kumimoji="0" lang="en-US" altLang="zh-CN" sz="5400" b="0" i="0" u="none" strike="noStrike" kern="1200" cap="none" spc="0" normalizeH="0" baseline="0" noProof="0" dirty="0">
                <a:ln>
                  <a:noFill/>
                </a:ln>
                <a:solidFill>
                  <a:srgbClr val="837DFF">
                    <a:alpha val="36000"/>
                  </a:srgbClr>
                </a:solidFill>
                <a:effectLst/>
                <a:uLnTx/>
                <a:uFillTx/>
                <a:latin typeface="Roboto Black" panose="02000000000000000000"/>
                <a:ea typeface="思源黑体 CN Normal" panose="020B0400000000000000" charset="-122"/>
                <a:cs typeface="+mn-cs"/>
              </a:rPr>
              <a:t>02</a:t>
            </a:r>
            <a:endParaRPr lang="zh-CN" altLang="en-US" sz="2000" dirty="0">
              <a:solidFill>
                <a:schemeClr val="tx1">
                  <a:alpha val="36000"/>
                </a:schemeClr>
              </a:solidFill>
            </a:endParaRPr>
          </a:p>
        </p:txBody>
      </p:sp>
      <p:sp>
        <p:nvSpPr>
          <p:cNvPr id="54" name="文本框 53"/>
          <p:cNvSpPr txBox="1"/>
          <p:nvPr/>
        </p:nvSpPr>
        <p:spPr>
          <a:xfrm>
            <a:off x="5814579" y="3622897"/>
            <a:ext cx="846455" cy="398780"/>
          </a:xfrm>
          <a:prstGeom prst="rect">
            <a:avLst/>
          </a:prstGeom>
          <a:noFill/>
        </p:spPr>
        <p:txBody>
          <a:bodyPr wrap="none" rtlCol="0">
            <a:spAutoFit/>
          </a:bodyPr>
          <a:lstStyle/>
          <a:p>
            <a:r>
              <a:rPr lang="en-US" altLang="zh-CN" sz="2000" dirty="0">
                <a:solidFill>
                  <a:schemeClr val="accent4"/>
                </a:solidFill>
                <a:effectLst>
                  <a:outerShdw blurRad="38100" dist="38100" dir="2700000" algn="tl">
                    <a:schemeClr val="accent5">
                      <a:alpha val="69000"/>
                    </a:schemeClr>
                  </a:outerShdw>
                </a:effectLst>
                <a:latin typeface="+mj-lt"/>
              </a:rPr>
              <a:t>PART</a:t>
            </a:r>
            <a:endParaRPr lang="zh-CN" altLang="en-US" sz="2000" dirty="0">
              <a:solidFill>
                <a:schemeClr val="accent4"/>
              </a:solidFill>
              <a:effectLst>
                <a:outerShdw blurRad="38100" dist="38100" dir="2700000" algn="tl">
                  <a:schemeClr val="accent5">
                    <a:alpha val="69000"/>
                  </a:schemeClr>
                </a:outerShdw>
              </a:effectLst>
              <a:latin typeface="+mj-lt"/>
            </a:endParaRPr>
          </a:p>
        </p:txBody>
      </p:sp>
      <p:sp>
        <p:nvSpPr>
          <p:cNvPr id="55" name="文本框 54"/>
          <p:cNvSpPr txBox="1"/>
          <p:nvPr/>
        </p:nvSpPr>
        <p:spPr>
          <a:xfrm>
            <a:off x="5814579" y="3905317"/>
            <a:ext cx="1071879" cy="922020"/>
          </a:xfrm>
          <a:prstGeom prst="rect">
            <a:avLst/>
          </a:prstGeom>
          <a:noFill/>
        </p:spPr>
        <p:txBody>
          <a:bodyPr wrap="square">
            <a:spAutoFit/>
          </a:bodyPr>
          <a:lstStyle/>
          <a:p>
            <a:r>
              <a:rPr kumimoji="0" lang="en-US" altLang="zh-CN" sz="5400" b="0" i="0" u="none" strike="noStrike" kern="1200" cap="none" spc="0" normalizeH="0" baseline="0" noProof="0" dirty="0">
                <a:ln>
                  <a:noFill/>
                </a:ln>
                <a:solidFill>
                  <a:srgbClr val="837DFF">
                    <a:alpha val="36000"/>
                  </a:srgbClr>
                </a:solidFill>
                <a:effectLst/>
                <a:uLnTx/>
                <a:uFillTx/>
                <a:latin typeface="Roboto Black" panose="02000000000000000000"/>
                <a:ea typeface="思源黑体 CN Normal" panose="020B0400000000000000" charset="-122"/>
                <a:cs typeface="+mn-cs"/>
              </a:rPr>
              <a:t>03</a:t>
            </a:r>
            <a:endParaRPr lang="zh-CN" altLang="en-US" sz="2000" dirty="0">
              <a:solidFill>
                <a:schemeClr val="tx1">
                  <a:alpha val="36000"/>
                </a:schemeClr>
              </a:solidFill>
            </a:endParaRPr>
          </a:p>
        </p:txBody>
      </p:sp>
      <p:sp>
        <p:nvSpPr>
          <p:cNvPr id="57" name="文本框 56"/>
          <p:cNvSpPr txBox="1"/>
          <p:nvPr/>
        </p:nvSpPr>
        <p:spPr>
          <a:xfrm>
            <a:off x="8886076" y="4466241"/>
            <a:ext cx="846455" cy="398780"/>
          </a:xfrm>
          <a:prstGeom prst="rect">
            <a:avLst/>
          </a:prstGeom>
          <a:noFill/>
        </p:spPr>
        <p:txBody>
          <a:bodyPr wrap="none" rtlCol="0">
            <a:spAutoFit/>
          </a:bodyPr>
          <a:lstStyle/>
          <a:p>
            <a:r>
              <a:rPr lang="en-US" altLang="zh-CN" sz="2000" dirty="0">
                <a:solidFill>
                  <a:schemeClr val="accent4"/>
                </a:solidFill>
                <a:effectLst>
                  <a:outerShdw blurRad="38100" dist="38100" dir="2700000" algn="tl">
                    <a:schemeClr val="accent5">
                      <a:alpha val="69000"/>
                    </a:schemeClr>
                  </a:outerShdw>
                </a:effectLst>
                <a:latin typeface="+mj-lt"/>
              </a:rPr>
              <a:t>PART</a:t>
            </a:r>
            <a:endParaRPr lang="zh-CN" altLang="en-US" sz="2000" dirty="0">
              <a:solidFill>
                <a:schemeClr val="accent4"/>
              </a:solidFill>
              <a:effectLst>
                <a:outerShdw blurRad="38100" dist="38100" dir="2700000" algn="tl">
                  <a:schemeClr val="accent5">
                    <a:alpha val="69000"/>
                  </a:schemeClr>
                </a:outerShdw>
              </a:effectLst>
              <a:latin typeface="+mj-lt"/>
            </a:endParaRPr>
          </a:p>
        </p:txBody>
      </p:sp>
      <p:sp>
        <p:nvSpPr>
          <p:cNvPr id="58" name="文本框 57"/>
          <p:cNvSpPr txBox="1"/>
          <p:nvPr/>
        </p:nvSpPr>
        <p:spPr>
          <a:xfrm>
            <a:off x="8886076" y="4748661"/>
            <a:ext cx="1071879" cy="922020"/>
          </a:xfrm>
          <a:prstGeom prst="rect">
            <a:avLst/>
          </a:prstGeom>
          <a:noFill/>
        </p:spPr>
        <p:txBody>
          <a:bodyPr wrap="square">
            <a:spAutoFit/>
          </a:bodyPr>
          <a:lstStyle/>
          <a:p>
            <a:r>
              <a:rPr kumimoji="0" lang="en-US" altLang="zh-CN" sz="5400" b="0" i="0" u="none" strike="noStrike" kern="1200" cap="none" spc="0" normalizeH="0" baseline="0" noProof="0" dirty="0">
                <a:ln>
                  <a:noFill/>
                </a:ln>
                <a:solidFill>
                  <a:srgbClr val="837DFF">
                    <a:alpha val="36000"/>
                  </a:srgbClr>
                </a:solidFill>
                <a:effectLst/>
                <a:uLnTx/>
                <a:uFillTx/>
                <a:latin typeface="Roboto Black" panose="02000000000000000000"/>
                <a:ea typeface="思源黑体 CN Normal" panose="020B0400000000000000" charset="-122"/>
                <a:cs typeface="+mn-cs"/>
              </a:rPr>
              <a:t>04</a:t>
            </a:r>
            <a:endParaRPr lang="zh-CN" altLang="en-US" sz="2000" dirty="0">
              <a:solidFill>
                <a:schemeClr val="tx1">
                  <a:alpha val="36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形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944" y="2163843"/>
            <a:ext cx="5021111" cy="3341354"/>
          </a:xfrm>
          <a:prstGeom prst="rect">
            <a:avLst/>
          </a:prstGeom>
        </p:spPr>
      </p:pic>
      <p:sp>
        <p:nvSpPr>
          <p:cNvPr id="66" name="圆: 空心 65"/>
          <p:cNvSpPr/>
          <p:nvPr/>
        </p:nvSpPr>
        <p:spPr>
          <a:xfrm>
            <a:off x="5946337" y="3325572"/>
            <a:ext cx="1377263" cy="1377263"/>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33" name="任意多边形: 形状 32"/>
          <p:cNvSpPr/>
          <p:nvPr/>
        </p:nvSpPr>
        <p:spPr>
          <a:xfrm>
            <a:off x="0" y="0"/>
            <a:ext cx="2062656" cy="1806321"/>
          </a:xfrm>
          <a:custGeom>
            <a:avLst/>
            <a:gdLst>
              <a:gd name="connsiteX0" fmla="*/ 925354 w 2062656"/>
              <a:gd name="connsiteY0" fmla="*/ 0 h 1806321"/>
              <a:gd name="connsiteX1" fmla="*/ 2062656 w 2062656"/>
              <a:gd name="connsiteY1" fmla="*/ 0 h 1806321"/>
              <a:gd name="connsiteX2" fmla="*/ 2054200 w 2062656"/>
              <a:gd name="connsiteY2" fmla="*/ 55410 h 1806321"/>
              <a:gd name="connsiteX3" fmla="*/ 124544 w 2062656"/>
              <a:gd name="connsiteY3" fmla="*/ 1800032 h 1806321"/>
              <a:gd name="connsiteX4" fmla="*/ 0 w 2062656"/>
              <a:gd name="connsiteY4" fmla="*/ 1806321 h 1806321"/>
              <a:gd name="connsiteX5" fmla="*/ 0 w 2062656"/>
              <a:gd name="connsiteY5" fmla="*/ 706726 h 1806321"/>
              <a:gd name="connsiteX6" fmla="*/ 12117 w 2062656"/>
              <a:gd name="connsiteY6" fmla="*/ 706114 h 1806321"/>
              <a:gd name="connsiteX7" fmla="*/ 912873 w 2062656"/>
              <a:gd name="connsiteY7" fmla="*/ 40208 h 180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2656" h="1806321">
                <a:moveTo>
                  <a:pt x="925354" y="0"/>
                </a:moveTo>
                <a:lnTo>
                  <a:pt x="2062656" y="0"/>
                </a:lnTo>
                <a:lnTo>
                  <a:pt x="2054200" y="55410"/>
                </a:lnTo>
                <a:cubicBezTo>
                  <a:pt x="1863781" y="985962"/>
                  <a:pt x="1085638" y="1702428"/>
                  <a:pt x="124544" y="1800032"/>
                </a:cubicBezTo>
                <a:lnTo>
                  <a:pt x="0" y="1806321"/>
                </a:lnTo>
                <a:lnTo>
                  <a:pt x="0" y="706726"/>
                </a:lnTo>
                <a:lnTo>
                  <a:pt x="12117" y="706114"/>
                </a:lnTo>
                <a:cubicBezTo>
                  <a:pt x="418734" y="664820"/>
                  <a:pt x="759856" y="401981"/>
                  <a:pt x="912873" y="40208"/>
                </a:cubicBezTo>
                <a:close/>
              </a:path>
            </a:pathLst>
          </a:custGeom>
          <a:solidFill>
            <a:schemeClr val="accent3">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nvGrpSpPr>
          <p:cNvPr id="5" name="组合 4"/>
          <p:cNvGrpSpPr/>
          <p:nvPr/>
        </p:nvGrpSpPr>
        <p:grpSpPr>
          <a:xfrm flipH="1">
            <a:off x="0" y="4027991"/>
            <a:ext cx="12192000" cy="2830010"/>
            <a:chOff x="0" y="4686407"/>
            <a:chExt cx="12192000" cy="2171593"/>
          </a:xfrm>
        </p:grpSpPr>
        <p:sp>
          <p:nvSpPr>
            <p:cNvPr id="55" name="任意多边形: 形状 54"/>
            <p:cNvSpPr/>
            <p:nvPr/>
          </p:nvSpPr>
          <p:spPr>
            <a:xfrm>
              <a:off x="0" y="5097747"/>
              <a:ext cx="12192000" cy="1760253"/>
            </a:xfrm>
            <a:custGeom>
              <a:avLst/>
              <a:gdLst>
                <a:gd name="connsiteX0" fmla="*/ 3101340 w 12192000"/>
                <a:gd name="connsiteY0" fmla="*/ 33 h 1760253"/>
                <a:gd name="connsiteX1" fmla="*/ 5699760 w 12192000"/>
                <a:gd name="connsiteY1" fmla="*/ 449613 h 1760253"/>
                <a:gd name="connsiteX2" fmla="*/ 8191500 w 12192000"/>
                <a:gd name="connsiteY2" fmla="*/ 739173 h 1760253"/>
                <a:gd name="connsiteX3" fmla="*/ 10248900 w 12192000"/>
                <a:gd name="connsiteY3" fmla="*/ 472473 h 1760253"/>
                <a:gd name="connsiteX4" fmla="*/ 12186999 w 12192000"/>
                <a:gd name="connsiteY4" fmla="*/ 9915 h 1760253"/>
                <a:gd name="connsiteX5" fmla="*/ 12192000 w 12192000"/>
                <a:gd name="connsiteY5" fmla="*/ 8700 h 1760253"/>
                <a:gd name="connsiteX6" fmla="*/ 12192000 w 12192000"/>
                <a:gd name="connsiteY6" fmla="*/ 1760253 h 1760253"/>
                <a:gd name="connsiteX7" fmla="*/ 0 w 12192000"/>
                <a:gd name="connsiteY7" fmla="*/ 1760253 h 1760253"/>
                <a:gd name="connsiteX8" fmla="*/ 0 w 12192000"/>
                <a:gd name="connsiteY8" fmla="*/ 261459 h 1760253"/>
                <a:gd name="connsiteX9" fmla="*/ 85070 w 12192000"/>
                <a:gd name="connsiteY9" fmla="*/ 244528 h 1760253"/>
                <a:gd name="connsiteX10" fmla="*/ 3101340 w 12192000"/>
                <a:gd name="connsiteY10" fmla="*/ 33 h 176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760253">
                  <a:moveTo>
                    <a:pt x="3101340" y="33"/>
                  </a:moveTo>
                  <a:cubicBezTo>
                    <a:pt x="4155440" y="2573"/>
                    <a:pt x="4851400" y="326423"/>
                    <a:pt x="5699760" y="449613"/>
                  </a:cubicBezTo>
                  <a:cubicBezTo>
                    <a:pt x="6548120" y="572803"/>
                    <a:pt x="7433310" y="735363"/>
                    <a:pt x="8191500" y="739173"/>
                  </a:cubicBezTo>
                  <a:cubicBezTo>
                    <a:pt x="8949690" y="742983"/>
                    <a:pt x="9508490" y="610903"/>
                    <a:pt x="10248900" y="472473"/>
                  </a:cubicBezTo>
                  <a:cubicBezTo>
                    <a:pt x="10804208" y="368651"/>
                    <a:pt x="11630263" y="146956"/>
                    <a:pt x="12186999" y="9915"/>
                  </a:cubicBezTo>
                  <a:lnTo>
                    <a:pt x="12192000" y="8700"/>
                  </a:lnTo>
                  <a:lnTo>
                    <a:pt x="12192000" y="1760253"/>
                  </a:lnTo>
                  <a:lnTo>
                    <a:pt x="0" y="1760253"/>
                  </a:lnTo>
                  <a:lnTo>
                    <a:pt x="0" y="261459"/>
                  </a:lnTo>
                  <a:lnTo>
                    <a:pt x="85070" y="244528"/>
                  </a:lnTo>
                  <a:cubicBezTo>
                    <a:pt x="977980" y="81234"/>
                    <a:pt x="2310765" y="-1872"/>
                    <a:pt x="3101340" y="33"/>
                  </a:cubicBezTo>
                  <a:close/>
                </a:path>
              </a:pathLst>
            </a:custGeom>
            <a:solidFill>
              <a:srgbClr val="DBC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51" name="任意多边形: 形状 50"/>
            <p:cNvSpPr/>
            <p:nvPr/>
          </p:nvSpPr>
          <p:spPr>
            <a:xfrm>
              <a:off x="0" y="4686407"/>
              <a:ext cx="12192000" cy="2171593"/>
            </a:xfrm>
            <a:custGeom>
              <a:avLst/>
              <a:gdLst>
                <a:gd name="connsiteX0" fmla="*/ 1763250 w 12192000"/>
                <a:gd name="connsiteY0" fmla="*/ 166 h 2171593"/>
                <a:gd name="connsiteX1" fmla="*/ 2181225 w 12192000"/>
                <a:gd name="connsiteY1" fmla="*/ 11323 h 2171593"/>
                <a:gd name="connsiteX2" fmla="*/ 5958391 w 12192000"/>
                <a:gd name="connsiteY2" fmla="*/ 1037940 h 2171593"/>
                <a:gd name="connsiteX3" fmla="*/ 8963025 w 12192000"/>
                <a:gd name="connsiteY3" fmla="*/ 1304818 h 2171593"/>
                <a:gd name="connsiteX4" fmla="*/ 12128033 w 12192000"/>
                <a:gd name="connsiteY4" fmla="*/ 290057 h 2171593"/>
                <a:gd name="connsiteX5" fmla="*/ 12192000 w 12192000"/>
                <a:gd name="connsiteY5" fmla="*/ 264749 h 2171593"/>
                <a:gd name="connsiteX6" fmla="*/ 12192000 w 12192000"/>
                <a:gd name="connsiteY6" fmla="*/ 2171593 h 2171593"/>
                <a:gd name="connsiteX7" fmla="*/ 0 w 12192000"/>
                <a:gd name="connsiteY7" fmla="*/ 2171593 h 2171593"/>
                <a:gd name="connsiteX8" fmla="*/ 0 w 12192000"/>
                <a:gd name="connsiteY8" fmla="*/ 285172 h 2171593"/>
                <a:gd name="connsiteX9" fmla="*/ 189115 w 12192000"/>
                <a:gd name="connsiteY9" fmla="*/ 221458 h 2171593"/>
                <a:gd name="connsiteX10" fmla="*/ 1763250 w 12192000"/>
                <a:gd name="connsiteY10" fmla="*/ 166 h 217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171593">
                  <a:moveTo>
                    <a:pt x="1763250" y="166"/>
                  </a:moveTo>
                  <a:cubicBezTo>
                    <a:pt x="1902179" y="-849"/>
                    <a:pt x="2041813" y="2794"/>
                    <a:pt x="2181225" y="11323"/>
                  </a:cubicBezTo>
                  <a:cubicBezTo>
                    <a:pt x="3296528" y="79556"/>
                    <a:pt x="4805232" y="769017"/>
                    <a:pt x="5958391" y="1037940"/>
                  </a:cubicBezTo>
                  <a:cubicBezTo>
                    <a:pt x="7111551" y="1306863"/>
                    <a:pt x="7884403" y="1449251"/>
                    <a:pt x="8963025" y="1304818"/>
                  </a:cubicBezTo>
                  <a:cubicBezTo>
                    <a:pt x="9906819" y="1178439"/>
                    <a:pt x="11327191" y="607897"/>
                    <a:pt x="12128033" y="290057"/>
                  </a:cubicBezTo>
                  <a:lnTo>
                    <a:pt x="12192000" y="264749"/>
                  </a:lnTo>
                  <a:lnTo>
                    <a:pt x="12192000" y="2171593"/>
                  </a:lnTo>
                  <a:lnTo>
                    <a:pt x="0" y="2171593"/>
                  </a:lnTo>
                  <a:lnTo>
                    <a:pt x="0" y="285172"/>
                  </a:lnTo>
                  <a:lnTo>
                    <a:pt x="189115" y="221458"/>
                  </a:lnTo>
                  <a:cubicBezTo>
                    <a:pt x="663088" y="82829"/>
                    <a:pt x="1207534" y="4227"/>
                    <a:pt x="1763250" y="166"/>
                  </a:cubicBezTo>
                  <a:close/>
                </a:path>
              </a:pathLst>
            </a:custGeom>
            <a:solidFill>
              <a:srgbClr val="6C63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grpSp>
      <p:grpSp>
        <p:nvGrpSpPr>
          <p:cNvPr id="6" name="组合 5"/>
          <p:cNvGrpSpPr/>
          <p:nvPr/>
        </p:nvGrpSpPr>
        <p:grpSpPr>
          <a:xfrm>
            <a:off x="7019882" y="2146808"/>
            <a:ext cx="3313326" cy="1129670"/>
            <a:chOff x="4997554" y="2157538"/>
            <a:chExt cx="3313326" cy="1129670"/>
          </a:xfrm>
        </p:grpSpPr>
        <p:sp>
          <p:nvSpPr>
            <p:cNvPr id="56" name="文本框 55"/>
            <p:cNvSpPr txBox="1"/>
            <p:nvPr/>
          </p:nvSpPr>
          <p:spPr>
            <a:xfrm>
              <a:off x="4997554" y="2157538"/>
              <a:ext cx="3313326" cy="9220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dirty="0">
                  <a:ln>
                    <a:noFill/>
                  </a:ln>
                  <a:solidFill>
                    <a:srgbClr val="262094"/>
                  </a:solidFill>
                  <a:effectLst/>
                  <a:uLnTx/>
                  <a:uFillTx/>
                  <a:latin typeface="思源黑体 CN Heavy" panose="020B0A00000000000000" charset="-122"/>
                  <a:ea typeface="思源黑体 CN Heavy" panose="020B0A00000000000000" charset="-122"/>
                  <a:cs typeface="+mn-cs"/>
                </a:rPr>
                <a:t>感謝觀看</a:t>
              </a:r>
            </a:p>
          </p:txBody>
        </p:sp>
        <p:sp>
          <p:nvSpPr>
            <p:cNvPr id="69" name="文本框 68"/>
            <p:cNvSpPr txBox="1"/>
            <p:nvPr/>
          </p:nvSpPr>
          <p:spPr>
            <a:xfrm>
              <a:off x="4997554" y="3011618"/>
              <a:ext cx="3313326" cy="27559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9591E7"/>
                  </a:solidFill>
                  <a:effectLst/>
                  <a:uLnTx/>
                  <a:uFillTx/>
                  <a:latin typeface="Roboto" panose="02000000000000000000"/>
                  <a:ea typeface="思源黑体 CN Normal" panose="020B0400000000000000" charset="-122"/>
                  <a:cs typeface="+mn-cs"/>
                </a:rPr>
                <a:t>THANKS FOR YOUR WATCHING</a:t>
              </a:r>
              <a:endParaRPr kumimoji="0" lang="zh-CN" altLang="en-US" sz="1200" b="0" i="0" u="none" strike="noStrike" kern="1200" cap="none" spc="0" normalizeH="0" baseline="0" noProof="0" dirty="0">
                <a:ln>
                  <a:noFill/>
                </a:ln>
                <a:solidFill>
                  <a:srgbClr val="9591E7"/>
                </a:solidFill>
                <a:effectLst/>
                <a:uLnTx/>
                <a:uFillTx/>
                <a:latin typeface="Roboto" panose="02000000000000000000"/>
                <a:ea typeface="思源黑体 CN Normal" panose="020B0400000000000000" charset="-122"/>
                <a:cs typeface="+mn-cs"/>
              </a:endParaRPr>
            </a:p>
          </p:txBody>
        </p:sp>
      </p:grpSp>
      <p:sp>
        <p:nvSpPr>
          <p:cNvPr id="70" name="圆: 空心 69"/>
          <p:cNvSpPr/>
          <p:nvPr/>
        </p:nvSpPr>
        <p:spPr>
          <a:xfrm>
            <a:off x="8641546" y="1339927"/>
            <a:ext cx="453363" cy="453363"/>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sp>
        <p:nvSpPr>
          <p:cNvPr id="71" name="图形 70"/>
          <p:cNvSpPr/>
          <p:nvPr/>
        </p:nvSpPr>
        <p:spPr>
          <a:xfrm flipV="1">
            <a:off x="3714002" y="1429604"/>
            <a:ext cx="1099238" cy="510626"/>
          </a:xfrm>
          <a:custGeom>
            <a:avLst/>
            <a:gdLst>
              <a:gd name="connsiteX0" fmla="*/ 706409 w 1099237"/>
              <a:gd name="connsiteY0" fmla="*/ 209914 h 510625"/>
              <a:gd name="connsiteX1" fmla="*/ 1393 w 1099237"/>
              <a:gd name="connsiteY1" fmla="*/ 209914 h 510625"/>
              <a:gd name="connsiteX2" fmla="*/ 1393 w 1099237"/>
              <a:gd name="connsiteY2" fmla="*/ 295736 h 510625"/>
              <a:gd name="connsiteX3" fmla="*/ 706409 w 1099237"/>
              <a:gd name="connsiteY3" fmla="*/ 295736 h 510625"/>
              <a:gd name="connsiteX4" fmla="*/ 620587 w 1099237"/>
              <a:gd name="connsiteY4" fmla="*/ 510236 h 510625"/>
              <a:gd name="connsiteX5" fmla="*/ 1098774 w 1099237"/>
              <a:gd name="connsiteY5" fmla="*/ 252751 h 510625"/>
              <a:gd name="connsiteX6" fmla="*/ 626714 w 1099237"/>
              <a:gd name="connsiteY6" fmla="*/ 1393 h 510625"/>
              <a:gd name="connsiteX7" fmla="*/ 706409 w 1099237"/>
              <a:gd name="connsiteY7" fmla="*/ 209914 h 51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237" h="510625">
                <a:moveTo>
                  <a:pt x="706409" y="209914"/>
                </a:moveTo>
                <a:lnTo>
                  <a:pt x="1393" y="209914"/>
                </a:lnTo>
                <a:lnTo>
                  <a:pt x="1393" y="295736"/>
                </a:lnTo>
                <a:lnTo>
                  <a:pt x="706409" y="295736"/>
                </a:lnTo>
                <a:cubicBezTo>
                  <a:pt x="706409" y="295736"/>
                  <a:pt x="614459" y="387686"/>
                  <a:pt x="620587" y="510236"/>
                </a:cubicBezTo>
                <a:cubicBezTo>
                  <a:pt x="620587" y="510236"/>
                  <a:pt x="884255" y="277279"/>
                  <a:pt x="1098774" y="252751"/>
                </a:cubicBezTo>
                <a:cubicBezTo>
                  <a:pt x="1098774" y="252751"/>
                  <a:pt x="724810" y="142400"/>
                  <a:pt x="626714" y="1393"/>
                </a:cubicBezTo>
                <a:cubicBezTo>
                  <a:pt x="626714" y="1467"/>
                  <a:pt x="602186" y="117945"/>
                  <a:pt x="706409" y="209914"/>
                </a:cubicBez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思源黑体 CN Normal" panose="020B0400000000000000" charset="-122"/>
              <a:cs typeface="+mn-cs"/>
            </a:endParaRPr>
          </a:p>
        </p:txBody>
      </p:sp>
      <p:grpSp>
        <p:nvGrpSpPr>
          <p:cNvPr id="2" name="组合 1"/>
          <p:cNvGrpSpPr/>
          <p:nvPr/>
        </p:nvGrpSpPr>
        <p:grpSpPr>
          <a:xfrm>
            <a:off x="10025436" y="215707"/>
            <a:ext cx="1463474" cy="291074"/>
            <a:chOff x="10025436" y="215707"/>
            <a:chExt cx="1463474" cy="291074"/>
          </a:xfrm>
        </p:grpSpPr>
        <p:sp>
          <p:nvSpPr>
            <p:cNvPr id="118" name="矩形: 圆角 117"/>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119" name="矩形: 圆角 118"/>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75" name="椭圆 74"/>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76" name="等腰三角形 75"/>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Roboto" panose="02000000000000000000"/>
                <a:ea typeface="思源黑体 CN Normal" panose="020B0400000000000000" charset="-122"/>
                <a:cs typeface="+mn-cs"/>
              </a:endParaRPr>
            </a:p>
          </p:txBody>
        </p:sp>
        <p:sp>
          <p:nvSpPr>
            <p:cNvPr id="79" name="文本框 78"/>
            <p:cNvSpPr txBox="1"/>
            <p:nvPr/>
          </p:nvSpPr>
          <p:spPr>
            <a:xfrm>
              <a:off x="10045718" y="222745"/>
              <a:ext cx="1027845" cy="275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DBC556"/>
                  </a:solidFill>
                  <a:effectLst/>
                  <a:uLnTx/>
                  <a:uFillTx/>
                  <a:latin typeface="Roboto Black" panose="02000000000000000000"/>
                  <a:ea typeface="思源黑体 CN Normal" panose="020B0400000000000000" charset="-122"/>
                  <a:cs typeface="+mn-cs"/>
                </a:rPr>
                <a:t>YOUR LOGO</a:t>
              </a:r>
              <a:endParaRPr kumimoji="0" lang="zh-CN" altLang="en-US" sz="1200" b="0" i="0" u="none" strike="noStrike" kern="1200" cap="none" spc="0" normalizeH="0" baseline="0" noProof="0" dirty="0">
                <a:ln>
                  <a:noFill/>
                </a:ln>
                <a:solidFill>
                  <a:srgbClr val="DBC556"/>
                </a:solidFill>
                <a:effectLst/>
                <a:uLnTx/>
                <a:uFillTx/>
                <a:latin typeface="Roboto Black" panose="02000000000000000000"/>
                <a:ea typeface="思源黑体 CN Normal" panose="020B0400000000000000" charset="-122"/>
                <a:cs typeface="+mn-cs"/>
              </a:endParaRPr>
            </a:p>
          </p:txBody>
        </p:sp>
      </p:grpSp>
      <p:cxnSp>
        <p:nvCxnSpPr>
          <p:cNvPr id="3" name="直接连接符 2"/>
          <p:cNvCxnSpPr>
            <a:stCxn id="68" idx="3"/>
          </p:cNvCxnSpPr>
          <p:nvPr/>
        </p:nvCxnSpPr>
        <p:spPr>
          <a:xfrm>
            <a:off x="2717394" y="6544572"/>
            <a:ext cx="86049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12427" y="6406707"/>
            <a:ext cx="2104967"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Roboto" panose="02000000000000000000"/>
                <a:ea typeface="思源黑体 CN Normal" panose="020B0400000000000000" charset="-122"/>
                <a:cs typeface="+mn-cs"/>
              </a:rPr>
              <a:t>DESIGN BY POWERPOINT</a:t>
            </a:r>
            <a:endParaRPr kumimoji="0" lang="zh-CN" altLang="en-US" sz="1200" b="0" i="0" u="none" strike="noStrike" kern="1200" cap="none" spc="0" normalizeH="0" baseline="0" noProof="0" dirty="0">
              <a:ln>
                <a:noFill/>
              </a:ln>
              <a:solidFill>
                <a:prstClr val="white"/>
              </a:solidFill>
              <a:effectLst/>
              <a:uLnTx/>
              <a:uFillTx/>
              <a:latin typeface="Roboto" panose="02000000000000000000"/>
              <a:ea typeface="思源黑体 CN Normal" panose="020B0400000000000000" charset="-122"/>
              <a:cs typeface="+mn-cs"/>
            </a:endParaRPr>
          </a:p>
        </p:txBody>
      </p:sp>
      <p:grpSp>
        <p:nvGrpSpPr>
          <p:cNvPr id="64" name="组合 63"/>
          <p:cNvGrpSpPr/>
          <p:nvPr/>
        </p:nvGrpSpPr>
        <p:grpSpPr>
          <a:xfrm rot="16200000">
            <a:off x="11638916" y="6352166"/>
            <a:ext cx="101600" cy="386080"/>
            <a:chOff x="304800" y="6380480"/>
            <a:chExt cx="101600" cy="386080"/>
          </a:xfrm>
        </p:grpSpPr>
        <p:sp>
          <p:nvSpPr>
            <p:cNvPr id="72" name="椭圆 71"/>
            <p:cNvSpPr/>
            <p:nvPr/>
          </p:nvSpPr>
          <p:spPr>
            <a:xfrm>
              <a:off x="304800" y="666496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73" name="椭圆 72"/>
            <p:cNvSpPr/>
            <p:nvPr/>
          </p:nvSpPr>
          <p:spPr>
            <a:xfrm>
              <a:off x="304800" y="652272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sp>
          <p:nvSpPr>
            <p:cNvPr id="74" name="椭圆 73"/>
            <p:cNvSpPr/>
            <p:nvPr/>
          </p:nvSpPr>
          <p:spPr>
            <a:xfrm>
              <a:off x="304800" y="6380480"/>
              <a:ext cx="101600"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panose="02000000000000000000"/>
                <a:ea typeface="思源黑体 CN Normal" panose="020B0400000000000000" charset="-122"/>
                <a:cs typeface="+mn-c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flipH="1" flipV="1">
            <a:off x="-191679" y="-302605"/>
            <a:ext cx="6328711" cy="5853209"/>
            <a:chOff x="6056648" y="1251358"/>
            <a:chExt cx="6328711" cy="5853209"/>
          </a:xfrm>
        </p:grpSpPr>
        <p:sp>
          <p:nvSpPr>
            <p:cNvPr id="33" name="任意多边形: 形状 32"/>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7" name="文本框 26"/>
          <p:cNvSpPr txBox="1"/>
          <p:nvPr/>
        </p:nvSpPr>
        <p:spPr>
          <a:xfrm>
            <a:off x="5537509" y="647176"/>
            <a:ext cx="2212340" cy="2214880"/>
          </a:xfrm>
          <a:prstGeom prst="rect">
            <a:avLst/>
          </a:prstGeom>
          <a:noFill/>
        </p:spPr>
        <p:txBody>
          <a:bodyPr wrap="none" rtlCol="0">
            <a:spAutoFit/>
          </a:bodyPr>
          <a:lstStyle/>
          <a:p>
            <a:r>
              <a:rPr lang="en-US" altLang="zh-CN" sz="13800" dirty="0">
                <a:gradFill>
                  <a:gsLst>
                    <a:gs pos="0">
                      <a:srgbClr val="CCC9FF"/>
                    </a:gs>
                    <a:gs pos="63000">
                      <a:srgbClr val="CCC9FF">
                        <a:alpha val="0"/>
                      </a:srgbClr>
                    </a:gs>
                  </a:gsLst>
                  <a:lin ang="5400000" scaled="1"/>
                </a:gradFill>
                <a:latin typeface="+mj-lt"/>
              </a:rPr>
              <a:t>01</a:t>
            </a:r>
            <a:endParaRPr lang="zh-CN" altLang="en-US" sz="13800" dirty="0">
              <a:gradFill>
                <a:gsLst>
                  <a:gs pos="0">
                    <a:srgbClr val="CCC9FF"/>
                  </a:gs>
                  <a:gs pos="63000">
                    <a:srgbClr val="CCC9FF">
                      <a:alpha val="0"/>
                    </a:srgbClr>
                  </a:gs>
                </a:gsLst>
                <a:lin ang="5400000" scaled="1"/>
              </a:gradFill>
              <a:latin typeface="+mj-lt"/>
            </a:endParaRPr>
          </a:p>
        </p:txBody>
      </p:sp>
      <p:sp>
        <p:nvSpPr>
          <p:cNvPr id="17" name="任意多边形: 形状 16"/>
          <p:cNvSpPr/>
          <p:nvPr/>
        </p:nvSpPr>
        <p:spPr>
          <a:xfrm>
            <a:off x="1622078" y="2255453"/>
            <a:ext cx="5438670" cy="2068589"/>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CCCCCC"/>
          </a:solidFill>
          <a:ln w="9584" cap="flat">
            <a:noFill/>
            <a:prstDash val="solid"/>
            <a:miter/>
          </a:ln>
        </p:spPr>
        <p:txBody>
          <a:bodyPr rtlCol="0" anchor="ctr"/>
          <a:lstStyle/>
          <a:p>
            <a:endParaRPr lang="zh-CN" altLang="en-US"/>
          </a:p>
        </p:txBody>
      </p:sp>
      <p:sp>
        <p:nvSpPr>
          <p:cNvPr id="18" name="任意多边形: 形状 17"/>
          <p:cNvSpPr/>
          <p:nvPr/>
        </p:nvSpPr>
        <p:spPr>
          <a:xfrm>
            <a:off x="2700611" y="3813417"/>
            <a:ext cx="3281605" cy="124739"/>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F2F2F2"/>
          </a:solidFill>
          <a:ln w="9584" cap="flat">
            <a:noFill/>
            <a:prstDash val="solid"/>
            <a:miter/>
          </a:ln>
        </p:spPr>
        <p:txBody>
          <a:bodyPr rtlCol="0" anchor="ctr"/>
          <a:lstStyle/>
          <a:p>
            <a:endParaRPr lang="zh-CN" altLang="en-US" dirty="0"/>
          </a:p>
        </p:txBody>
      </p:sp>
      <p:sp>
        <p:nvSpPr>
          <p:cNvPr id="20" name="文本框 19"/>
          <p:cNvSpPr txBox="1"/>
          <p:nvPr/>
        </p:nvSpPr>
        <p:spPr>
          <a:xfrm>
            <a:off x="1531771" y="4651266"/>
            <a:ext cx="5528978" cy="570865"/>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rPr>
              <a:t>請在這裏輸入您關於工作情況的主要情況概述，具體的文字可以按照您的構思來詳細描述，根據個人工作總結分解，主動按節點逐步完成各項工作任務。</a:t>
            </a:r>
            <a:endParaRPr lang="en-US" altLang="zh-CN" sz="1200" dirty="0">
              <a:solidFill>
                <a:schemeClr val="tx1">
                  <a:lumMod val="65000"/>
                  <a:lumOff val="35000"/>
                </a:schemeClr>
              </a:solidFill>
            </a:endParaRPr>
          </a:p>
        </p:txBody>
      </p:sp>
      <p:grpSp>
        <p:nvGrpSpPr>
          <p:cNvPr id="21" name="组合 20"/>
          <p:cNvGrpSpPr/>
          <p:nvPr/>
        </p:nvGrpSpPr>
        <p:grpSpPr>
          <a:xfrm>
            <a:off x="10032494" y="569443"/>
            <a:ext cx="1463474" cy="291074"/>
            <a:chOff x="10025436" y="215707"/>
            <a:chExt cx="1463474" cy="291074"/>
          </a:xfrm>
        </p:grpSpPr>
        <p:sp>
          <p:nvSpPr>
            <p:cNvPr id="22" name="矩形: 圆角 21"/>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24" name="椭圆 23"/>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25" name="等腰三角形 24"/>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26" name="文本框 25"/>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grpSp>
        <p:nvGrpSpPr>
          <p:cNvPr id="4" name="组合 3"/>
          <p:cNvGrpSpPr/>
          <p:nvPr/>
        </p:nvGrpSpPr>
        <p:grpSpPr>
          <a:xfrm>
            <a:off x="1994232" y="2874248"/>
            <a:ext cx="4694362" cy="829945"/>
            <a:chOff x="1989461" y="2874248"/>
            <a:chExt cx="4694362" cy="829945"/>
          </a:xfrm>
        </p:grpSpPr>
        <p:sp>
          <p:nvSpPr>
            <p:cNvPr id="16" name="文本框 15"/>
            <p:cNvSpPr txBox="1"/>
            <p:nvPr/>
          </p:nvSpPr>
          <p:spPr>
            <a:xfrm>
              <a:off x="2416402" y="2874248"/>
              <a:ext cx="3840480" cy="829945"/>
            </a:xfrm>
            <a:prstGeom prst="rect">
              <a:avLst/>
            </a:prstGeom>
            <a:noFill/>
          </p:spPr>
          <p:txBody>
            <a:bodyPr wrap="none" rtlCol="0">
              <a:spAutoFit/>
            </a:bodyPr>
            <a:lstStyle/>
            <a:p>
              <a:pPr algn="ctr"/>
              <a:r>
                <a:rPr lang="zh-CN" altLang="en-US" sz="4800" dirty="0">
                  <a:solidFill>
                    <a:schemeClr val="tx1">
                      <a:lumMod val="65000"/>
                      <a:lumOff val="35000"/>
                    </a:schemeClr>
                  </a:solidFill>
                  <a:latin typeface="+mj-ea"/>
                  <a:ea typeface="+mj-ea"/>
                </a:rPr>
                <a:t>工作情況概述</a:t>
              </a:r>
            </a:p>
          </p:txBody>
        </p:sp>
        <p:sp>
          <p:nvSpPr>
            <p:cNvPr id="28" name="椭圆 27"/>
            <p:cNvSpPr/>
            <p:nvPr/>
          </p:nvSpPr>
          <p:spPr>
            <a:xfrm>
              <a:off x="1989461" y="3167826"/>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6439983" y="3167826"/>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矩形: 圆角 31"/>
          <p:cNvSpPr/>
          <p:nvPr/>
        </p:nvSpPr>
        <p:spPr>
          <a:xfrm>
            <a:off x="5662655" y="2071286"/>
            <a:ext cx="1798496" cy="387915"/>
          </a:xfrm>
          <a:prstGeom prst="roundRect">
            <a:avLst>
              <a:gd name="adj" fmla="val 50000"/>
            </a:avLst>
          </a:prstGeom>
          <a:solidFill>
            <a:srgbClr val="C8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056648" y="1251358"/>
            <a:ext cx="6328711" cy="5853209"/>
            <a:chOff x="6056648" y="1251358"/>
            <a:chExt cx="6328711" cy="5853209"/>
          </a:xfrm>
        </p:grpSpPr>
        <p:sp>
          <p:nvSpPr>
            <p:cNvPr id="14" name="任意多边形: 形状 13"/>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2" name="图形 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0977" y="1910080"/>
            <a:ext cx="4365267" cy="4947920"/>
          </a:xfrm>
          <a:prstGeom prst="rect">
            <a:avLst/>
          </a:prstGeom>
        </p:spPr>
      </p:pic>
      <p:sp>
        <p:nvSpPr>
          <p:cNvPr id="19" name="文本框 18"/>
          <p:cNvSpPr txBox="1"/>
          <p:nvPr/>
        </p:nvSpPr>
        <p:spPr>
          <a:xfrm>
            <a:off x="6024734" y="2080577"/>
            <a:ext cx="1074339" cy="368300"/>
          </a:xfrm>
          <a:prstGeom prst="rect">
            <a:avLst/>
          </a:prstGeom>
          <a:noFill/>
        </p:spPr>
        <p:txBody>
          <a:bodyPr wrap="square" rtlCol="0">
            <a:spAutoFit/>
          </a:bodyPr>
          <a:lstStyle/>
          <a:p>
            <a:pPr algn="ctr"/>
            <a:r>
              <a:rPr lang="en-US" altLang="zh-CN" spc="300" dirty="0">
                <a:solidFill>
                  <a:schemeClr val="accent2"/>
                </a:solidFill>
                <a:latin typeface="+mj-lt"/>
              </a:rPr>
              <a:t>PART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任意多边形: 形状 55"/>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形状 3"/>
          <p:cNvSpPr/>
          <p:nvPr/>
        </p:nvSpPr>
        <p:spPr>
          <a:xfrm>
            <a:off x="6883307" y="5247993"/>
            <a:ext cx="895550" cy="710353"/>
          </a:xfrm>
          <a:custGeom>
            <a:avLst/>
            <a:gdLst>
              <a:gd name="connsiteX0" fmla="*/ 479035 w 895550"/>
              <a:gd name="connsiteY0" fmla="*/ 249015 h 710353"/>
              <a:gd name="connsiteX1" fmla="*/ 538774 w 895550"/>
              <a:gd name="connsiteY1" fmla="*/ 27165 h 710353"/>
              <a:gd name="connsiteX2" fmla="*/ 895293 w 895550"/>
              <a:gd name="connsiteY2" fmla="*/ 16704 h 710353"/>
              <a:gd name="connsiteX3" fmla="*/ 517737 w 895550"/>
              <a:gd name="connsiteY3" fmla="*/ 527041 h 710353"/>
              <a:gd name="connsiteX4" fmla="*/ 153856 w 895550"/>
              <a:gd name="connsiteY4" fmla="*/ 657283 h 710353"/>
              <a:gd name="connsiteX5" fmla="*/ -258 w 895550"/>
              <a:gd name="connsiteY5" fmla="*/ 710208 h 710353"/>
              <a:gd name="connsiteX6" fmla="*/ 284780 w 895550"/>
              <a:gd name="connsiteY6" fmla="*/ 153305 h 710353"/>
              <a:gd name="connsiteX7" fmla="*/ 440990 w 895550"/>
              <a:gd name="connsiteY7" fmla="*/ 61757 h 710353"/>
              <a:gd name="connsiteX8" fmla="*/ 479035 w 895550"/>
              <a:gd name="connsiteY8" fmla="*/ 249015 h 71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550" h="710353">
                <a:moveTo>
                  <a:pt x="479035" y="249015"/>
                </a:moveTo>
                <a:lnTo>
                  <a:pt x="538774" y="27165"/>
                </a:lnTo>
                <a:cubicBezTo>
                  <a:pt x="654991" y="-5286"/>
                  <a:pt x="777373" y="-8877"/>
                  <a:pt x="895293" y="16704"/>
                </a:cubicBezTo>
                <a:cubicBezTo>
                  <a:pt x="703736" y="113230"/>
                  <a:pt x="667239" y="373223"/>
                  <a:pt x="517737" y="527041"/>
                </a:cubicBezTo>
                <a:cubicBezTo>
                  <a:pt x="422538" y="623498"/>
                  <a:pt x="288639" y="671423"/>
                  <a:pt x="153856" y="657283"/>
                </a:cubicBezTo>
                <a:lnTo>
                  <a:pt x="-258" y="710208"/>
                </a:lnTo>
                <a:cubicBezTo>
                  <a:pt x="8724" y="491818"/>
                  <a:pt x="112884" y="288312"/>
                  <a:pt x="284780" y="153305"/>
                </a:cubicBezTo>
                <a:cubicBezTo>
                  <a:pt x="332800" y="116353"/>
                  <a:pt x="385283" y="85595"/>
                  <a:pt x="440990" y="61757"/>
                </a:cubicBezTo>
                <a:cubicBezTo>
                  <a:pt x="454449" y="154649"/>
                  <a:pt x="479035" y="249015"/>
                  <a:pt x="479035" y="249015"/>
                </a:cubicBezTo>
                <a:close/>
              </a:path>
            </a:pathLst>
          </a:custGeom>
          <a:solidFill>
            <a:srgbClr val="F2F2F2"/>
          </a:solidFill>
          <a:ln w="6642" cap="flat">
            <a:noFill/>
            <a:prstDash val="solid"/>
            <a:miter/>
          </a:ln>
        </p:spPr>
        <p:txBody>
          <a:bodyPr rtlCol="0" anchor="ctr"/>
          <a:lstStyle/>
          <a:p>
            <a:endParaRPr lang="zh-CN" altLang="en-US"/>
          </a:p>
        </p:txBody>
      </p:sp>
      <p:sp>
        <p:nvSpPr>
          <p:cNvPr id="5" name="任意多边形: 形状 4"/>
          <p:cNvSpPr/>
          <p:nvPr/>
        </p:nvSpPr>
        <p:spPr>
          <a:xfrm>
            <a:off x="3867277" y="4761191"/>
            <a:ext cx="1511474" cy="1198906"/>
          </a:xfrm>
          <a:custGeom>
            <a:avLst/>
            <a:gdLst>
              <a:gd name="connsiteX0" fmla="*/ 702286 w 1511474"/>
              <a:gd name="connsiteY0" fmla="*/ 420378 h 1198906"/>
              <a:gd name="connsiteX1" fmla="*/ 601460 w 1511474"/>
              <a:gd name="connsiteY1" fmla="*/ 45949 h 1198906"/>
              <a:gd name="connsiteX2" fmla="*/ -258 w 1511474"/>
              <a:gd name="connsiteY2" fmla="*/ 28293 h 1198906"/>
              <a:gd name="connsiteX3" fmla="*/ 636966 w 1511474"/>
              <a:gd name="connsiteY3" fmla="*/ 889620 h 1198906"/>
              <a:gd name="connsiteX4" fmla="*/ 1251109 w 1511474"/>
              <a:gd name="connsiteY4" fmla="*/ 1109436 h 1198906"/>
              <a:gd name="connsiteX5" fmla="*/ 1511217 w 1511474"/>
              <a:gd name="connsiteY5" fmla="*/ 1198761 h 1198906"/>
              <a:gd name="connsiteX6" fmla="*/ 1030142 w 1511474"/>
              <a:gd name="connsiteY6" fmla="*/ 258843 h 1198906"/>
              <a:gd name="connsiteX7" fmla="*/ 766497 w 1511474"/>
              <a:gd name="connsiteY7" fmla="*/ 104333 h 1198906"/>
              <a:gd name="connsiteX8" fmla="*/ 702286 w 1511474"/>
              <a:gd name="connsiteY8" fmla="*/ 420378 h 119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474" h="1198906">
                <a:moveTo>
                  <a:pt x="702286" y="420378"/>
                </a:moveTo>
                <a:lnTo>
                  <a:pt x="601460" y="45949"/>
                </a:lnTo>
                <a:cubicBezTo>
                  <a:pt x="405313" y="-8820"/>
                  <a:pt x="198762" y="-14881"/>
                  <a:pt x="-258" y="28293"/>
                </a:cubicBezTo>
                <a:cubicBezTo>
                  <a:pt x="323044" y="191207"/>
                  <a:pt x="384642" y="630011"/>
                  <a:pt x="636966" y="889620"/>
                </a:cubicBezTo>
                <a:cubicBezTo>
                  <a:pt x="797638" y="1052415"/>
                  <a:pt x="1023627" y="1133302"/>
                  <a:pt x="1251109" y="1109436"/>
                </a:cubicBezTo>
                <a:lnTo>
                  <a:pt x="1511217" y="1198761"/>
                </a:lnTo>
                <a:cubicBezTo>
                  <a:pt x="1496057" y="830171"/>
                  <a:pt x="1320261" y="486701"/>
                  <a:pt x="1030142" y="258843"/>
                </a:cubicBezTo>
                <a:cubicBezTo>
                  <a:pt x="949095" y="196476"/>
                  <a:pt x="860516" y="144565"/>
                  <a:pt x="766497" y="104333"/>
                </a:cubicBezTo>
                <a:cubicBezTo>
                  <a:pt x="743780" y="261111"/>
                  <a:pt x="702286" y="420378"/>
                  <a:pt x="702286" y="420378"/>
                </a:cubicBezTo>
                <a:close/>
              </a:path>
            </a:pathLst>
          </a:custGeom>
          <a:solidFill>
            <a:srgbClr val="F2F2F2"/>
          </a:solidFill>
          <a:ln w="6642" cap="flat">
            <a:noFill/>
            <a:prstDash val="solid"/>
            <a:miter/>
          </a:ln>
        </p:spPr>
        <p:txBody>
          <a:bodyPr rtlCol="0" anchor="ctr"/>
          <a:lstStyle/>
          <a:p>
            <a:endParaRPr lang="zh-CN" altLang="en-US"/>
          </a:p>
        </p:txBody>
      </p:sp>
      <p:sp>
        <p:nvSpPr>
          <p:cNvPr id="6" name="任意多边形: 形状 5"/>
          <p:cNvSpPr/>
          <p:nvPr/>
        </p:nvSpPr>
        <p:spPr>
          <a:xfrm>
            <a:off x="5181587" y="1925886"/>
            <a:ext cx="2014181" cy="4039460"/>
          </a:xfrm>
          <a:custGeom>
            <a:avLst/>
            <a:gdLst>
              <a:gd name="connsiteX0" fmla="*/ 1991729 w 2014181"/>
              <a:gd name="connsiteY0" fmla="*/ 959780 h 4039460"/>
              <a:gd name="connsiteX1" fmla="*/ 1991729 w 2014181"/>
              <a:gd name="connsiteY1" fmla="*/ 959780 h 4039460"/>
              <a:gd name="connsiteX2" fmla="*/ 1991729 w 2014181"/>
              <a:gd name="connsiteY2" fmla="*/ 351759 h 4039460"/>
              <a:gd name="connsiteX3" fmla="*/ 1639823 w 2014181"/>
              <a:gd name="connsiteY3" fmla="*/ -146 h 4039460"/>
              <a:gd name="connsiteX4" fmla="*/ 351648 w 2014181"/>
              <a:gd name="connsiteY4" fmla="*/ -146 h 4039460"/>
              <a:gd name="connsiteX5" fmla="*/ -258 w 2014181"/>
              <a:gd name="connsiteY5" fmla="*/ 351760 h 4039460"/>
              <a:gd name="connsiteX6" fmla="*/ -258 w 2014181"/>
              <a:gd name="connsiteY6" fmla="*/ 3687409 h 4039460"/>
              <a:gd name="connsiteX7" fmla="*/ 351647 w 2014181"/>
              <a:gd name="connsiteY7" fmla="*/ 4039315 h 4039460"/>
              <a:gd name="connsiteX8" fmla="*/ 1639824 w 2014181"/>
              <a:gd name="connsiteY8" fmla="*/ 4039315 h 4039460"/>
              <a:gd name="connsiteX9" fmla="*/ 1991728 w 2014181"/>
              <a:gd name="connsiteY9" fmla="*/ 3687410 h 4039460"/>
              <a:gd name="connsiteX10" fmla="*/ 1991728 w 2014181"/>
              <a:gd name="connsiteY10" fmla="*/ 1392580 h 4039460"/>
              <a:gd name="connsiteX11" fmla="*/ 1991728 w 2014181"/>
              <a:gd name="connsiteY11" fmla="*/ 1392580 h 4039460"/>
              <a:gd name="connsiteX12" fmla="*/ 2013923 w 2014181"/>
              <a:gd name="connsiteY12" fmla="*/ 1370385 h 4039460"/>
              <a:gd name="connsiteX13" fmla="*/ 2013923 w 2014181"/>
              <a:gd name="connsiteY13" fmla="*/ 981975 h 4039460"/>
              <a:gd name="connsiteX14" fmla="*/ 1991729 w 2014181"/>
              <a:gd name="connsiteY14" fmla="*/ 959780 h 403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14181" h="4039460">
                <a:moveTo>
                  <a:pt x="1991729" y="959780"/>
                </a:moveTo>
                <a:lnTo>
                  <a:pt x="1991729" y="959780"/>
                </a:lnTo>
                <a:lnTo>
                  <a:pt x="1991729" y="351759"/>
                </a:lnTo>
                <a:cubicBezTo>
                  <a:pt x="1991729" y="157407"/>
                  <a:pt x="1834175" y="-146"/>
                  <a:pt x="1639823" y="-146"/>
                </a:cubicBezTo>
                <a:lnTo>
                  <a:pt x="351648" y="-146"/>
                </a:lnTo>
                <a:cubicBezTo>
                  <a:pt x="157295" y="-146"/>
                  <a:pt x="-258" y="157407"/>
                  <a:pt x="-258" y="351760"/>
                </a:cubicBezTo>
                <a:lnTo>
                  <a:pt x="-258" y="3687409"/>
                </a:lnTo>
                <a:cubicBezTo>
                  <a:pt x="-258" y="3881761"/>
                  <a:pt x="157295" y="4039315"/>
                  <a:pt x="351647" y="4039315"/>
                </a:cubicBezTo>
                <a:lnTo>
                  <a:pt x="1639824" y="4039315"/>
                </a:lnTo>
                <a:cubicBezTo>
                  <a:pt x="1834175" y="4039315"/>
                  <a:pt x="1991728" y="3881761"/>
                  <a:pt x="1991728" y="3687410"/>
                </a:cubicBezTo>
                <a:lnTo>
                  <a:pt x="1991728" y="1392580"/>
                </a:lnTo>
                <a:lnTo>
                  <a:pt x="1991728" y="1392580"/>
                </a:lnTo>
                <a:cubicBezTo>
                  <a:pt x="2003986" y="1392580"/>
                  <a:pt x="2013923" y="1382643"/>
                  <a:pt x="2013923" y="1370385"/>
                </a:cubicBezTo>
                <a:lnTo>
                  <a:pt x="2013923" y="981975"/>
                </a:lnTo>
                <a:cubicBezTo>
                  <a:pt x="2013923" y="969717"/>
                  <a:pt x="2003987" y="959781"/>
                  <a:pt x="1991729" y="959780"/>
                </a:cubicBezTo>
                <a:close/>
              </a:path>
            </a:pathLst>
          </a:custGeom>
          <a:solidFill>
            <a:srgbClr val="3F3D56"/>
          </a:solidFill>
          <a:ln w="6642" cap="flat">
            <a:noFill/>
            <a:prstDash val="solid"/>
            <a:miter/>
          </a:ln>
        </p:spPr>
        <p:txBody>
          <a:bodyPr rtlCol="0" anchor="ctr"/>
          <a:lstStyle/>
          <a:p>
            <a:endParaRPr lang="zh-CN" altLang="en-US"/>
          </a:p>
        </p:txBody>
      </p:sp>
      <p:sp>
        <p:nvSpPr>
          <p:cNvPr id="7" name="任意多边形: 形状 6"/>
          <p:cNvSpPr/>
          <p:nvPr/>
        </p:nvSpPr>
        <p:spPr>
          <a:xfrm>
            <a:off x="5278692" y="2017436"/>
            <a:ext cx="1819988" cy="3856379"/>
          </a:xfrm>
          <a:custGeom>
            <a:avLst/>
            <a:gdLst>
              <a:gd name="connsiteX0" fmla="*/ 1819730 w 1819988"/>
              <a:gd name="connsiteY0" fmla="*/ 262625 h 3856379"/>
              <a:gd name="connsiteX1" fmla="*/ 1819730 w 1819988"/>
              <a:gd name="connsiteY1" fmla="*/ 3593457 h 3856379"/>
              <a:gd name="connsiteX2" fmla="*/ 1559835 w 1819988"/>
              <a:gd name="connsiteY2" fmla="*/ 3856108 h 3856379"/>
              <a:gd name="connsiteX3" fmla="*/ 1556958 w 1819988"/>
              <a:gd name="connsiteY3" fmla="*/ 3856228 h 3856379"/>
              <a:gd name="connsiteX4" fmla="*/ 262513 w 1819988"/>
              <a:gd name="connsiteY4" fmla="*/ 3856228 h 3856379"/>
              <a:gd name="connsiteX5" fmla="*/ -258 w 1819988"/>
              <a:gd name="connsiteY5" fmla="*/ 3593457 h 3856379"/>
              <a:gd name="connsiteX6" fmla="*/ -258 w 1819988"/>
              <a:gd name="connsiteY6" fmla="*/ 262625 h 3856379"/>
              <a:gd name="connsiteX7" fmla="*/ 262513 w 1819988"/>
              <a:gd name="connsiteY7" fmla="*/ -146 h 3856379"/>
              <a:gd name="connsiteX8" fmla="*/ 419601 w 1819988"/>
              <a:gd name="connsiteY8" fmla="*/ -146 h 3856379"/>
              <a:gd name="connsiteX9" fmla="*/ 488200 w 1819988"/>
              <a:gd name="connsiteY9" fmla="*/ 162693 h 3856379"/>
              <a:gd name="connsiteX10" fmla="*/ 535230 w 1819988"/>
              <a:gd name="connsiteY10" fmla="*/ 171919 h 3856379"/>
              <a:gd name="connsiteX11" fmla="*/ 1273218 w 1819988"/>
              <a:gd name="connsiteY11" fmla="*/ 171919 h 3856379"/>
              <a:gd name="connsiteX12" fmla="*/ 1397909 w 1819988"/>
              <a:gd name="connsiteY12" fmla="*/ 46539 h 3856379"/>
              <a:gd name="connsiteX13" fmla="*/ 1388727 w 1819988"/>
              <a:gd name="connsiteY13" fmla="*/ -146 h 3856379"/>
              <a:gd name="connsiteX14" fmla="*/ 1556959 w 1819988"/>
              <a:gd name="connsiteY14" fmla="*/ -146 h 3856379"/>
              <a:gd name="connsiteX15" fmla="*/ 1819730 w 1819988"/>
              <a:gd name="connsiteY15" fmla="*/ 262625 h 385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19988" h="3856379">
                <a:moveTo>
                  <a:pt x="1819730" y="262625"/>
                </a:moveTo>
                <a:lnTo>
                  <a:pt x="1819730" y="3593457"/>
                </a:lnTo>
                <a:cubicBezTo>
                  <a:pt x="1819748" y="3737450"/>
                  <a:pt x="1703820" y="3854607"/>
                  <a:pt x="1559835" y="3856108"/>
                </a:cubicBezTo>
                <a:cubicBezTo>
                  <a:pt x="1558879" y="3856208"/>
                  <a:pt x="1557919" y="3856248"/>
                  <a:pt x="1556958" y="3856228"/>
                </a:cubicBezTo>
                <a:lnTo>
                  <a:pt x="262513" y="3856228"/>
                </a:lnTo>
                <a:cubicBezTo>
                  <a:pt x="117394" y="3856215"/>
                  <a:pt x="-244" y="3738576"/>
                  <a:pt x="-258" y="3593457"/>
                </a:cubicBezTo>
                <a:lnTo>
                  <a:pt x="-258" y="262625"/>
                </a:lnTo>
                <a:cubicBezTo>
                  <a:pt x="-245" y="117506"/>
                  <a:pt x="117394" y="-133"/>
                  <a:pt x="262513" y="-146"/>
                </a:cubicBezTo>
                <a:lnTo>
                  <a:pt x="419601" y="-146"/>
                </a:lnTo>
                <a:cubicBezTo>
                  <a:pt x="393577" y="63764"/>
                  <a:pt x="424290" y="136669"/>
                  <a:pt x="488200" y="162693"/>
                </a:cubicBezTo>
                <a:cubicBezTo>
                  <a:pt x="503134" y="168775"/>
                  <a:pt x="519105" y="171907"/>
                  <a:pt x="535230" y="171919"/>
                </a:cubicBezTo>
                <a:lnTo>
                  <a:pt x="1273218" y="171919"/>
                </a:lnTo>
                <a:cubicBezTo>
                  <a:pt x="1342273" y="171729"/>
                  <a:pt x="1398099" y="115594"/>
                  <a:pt x="1397909" y="46539"/>
                </a:cubicBezTo>
                <a:cubicBezTo>
                  <a:pt x="1397864" y="30533"/>
                  <a:pt x="1394748" y="14685"/>
                  <a:pt x="1388727" y="-146"/>
                </a:cubicBezTo>
                <a:lnTo>
                  <a:pt x="1556959" y="-146"/>
                </a:lnTo>
                <a:cubicBezTo>
                  <a:pt x="1702078" y="-133"/>
                  <a:pt x="1819717" y="117506"/>
                  <a:pt x="1819730" y="262625"/>
                </a:cubicBezTo>
                <a:close/>
              </a:path>
            </a:pathLst>
          </a:custGeom>
          <a:solidFill>
            <a:srgbClr val="FFFFFF"/>
          </a:solidFill>
          <a:ln w="6642" cap="flat">
            <a:noFill/>
            <a:prstDash val="solid"/>
            <a:miter/>
          </a:ln>
        </p:spPr>
        <p:txBody>
          <a:bodyPr rtlCol="0" anchor="ctr"/>
          <a:lstStyle/>
          <a:p>
            <a:endParaRPr lang="zh-CN" altLang="en-US"/>
          </a:p>
        </p:txBody>
      </p:sp>
      <p:sp>
        <p:nvSpPr>
          <p:cNvPr id="8" name="任意多边形: 形状 7"/>
          <p:cNvSpPr/>
          <p:nvPr/>
        </p:nvSpPr>
        <p:spPr>
          <a:xfrm>
            <a:off x="5158750" y="2962398"/>
            <a:ext cx="59911" cy="263565"/>
          </a:xfrm>
          <a:custGeom>
            <a:avLst/>
            <a:gdLst>
              <a:gd name="connsiteX0" fmla="*/ 29698 w 59911"/>
              <a:gd name="connsiteY0" fmla="*/ 263419 h 263565"/>
              <a:gd name="connsiteX1" fmla="*/ -258 w 59911"/>
              <a:gd name="connsiteY1" fmla="*/ 233464 h 263565"/>
              <a:gd name="connsiteX2" fmla="*/ -258 w 59911"/>
              <a:gd name="connsiteY2" fmla="*/ 29765 h 263565"/>
              <a:gd name="connsiteX3" fmla="*/ 29742 w 59911"/>
              <a:gd name="connsiteY3" fmla="*/ -146 h 263565"/>
              <a:gd name="connsiteX4" fmla="*/ 59653 w 59911"/>
              <a:gd name="connsiteY4" fmla="*/ 29765 h 263565"/>
              <a:gd name="connsiteX5" fmla="*/ 59653 w 59911"/>
              <a:gd name="connsiteY5" fmla="*/ 233464 h 263565"/>
              <a:gd name="connsiteX6" fmla="*/ 29698 w 59911"/>
              <a:gd name="connsiteY6" fmla="*/ 263419 h 2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1" h="263565">
                <a:moveTo>
                  <a:pt x="29698" y="263419"/>
                </a:moveTo>
                <a:cubicBezTo>
                  <a:pt x="13161" y="263400"/>
                  <a:pt x="-239" y="249999"/>
                  <a:pt x="-258" y="233464"/>
                </a:cubicBezTo>
                <a:lnTo>
                  <a:pt x="-258" y="29765"/>
                </a:lnTo>
                <a:cubicBezTo>
                  <a:pt x="-234" y="13221"/>
                  <a:pt x="13198" y="-171"/>
                  <a:pt x="29742" y="-146"/>
                </a:cubicBezTo>
                <a:cubicBezTo>
                  <a:pt x="46251" y="-122"/>
                  <a:pt x="59629" y="13256"/>
                  <a:pt x="59653" y="29765"/>
                </a:cubicBezTo>
                <a:lnTo>
                  <a:pt x="59653" y="233464"/>
                </a:lnTo>
                <a:cubicBezTo>
                  <a:pt x="59634" y="250000"/>
                  <a:pt x="46234" y="263400"/>
                  <a:pt x="29698" y="263419"/>
                </a:cubicBezTo>
                <a:close/>
              </a:path>
            </a:pathLst>
          </a:custGeom>
          <a:solidFill>
            <a:srgbClr val="3F3D56"/>
          </a:solidFill>
          <a:ln w="6642" cap="flat">
            <a:noFill/>
            <a:prstDash val="solid"/>
            <a:miter/>
          </a:ln>
        </p:spPr>
        <p:txBody>
          <a:bodyPr rtlCol="0" anchor="ctr"/>
          <a:lstStyle/>
          <a:p>
            <a:endParaRPr lang="zh-CN" altLang="en-US"/>
          </a:p>
        </p:txBody>
      </p:sp>
      <p:sp>
        <p:nvSpPr>
          <p:cNvPr id="9" name="任意多边形: 形状 8"/>
          <p:cNvSpPr/>
          <p:nvPr/>
        </p:nvSpPr>
        <p:spPr>
          <a:xfrm>
            <a:off x="5152759" y="2566983"/>
            <a:ext cx="59911" cy="263565"/>
          </a:xfrm>
          <a:custGeom>
            <a:avLst/>
            <a:gdLst>
              <a:gd name="connsiteX0" fmla="*/ 29698 w 59911"/>
              <a:gd name="connsiteY0" fmla="*/ 263419 h 263565"/>
              <a:gd name="connsiteX1" fmla="*/ -258 w 59911"/>
              <a:gd name="connsiteY1" fmla="*/ 233464 h 263565"/>
              <a:gd name="connsiteX2" fmla="*/ -258 w 59911"/>
              <a:gd name="connsiteY2" fmla="*/ 29765 h 263565"/>
              <a:gd name="connsiteX3" fmla="*/ 29742 w 59911"/>
              <a:gd name="connsiteY3" fmla="*/ -146 h 263565"/>
              <a:gd name="connsiteX4" fmla="*/ 59653 w 59911"/>
              <a:gd name="connsiteY4" fmla="*/ 29765 h 263565"/>
              <a:gd name="connsiteX5" fmla="*/ 59653 w 59911"/>
              <a:gd name="connsiteY5" fmla="*/ 233464 h 263565"/>
              <a:gd name="connsiteX6" fmla="*/ 29698 w 59911"/>
              <a:gd name="connsiteY6" fmla="*/ 263419 h 2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1" h="263565">
                <a:moveTo>
                  <a:pt x="29698" y="263419"/>
                </a:moveTo>
                <a:cubicBezTo>
                  <a:pt x="13161" y="263400"/>
                  <a:pt x="-239" y="250000"/>
                  <a:pt x="-258" y="233464"/>
                </a:cubicBezTo>
                <a:lnTo>
                  <a:pt x="-258" y="29765"/>
                </a:lnTo>
                <a:cubicBezTo>
                  <a:pt x="-234" y="13221"/>
                  <a:pt x="13198" y="-171"/>
                  <a:pt x="29742" y="-146"/>
                </a:cubicBezTo>
                <a:cubicBezTo>
                  <a:pt x="46251" y="-122"/>
                  <a:pt x="59629" y="13256"/>
                  <a:pt x="59653" y="29765"/>
                </a:cubicBezTo>
                <a:lnTo>
                  <a:pt x="59653" y="233464"/>
                </a:lnTo>
                <a:cubicBezTo>
                  <a:pt x="59634" y="250000"/>
                  <a:pt x="46233" y="263400"/>
                  <a:pt x="29698" y="263419"/>
                </a:cubicBezTo>
                <a:close/>
              </a:path>
            </a:pathLst>
          </a:custGeom>
          <a:solidFill>
            <a:srgbClr val="3F3D56"/>
          </a:solidFill>
          <a:ln w="6642" cap="flat">
            <a:noFill/>
            <a:prstDash val="solid"/>
            <a:miter/>
          </a:ln>
        </p:spPr>
        <p:txBody>
          <a:bodyPr rtlCol="0" anchor="ctr"/>
          <a:lstStyle/>
          <a:p>
            <a:endParaRPr lang="zh-CN" altLang="en-US"/>
          </a:p>
        </p:txBody>
      </p:sp>
      <p:sp>
        <p:nvSpPr>
          <p:cNvPr id="10" name="任意多边形: 形状 9"/>
          <p:cNvSpPr/>
          <p:nvPr/>
        </p:nvSpPr>
        <p:spPr>
          <a:xfrm>
            <a:off x="5979536" y="2021745"/>
            <a:ext cx="263565" cy="59911"/>
          </a:xfrm>
          <a:custGeom>
            <a:avLst/>
            <a:gdLst>
              <a:gd name="connsiteX0" fmla="*/ -258 w 263565"/>
              <a:gd name="connsiteY0" fmla="*/ 29810 h 59911"/>
              <a:gd name="connsiteX1" fmla="*/ 29697 w 263565"/>
              <a:gd name="connsiteY1" fmla="*/ -146 h 59911"/>
              <a:gd name="connsiteX2" fmla="*/ 233396 w 263565"/>
              <a:gd name="connsiteY2" fmla="*/ -146 h 59911"/>
              <a:gd name="connsiteX3" fmla="*/ 263307 w 263565"/>
              <a:gd name="connsiteY3" fmla="*/ 29854 h 59911"/>
              <a:gd name="connsiteX4" fmla="*/ 233396 w 263565"/>
              <a:gd name="connsiteY4" fmla="*/ 59765 h 59911"/>
              <a:gd name="connsiteX5" fmla="*/ 29697 w 263565"/>
              <a:gd name="connsiteY5" fmla="*/ 59765 h 59911"/>
              <a:gd name="connsiteX6" fmla="*/ -258 w 263565"/>
              <a:gd name="connsiteY6" fmla="*/ 29810 h 5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65" h="59911">
                <a:moveTo>
                  <a:pt x="-258" y="29810"/>
                </a:moveTo>
                <a:cubicBezTo>
                  <a:pt x="-239" y="13274"/>
                  <a:pt x="13161" y="-127"/>
                  <a:pt x="29697" y="-146"/>
                </a:cubicBezTo>
                <a:lnTo>
                  <a:pt x="233396" y="-146"/>
                </a:lnTo>
                <a:cubicBezTo>
                  <a:pt x="249940" y="-122"/>
                  <a:pt x="263332" y="13310"/>
                  <a:pt x="263307" y="29854"/>
                </a:cubicBezTo>
                <a:cubicBezTo>
                  <a:pt x="263283" y="46363"/>
                  <a:pt x="249906" y="59741"/>
                  <a:pt x="233396" y="59765"/>
                </a:cubicBezTo>
                <a:lnTo>
                  <a:pt x="29697" y="59765"/>
                </a:lnTo>
                <a:cubicBezTo>
                  <a:pt x="13161" y="59746"/>
                  <a:pt x="-239" y="46346"/>
                  <a:pt x="-258" y="29810"/>
                </a:cubicBezTo>
                <a:close/>
              </a:path>
            </a:pathLst>
          </a:custGeom>
          <a:solidFill>
            <a:srgbClr val="FFFFFF"/>
          </a:solidFill>
          <a:ln w="6642" cap="flat">
            <a:noFill/>
            <a:prstDash val="solid"/>
            <a:miter/>
          </a:ln>
        </p:spPr>
        <p:txBody>
          <a:bodyPr rtlCol="0" anchor="ctr"/>
          <a:lstStyle/>
          <a:p>
            <a:endParaRPr lang="zh-CN" altLang="en-US"/>
          </a:p>
        </p:txBody>
      </p:sp>
      <p:sp>
        <p:nvSpPr>
          <p:cNvPr id="11" name="任意多边形: 形状 10"/>
          <p:cNvSpPr/>
          <p:nvPr/>
        </p:nvSpPr>
        <p:spPr>
          <a:xfrm>
            <a:off x="5158750" y="3309884"/>
            <a:ext cx="59911" cy="263565"/>
          </a:xfrm>
          <a:custGeom>
            <a:avLst/>
            <a:gdLst>
              <a:gd name="connsiteX0" fmla="*/ 29698 w 59911"/>
              <a:gd name="connsiteY0" fmla="*/ 263419 h 263565"/>
              <a:gd name="connsiteX1" fmla="*/ -258 w 59911"/>
              <a:gd name="connsiteY1" fmla="*/ 233464 h 263565"/>
              <a:gd name="connsiteX2" fmla="*/ -258 w 59911"/>
              <a:gd name="connsiteY2" fmla="*/ 29765 h 263565"/>
              <a:gd name="connsiteX3" fmla="*/ 29742 w 59911"/>
              <a:gd name="connsiteY3" fmla="*/ -146 h 263565"/>
              <a:gd name="connsiteX4" fmla="*/ 59653 w 59911"/>
              <a:gd name="connsiteY4" fmla="*/ 29765 h 263565"/>
              <a:gd name="connsiteX5" fmla="*/ 59653 w 59911"/>
              <a:gd name="connsiteY5" fmla="*/ 233463 h 263565"/>
              <a:gd name="connsiteX6" fmla="*/ 29698 w 59911"/>
              <a:gd name="connsiteY6" fmla="*/ 263419 h 2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1" h="263565">
                <a:moveTo>
                  <a:pt x="29698" y="263419"/>
                </a:moveTo>
                <a:cubicBezTo>
                  <a:pt x="13161" y="263400"/>
                  <a:pt x="-239" y="249999"/>
                  <a:pt x="-258" y="233464"/>
                </a:cubicBezTo>
                <a:lnTo>
                  <a:pt x="-258" y="29765"/>
                </a:lnTo>
                <a:cubicBezTo>
                  <a:pt x="-234" y="13221"/>
                  <a:pt x="13198" y="-171"/>
                  <a:pt x="29742" y="-146"/>
                </a:cubicBezTo>
                <a:cubicBezTo>
                  <a:pt x="46251" y="-122"/>
                  <a:pt x="59629" y="13256"/>
                  <a:pt x="59653" y="29765"/>
                </a:cubicBezTo>
                <a:lnTo>
                  <a:pt x="59653" y="233463"/>
                </a:lnTo>
                <a:cubicBezTo>
                  <a:pt x="59634" y="249999"/>
                  <a:pt x="46234" y="263400"/>
                  <a:pt x="29698" y="263419"/>
                </a:cubicBezTo>
                <a:close/>
              </a:path>
            </a:pathLst>
          </a:custGeom>
          <a:solidFill>
            <a:srgbClr val="3F3D56"/>
          </a:solidFill>
          <a:ln w="6642" cap="flat">
            <a:noFill/>
            <a:prstDash val="solid"/>
            <a:miter/>
          </a:ln>
        </p:spPr>
        <p:txBody>
          <a:bodyPr rtlCol="0" anchor="ctr"/>
          <a:lstStyle/>
          <a:p>
            <a:endParaRPr lang="zh-CN" altLang="en-US"/>
          </a:p>
        </p:txBody>
      </p:sp>
      <p:sp>
        <p:nvSpPr>
          <p:cNvPr id="12" name="任意多边形: 形状 11"/>
          <p:cNvSpPr/>
          <p:nvPr/>
        </p:nvSpPr>
        <p:spPr>
          <a:xfrm>
            <a:off x="6297066" y="2021745"/>
            <a:ext cx="59911" cy="59911"/>
          </a:xfrm>
          <a:custGeom>
            <a:avLst/>
            <a:gdLst>
              <a:gd name="connsiteX0" fmla="*/ 59911 w 59911"/>
              <a:gd name="connsiteY0" fmla="*/ 29956 h 59911"/>
              <a:gd name="connsiteX1" fmla="*/ 29956 w 59911"/>
              <a:gd name="connsiteY1" fmla="*/ 59911 h 59911"/>
              <a:gd name="connsiteX2" fmla="*/ 0 w 59911"/>
              <a:gd name="connsiteY2" fmla="*/ 29956 h 59911"/>
              <a:gd name="connsiteX3" fmla="*/ 29956 w 59911"/>
              <a:gd name="connsiteY3" fmla="*/ 0 h 59911"/>
              <a:gd name="connsiteX4" fmla="*/ 59911 w 59911"/>
              <a:gd name="connsiteY4" fmla="*/ 29956 h 59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11" h="59911">
                <a:moveTo>
                  <a:pt x="59911" y="29956"/>
                </a:moveTo>
                <a:cubicBezTo>
                  <a:pt x="59911" y="46500"/>
                  <a:pt x="46500" y="59911"/>
                  <a:pt x="29956" y="59911"/>
                </a:cubicBezTo>
                <a:cubicBezTo>
                  <a:pt x="13412" y="59911"/>
                  <a:pt x="0" y="46500"/>
                  <a:pt x="0" y="29956"/>
                </a:cubicBezTo>
                <a:cubicBezTo>
                  <a:pt x="0" y="13412"/>
                  <a:pt x="13412" y="0"/>
                  <a:pt x="29956" y="0"/>
                </a:cubicBezTo>
                <a:cubicBezTo>
                  <a:pt x="46500" y="0"/>
                  <a:pt x="59911" y="13412"/>
                  <a:pt x="59911" y="29956"/>
                </a:cubicBezTo>
                <a:close/>
              </a:path>
            </a:pathLst>
          </a:custGeom>
          <a:solidFill>
            <a:srgbClr val="FFFFFF"/>
          </a:solidFill>
          <a:ln w="6642" cap="flat">
            <a:noFill/>
            <a:prstDash val="solid"/>
            <a:miter/>
          </a:ln>
        </p:spPr>
        <p:txBody>
          <a:bodyPr rtlCol="0" anchor="ctr"/>
          <a:lstStyle/>
          <a:p>
            <a:endParaRPr lang="zh-CN" altLang="en-US"/>
          </a:p>
        </p:txBody>
      </p:sp>
      <p:sp>
        <p:nvSpPr>
          <p:cNvPr id="13" name="任意多边形: 形状 12"/>
          <p:cNvSpPr/>
          <p:nvPr/>
        </p:nvSpPr>
        <p:spPr>
          <a:xfrm>
            <a:off x="6048030" y="5433652"/>
            <a:ext cx="118989" cy="310977"/>
          </a:xfrm>
          <a:custGeom>
            <a:avLst/>
            <a:gdLst>
              <a:gd name="connsiteX0" fmla="*/ 13 w 118989"/>
              <a:gd name="connsiteY0" fmla="*/ 310977 h 310977"/>
              <a:gd name="connsiteX1" fmla="*/ 80638 w 118989"/>
              <a:gd name="connsiteY1" fmla="*/ 310970 h 310977"/>
              <a:gd name="connsiteX2" fmla="*/ 118989 w 118989"/>
              <a:gd name="connsiteY2" fmla="*/ 0 h 310977"/>
              <a:gd name="connsiteX3" fmla="*/ 0 w 118989"/>
              <a:gd name="connsiteY3" fmla="*/ 0 h 310977"/>
              <a:gd name="connsiteX4" fmla="*/ 13 w 118989"/>
              <a:gd name="connsiteY4" fmla="*/ 310977 h 31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 h="310977">
                <a:moveTo>
                  <a:pt x="13" y="310977"/>
                </a:moveTo>
                <a:lnTo>
                  <a:pt x="80638" y="310970"/>
                </a:lnTo>
                <a:lnTo>
                  <a:pt x="118989" y="0"/>
                </a:lnTo>
                <a:lnTo>
                  <a:pt x="0" y="0"/>
                </a:lnTo>
                <a:lnTo>
                  <a:pt x="13" y="310977"/>
                </a:lnTo>
                <a:close/>
              </a:path>
            </a:pathLst>
          </a:custGeom>
          <a:solidFill>
            <a:srgbClr val="9E616A"/>
          </a:solidFill>
          <a:ln w="6642" cap="flat">
            <a:noFill/>
            <a:prstDash val="solid"/>
            <a:miter/>
          </a:ln>
        </p:spPr>
        <p:txBody>
          <a:bodyPr rtlCol="0" anchor="ctr"/>
          <a:lstStyle/>
          <a:p>
            <a:endParaRPr lang="zh-CN" altLang="en-US"/>
          </a:p>
        </p:txBody>
      </p:sp>
      <p:sp>
        <p:nvSpPr>
          <p:cNvPr id="14" name="任意多边形: 形状 13"/>
          <p:cNvSpPr/>
          <p:nvPr/>
        </p:nvSpPr>
        <p:spPr>
          <a:xfrm>
            <a:off x="6027479" y="5682274"/>
            <a:ext cx="259967" cy="140505"/>
          </a:xfrm>
          <a:custGeom>
            <a:avLst/>
            <a:gdLst>
              <a:gd name="connsiteX0" fmla="*/ -258 w 259967"/>
              <a:gd name="connsiteY0" fmla="*/ 35886 h 140505"/>
              <a:gd name="connsiteX1" fmla="*/ 22435 w 259967"/>
              <a:gd name="connsiteY1" fmla="*/ 35884 h 140505"/>
              <a:gd name="connsiteX2" fmla="*/ 111032 w 259967"/>
              <a:gd name="connsiteY2" fmla="*/ -146 h 140505"/>
              <a:gd name="connsiteX3" fmla="*/ 158518 w 259967"/>
              <a:gd name="connsiteY3" fmla="*/ 35879 h 140505"/>
              <a:gd name="connsiteX4" fmla="*/ 158524 w 259967"/>
              <a:gd name="connsiteY4" fmla="*/ 35879 h 140505"/>
              <a:gd name="connsiteX5" fmla="*/ 259709 w 259967"/>
              <a:gd name="connsiteY5" fmla="*/ 137062 h 140505"/>
              <a:gd name="connsiteX6" fmla="*/ 259709 w 259967"/>
              <a:gd name="connsiteY6" fmla="*/ 140350 h 140505"/>
              <a:gd name="connsiteX7" fmla="*/ -253 w 259967"/>
              <a:gd name="connsiteY7" fmla="*/ 140360 h 1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67" h="140505">
                <a:moveTo>
                  <a:pt x="-258" y="35886"/>
                </a:moveTo>
                <a:lnTo>
                  <a:pt x="22435" y="35884"/>
                </a:lnTo>
                <a:lnTo>
                  <a:pt x="111032" y="-146"/>
                </a:lnTo>
                <a:lnTo>
                  <a:pt x="158518" y="35879"/>
                </a:lnTo>
                <a:lnTo>
                  <a:pt x="158524" y="35879"/>
                </a:lnTo>
                <a:cubicBezTo>
                  <a:pt x="214405" y="35882"/>
                  <a:pt x="259705" y="81181"/>
                  <a:pt x="259709" y="137062"/>
                </a:cubicBezTo>
                <a:lnTo>
                  <a:pt x="259709" y="140350"/>
                </a:lnTo>
                <a:lnTo>
                  <a:pt x="-253" y="140360"/>
                </a:lnTo>
                <a:close/>
              </a:path>
            </a:pathLst>
          </a:custGeom>
          <a:solidFill>
            <a:srgbClr val="2F2E41"/>
          </a:solidFill>
          <a:ln w="6642" cap="flat">
            <a:noFill/>
            <a:prstDash val="solid"/>
            <a:miter/>
          </a:ln>
        </p:spPr>
        <p:txBody>
          <a:bodyPr rtlCol="0" anchor="ctr"/>
          <a:lstStyle/>
          <a:p>
            <a:endParaRPr lang="zh-CN" altLang="en-US"/>
          </a:p>
        </p:txBody>
      </p:sp>
      <p:sp>
        <p:nvSpPr>
          <p:cNvPr id="15" name="任意多边形: 形状 14"/>
          <p:cNvSpPr/>
          <p:nvPr/>
        </p:nvSpPr>
        <p:spPr>
          <a:xfrm>
            <a:off x="6422591" y="5433652"/>
            <a:ext cx="118989" cy="310977"/>
          </a:xfrm>
          <a:custGeom>
            <a:avLst/>
            <a:gdLst>
              <a:gd name="connsiteX0" fmla="*/ 13 w 118989"/>
              <a:gd name="connsiteY0" fmla="*/ 310977 h 310977"/>
              <a:gd name="connsiteX1" fmla="*/ 80638 w 118989"/>
              <a:gd name="connsiteY1" fmla="*/ 310970 h 310977"/>
              <a:gd name="connsiteX2" fmla="*/ 118989 w 118989"/>
              <a:gd name="connsiteY2" fmla="*/ 0 h 310977"/>
              <a:gd name="connsiteX3" fmla="*/ 0 w 118989"/>
              <a:gd name="connsiteY3" fmla="*/ 0 h 310977"/>
              <a:gd name="connsiteX4" fmla="*/ 13 w 118989"/>
              <a:gd name="connsiteY4" fmla="*/ 310977 h 31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89" h="310977">
                <a:moveTo>
                  <a:pt x="13" y="310977"/>
                </a:moveTo>
                <a:lnTo>
                  <a:pt x="80638" y="310970"/>
                </a:lnTo>
                <a:lnTo>
                  <a:pt x="118989" y="0"/>
                </a:lnTo>
                <a:lnTo>
                  <a:pt x="0" y="0"/>
                </a:lnTo>
                <a:lnTo>
                  <a:pt x="13" y="310977"/>
                </a:lnTo>
                <a:close/>
              </a:path>
            </a:pathLst>
          </a:custGeom>
          <a:solidFill>
            <a:srgbClr val="9E616A"/>
          </a:solidFill>
          <a:ln w="6642" cap="flat">
            <a:noFill/>
            <a:prstDash val="solid"/>
            <a:miter/>
          </a:ln>
        </p:spPr>
        <p:txBody>
          <a:bodyPr rtlCol="0" anchor="ctr"/>
          <a:lstStyle/>
          <a:p>
            <a:endParaRPr lang="zh-CN" altLang="en-US"/>
          </a:p>
        </p:txBody>
      </p:sp>
      <p:sp>
        <p:nvSpPr>
          <p:cNvPr id="16" name="任意多边形: 形状 15"/>
          <p:cNvSpPr/>
          <p:nvPr/>
        </p:nvSpPr>
        <p:spPr>
          <a:xfrm>
            <a:off x="6402039" y="5682274"/>
            <a:ext cx="259967" cy="140505"/>
          </a:xfrm>
          <a:custGeom>
            <a:avLst/>
            <a:gdLst>
              <a:gd name="connsiteX0" fmla="*/ -258 w 259967"/>
              <a:gd name="connsiteY0" fmla="*/ 35886 h 140505"/>
              <a:gd name="connsiteX1" fmla="*/ 22435 w 259967"/>
              <a:gd name="connsiteY1" fmla="*/ 35884 h 140505"/>
              <a:gd name="connsiteX2" fmla="*/ 111032 w 259967"/>
              <a:gd name="connsiteY2" fmla="*/ -146 h 140505"/>
              <a:gd name="connsiteX3" fmla="*/ 158518 w 259967"/>
              <a:gd name="connsiteY3" fmla="*/ 35879 h 140505"/>
              <a:gd name="connsiteX4" fmla="*/ 158525 w 259967"/>
              <a:gd name="connsiteY4" fmla="*/ 35879 h 140505"/>
              <a:gd name="connsiteX5" fmla="*/ 259709 w 259967"/>
              <a:gd name="connsiteY5" fmla="*/ 137062 h 140505"/>
              <a:gd name="connsiteX6" fmla="*/ 259709 w 259967"/>
              <a:gd name="connsiteY6" fmla="*/ 140350 h 140505"/>
              <a:gd name="connsiteX7" fmla="*/ -253 w 259967"/>
              <a:gd name="connsiteY7" fmla="*/ 140360 h 1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67" h="140505">
                <a:moveTo>
                  <a:pt x="-258" y="35886"/>
                </a:moveTo>
                <a:lnTo>
                  <a:pt x="22435" y="35884"/>
                </a:lnTo>
                <a:lnTo>
                  <a:pt x="111032" y="-146"/>
                </a:lnTo>
                <a:lnTo>
                  <a:pt x="158518" y="35879"/>
                </a:lnTo>
                <a:lnTo>
                  <a:pt x="158525" y="35879"/>
                </a:lnTo>
                <a:cubicBezTo>
                  <a:pt x="214405" y="35882"/>
                  <a:pt x="259705" y="81181"/>
                  <a:pt x="259709" y="137062"/>
                </a:cubicBezTo>
                <a:lnTo>
                  <a:pt x="259709" y="140350"/>
                </a:lnTo>
                <a:lnTo>
                  <a:pt x="-253" y="140360"/>
                </a:lnTo>
                <a:close/>
              </a:path>
            </a:pathLst>
          </a:custGeom>
          <a:solidFill>
            <a:srgbClr val="2F2E41"/>
          </a:solidFill>
          <a:ln w="6642" cap="flat">
            <a:noFill/>
            <a:prstDash val="solid"/>
            <a:miter/>
          </a:ln>
        </p:spPr>
        <p:txBody>
          <a:bodyPr rtlCol="0" anchor="ctr"/>
          <a:lstStyle/>
          <a:p>
            <a:endParaRPr lang="zh-CN" altLang="en-US"/>
          </a:p>
        </p:txBody>
      </p:sp>
      <p:sp>
        <p:nvSpPr>
          <p:cNvPr id="17" name="任意多边形: 形状 16"/>
          <p:cNvSpPr/>
          <p:nvPr/>
        </p:nvSpPr>
        <p:spPr>
          <a:xfrm>
            <a:off x="5853603" y="4042820"/>
            <a:ext cx="734711" cy="1602896"/>
          </a:xfrm>
          <a:custGeom>
            <a:avLst/>
            <a:gdLst>
              <a:gd name="connsiteX0" fmla="*/ 633189 w 734711"/>
              <a:gd name="connsiteY0" fmla="*/ -146 h 1602896"/>
              <a:gd name="connsiteX1" fmla="*/ -258 w 734711"/>
              <a:gd name="connsiteY1" fmla="*/ 16379 h 1602896"/>
              <a:gd name="connsiteX2" fmla="*/ 10758 w 734711"/>
              <a:gd name="connsiteY2" fmla="*/ 324840 h 1602896"/>
              <a:gd name="connsiteX3" fmla="*/ 21775 w 734711"/>
              <a:gd name="connsiteY3" fmla="*/ 429496 h 1602896"/>
              <a:gd name="connsiteX4" fmla="*/ 43808 w 734711"/>
              <a:gd name="connsiteY4" fmla="*/ 490087 h 1602896"/>
              <a:gd name="connsiteX5" fmla="*/ 83927 w 734711"/>
              <a:gd name="connsiteY5" fmla="*/ 598690 h 1602896"/>
              <a:gd name="connsiteX6" fmla="*/ 60333 w 734711"/>
              <a:gd name="connsiteY6" fmla="*/ 644317 h 1602896"/>
              <a:gd name="connsiteX7" fmla="*/ 115415 w 734711"/>
              <a:gd name="connsiteY7" fmla="*/ 958287 h 1602896"/>
              <a:gd name="connsiteX8" fmla="*/ 164989 w 734711"/>
              <a:gd name="connsiteY8" fmla="*/ 1514619 h 1602896"/>
              <a:gd name="connsiteX9" fmla="*/ 176006 w 734711"/>
              <a:gd name="connsiteY9" fmla="*/ 1542160 h 1602896"/>
              <a:gd name="connsiteX10" fmla="*/ 164989 w 734711"/>
              <a:gd name="connsiteY10" fmla="*/ 1569701 h 1602896"/>
              <a:gd name="connsiteX11" fmla="*/ 192530 w 734711"/>
              <a:gd name="connsiteY11" fmla="*/ 1602751 h 1602896"/>
              <a:gd name="connsiteX12" fmla="*/ 325704 w 734711"/>
              <a:gd name="connsiteY12" fmla="*/ 1602751 h 1602896"/>
              <a:gd name="connsiteX13" fmla="*/ 335745 w 734711"/>
              <a:gd name="connsiteY13" fmla="*/ 1542160 h 1602896"/>
              <a:gd name="connsiteX14" fmla="*/ 346761 w 734711"/>
              <a:gd name="connsiteY14" fmla="*/ 1498094 h 1602896"/>
              <a:gd name="connsiteX15" fmla="*/ 337024 w 734711"/>
              <a:gd name="connsiteY15" fmla="*/ 1482849 h 1602896"/>
              <a:gd name="connsiteX16" fmla="*/ 330236 w 734711"/>
              <a:gd name="connsiteY16" fmla="*/ 1448520 h 1602896"/>
              <a:gd name="connsiteX17" fmla="*/ 297187 w 734711"/>
              <a:gd name="connsiteY17" fmla="*/ 1013369 h 1602896"/>
              <a:gd name="connsiteX18" fmla="*/ 363286 w 734711"/>
              <a:gd name="connsiteY18" fmla="*/ 462546 h 1602896"/>
              <a:gd name="connsiteX19" fmla="*/ 523024 w 734711"/>
              <a:gd name="connsiteY19" fmla="*/ 1002353 h 1602896"/>
              <a:gd name="connsiteX20" fmla="*/ 534041 w 734711"/>
              <a:gd name="connsiteY20" fmla="*/ 1487077 h 1602896"/>
              <a:gd name="connsiteX21" fmla="*/ 539549 w 734711"/>
              <a:gd name="connsiteY21" fmla="*/ 1514619 h 1602896"/>
              <a:gd name="connsiteX22" fmla="*/ 528533 w 734711"/>
              <a:gd name="connsiteY22" fmla="*/ 1547668 h 1602896"/>
              <a:gd name="connsiteX23" fmla="*/ 545058 w 734711"/>
              <a:gd name="connsiteY23" fmla="*/ 1564193 h 1602896"/>
              <a:gd name="connsiteX24" fmla="*/ 539549 w 734711"/>
              <a:gd name="connsiteY24" fmla="*/ 1591734 h 1602896"/>
              <a:gd name="connsiteX25" fmla="*/ 704796 w 734711"/>
              <a:gd name="connsiteY25" fmla="*/ 1594098 h 1602896"/>
              <a:gd name="connsiteX26" fmla="*/ 715813 w 734711"/>
              <a:gd name="connsiteY26" fmla="*/ 1531144 h 1602896"/>
              <a:gd name="connsiteX27" fmla="*/ 718897 w 734711"/>
              <a:gd name="connsiteY27" fmla="*/ 1492087 h 1602896"/>
              <a:gd name="connsiteX28" fmla="*/ 732337 w 734711"/>
              <a:gd name="connsiteY28" fmla="*/ 1454028 h 1602896"/>
              <a:gd name="connsiteX29" fmla="*/ 726829 w 734711"/>
              <a:gd name="connsiteY29" fmla="*/ 1419222 h 1602896"/>
              <a:gd name="connsiteX30" fmla="*/ 699288 w 734711"/>
              <a:gd name="connsiteY30" fmla="*/ 892188 h 1602896"/>
              <a:gd name="connsiteX31" fmla="*/ 693780 w 734711"/>
              <a:gd name="connsiteY31" fmla="*/ 319331 h 1602896"/>
              <a:gd name="connsiteX32" fmla="*/ 698355 w 734711"/>
              <a:gd name="connsiteY32" fmla="*/ 294551 h 1602896"/>
              <a:gd name="connsiteX33" fmla="*/ 698355 w 734711"/>
              <a:gd name="connsiteY33" fmla="*/ 272121 h 1602896"/>
              <a:gd name="connsiteX34" fmla="*/ 677255 w 734711"/>
              <a:gd name="connsiteY34" fmla="*/ 192642 h 160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34711" h="1602896">
                <a:moveTo>
                  <a:pt x="633189" y="-146"/>
                </a:moveTo>
                <a:lnTo>
                  <a:pt x="-258" y="16379"/>
                </a:lnTo>
                <a:lnTo>
                  <a:pt x="10758" y="324840"/>
                </a:lnTo>
                <a:cubicBezTo>
                  <a:pt x="10758" y="324840"/>
                  <a:pt x="-258" y="407463"/>
                  <a:pt x="21775" y="429496"/>
                </a:cubicBezTo>
                <a:cubicBezTo>
                  <a:pt x="43808" y="451529"/>
                  <a:pt x="54824" y="451529"/>
                  <a:pt x="43808" y="490087"/>
                </a:cubicBezTo>
                <a:cubicBezTo>
                  <a:pt x="32791" y="528644"/>
                  <a:pt x="90997" y="591620"/>
                  <a:pt x="83927" y="598690"/>
                </a:cubicBezTo>
                <a:cubicBezTo>
                  <a:pt x="76857" y="605760"/>
                  <a:pt x="60333" y="644317"/>
                  <a:pt x="60333" y="644317"/>
                </a:cubicBezTo>
                <a:lnTo>
                  <a:pt x="115415" y="958287"/>
                </a:lnTo>
                <a:cubicBezTo>
                  <a:pt x="115415" y="958287"/>
                  <a:pt x="153972" y="1503602"/>
                  <a:pt x="164989" y="1514619"/>
                </a:cubicBezTo>
                <a:cubicBezTo>
                  <a:pt x="176006" y="1525635"/>
                  <a:pt x="187022" y="1514619"/>
                  <a:pt x="176006" y="1542160"/>
                </a:cubicBezTo>
                <a:cubicBezTo>
                  <a:pt x="164989" y="1569701"/>
                  <a:pt x="153973" y="1558685"/>
                  <a:pt x="164989" y="1569701"/>
                </a:cubicBezTo>
                <a:cubicBezTo>
                  <a:pt x="174747" y="1580223"/>
                  <a:pt x="183941" y="1591254"/>
                  <a:pt x="192530" y="1602751"/>
                </a:cubicBezTo>
                <a:lnTo>
                  <a:pt x="325704" y="1602751"/>
                </a:lnTo>
                <a:cubicBezTo>
                  <a:pt x="325704" y="1602751"/>
                  <a:pt x="335745" y="1547668"/>
                  <a:pt x="335745" y="1542160"/>
                </a:cubicBezTo>
                <a:cubicBezTo>
                  <a:pt x="335745" y="1536652"/>
                  <a:pt x="346761" y="1503602"/>
                  <a:pt x="346761" y="1498094"/>
                </a:cubicBezTo>
                <a:cubicBezTo>
                  <a:pt x="346761" y="1492586"/>
                  <a:pt x="337024" y="1482849"/>
                  <a:pt x="337024" y="1482849"/>
                </a:cubicBezTo>
                <a:cubicBezTo>
                  <a:pt x="333659" y="1471651"/>
                  <a:pt x="331386" y="1460155"/>
                  <a:pt x="330236" y="1448520"/>
                </a:cubicBezTo>
                <a:cubicBezTo>
                  <a:pt x="330236" y="1437503"/>
                  <a:pt x="297187" y="1013369"/>
                  <a:pt x="297187" y="1013369"/>
                </a:cubicBezTo>
                <a:lnTo>
                  <a:pt x="363286" y="462546"/>
                </a:lnTo>
                <a:lnTo>
                  <a:pt x="523024" y="1002353"/>
                </a:lnTo>
                <a:cubicBezTo>
                  <a:pt x="523024" y="1002353"/>
                  <a:pt x="523024" y="1476061"/>
                  <a:pt x="534041" y="1487077"/>
                </a:cubicBezTo>
                <a:cubicBezTo>
                  <a:pt x="545058" y="1498094"/>
                  <a:pt x="545058" y="1492586"/>
                  <a:pt x="539549" y="1514619"/>
                </a:cubicBezTo>
                <a:cubicBezTo>
                  <a:pt x="534041" y="1536652"/>
                  <a:pt x="512008" y="1531144"/>
                  <a:pt x="528533" y="1547668"/>
                </a:cubicBezTo>
                <a:cubicBezTo>
                  <a:pt x="545058" y="1564193"/>
                  <a:pt x="550566" y="1536652"/>
                  <a:pt x="545058" y="1564193"/>
                </a:cubicBezTo>
                <a:lnTo>
                  <a:pt x="539549" y="1591734"/>
                </a:lnTo>
                <a:lnTo>
                  <a:pt x="704796" y="1594098"/>
                </a:lnTo>
                <a:cubicBezTo>
                  <a:pt x="704796" y="1594098"/>
                  <a:pt x="726829" y="1547668"/>
                  <a:pt x="715813" y="1531144"/>
                </a:cubicBezTo>
                <a:cubicBezTo>
                  <a:pt x="704796" y="1514619"/>
                  <a:pt x="705457" y="1519129"/>
                  <a:pt x="718897" y="1492087"/>
                </a:cubicBezTo>
                <a:cubicBezTo>
                  <a:pt x="732337" y="1465045"/>
                  <a:pt x="737846" y="1459536"/>
                  <a:pt x="732337" y="1454028"/>
                </a:cubicBezTo>
                <a:cubicBezTo>
                  <a:pt x="726829" y="1448520"/>
                  <a:pt x="726829" y="1419222"/>
                  <a:pt x="726829" y="1419222"/>
                </a:cubicBezTo>
                <a:lnTo>
                  <a:pt x="699288" y="892188"/>
                </a:lnTo>
                <a:cubicBezTo>
                  <a:pt x="699288" y="892188"/>
                  <a:pt x="693780" y="335856"/>
                  <a:pt x="693780" y="319331"/>
                </a:cubicBezTo>
                <a:cubicBezTo>
                  <a:pt x="693365" y="310828"/>
                  <a:pt x="694931" y="302345"/>
                  <a:pt x="698355" y="294551"/>
                </a:cubicBezTo>
                <a:lnTo>
                  <a:pt x="698355" y="272121"/>
                </a:lnTo>
                <a:lnTo>
                  <a:pt x="677255" y="192642"/>
                </a:lnTo>
                <a:close/>
              </a:path>
            </a:pathLst>
          </a:custGeom>
          <a:solidFill>
            <a:srgbClr val="2F2E41"/>
          </a:solidFill>
          <a:ln w="6642" cap="flat">
            <a:noFill/>
            <a:prstDash val="solid"/>
            <a:miter/>
          </a:ln>
        </p:spPr>
        <p:txBody>
          <a:bodyPr rtlCol="0" anchor="ctr"/>
          <a:lstStyle/>
          <a:p>
            <a:endParaRPr lang="zh-CN" altLang="en-US"/>
          </a:p>
        </p:txBody>
      </p:sp>
      <p:sp>
        <p:nvSpPr>
          <p:cNvPr id="18" name="任意多边形: 形状 17"/>
          <p:cNvSpPr/>
          <p:nvPr/>
        </p:nvSpPr>
        <p:spPr>
          <a:xfrm>
            <a:off x="5820713" y="2595023"/>
            <a:ext cx="341510" cy="341510"/>
          </a:xfrm>
          <a:custGeom>
            <a:avLst/>
            <a:gdLst>
              <a:gd name="connsiteX0" fmla="*/ 341511 w 341510"/>
              <a:gd name="connsiteY0" fmla="*/ 170755 h 341510"/>
              <a:gd name="connsiteX1" fmla="*/ 170755 w 341510"/>
              <a:gd name="connsiteY1" fmla="*/ 341511 h 341510"/>
              <a:gd name="connsiteX2" fmla="*/ 0 w 341510"/>
              <a:gd name="connsiteY2" fmla="*/ 170755 h 341510"/>
              <a:gd name="connsiteX3" fmla="*/ 170755 w 341510"/>
              <a:gd name="connsiteY3" fmla="*/ 0 h 341510"/>
              <a:gd name="connsiteX4" fmla="*/ 341511 w 341510"/>
              <a:gd name="connsiteY4" fmla="*/ 170755 h 341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10" h="341510">
                <a:moveTo>
                  <a:pt x="341511" y="170755"/>
                </a:moveTo>
                <a:cubicBezTo>
                  <a:pt x="341511" y="265061"/>
                  <a:pt x="265061" y="341511"/>
                  <a:pt x="170755" y="341511"/>
                </a:cubicBezTo>
                <a:cubicBezTo>
                  <a:pt x="76450" y="341511"/>
                  <a:pt x="0" y="265061"/>
                  <a:pt x="0" y="170755"/>
                </a:cubicBezTo>
                <a:cubicBezTo>
                  <a:pt x="0" y="76450"/>
                  <a:pt x="76450" y="0"/>
                  <a:pt x="170755" y="0"/>
                </a:cubicBezTo>
                <a:cubicBezTo>
                  <a:pt x="265061" y="0"/>
                  <a:pt x="341511" y="76450"/>
                  <a:pt x="341511" y="170755"/>
                </a:cubicBezTo>
                <a:close/>
              </a:path>
            </a:pathLst>
          </a:custGeom>
          <a:solidFill>
            <a:srgbClr val="9E616A"/>
          </a:solidFill>
          <a:ln w="6642" cap="flat">
            <a:noFill/>
            <a:prstDash val="solid"/>
            <a:miter/>
          </a:ln>
        </p:spPr>
        <p:txBody>
          <a:bodyPr rtlCol="0" anchor="ctr"/>
          <a:lstStyle/>
          <a:p>
            <a:endParaRPr lang="zh-CN" altLang="en-US"/>
          </a:p>
        </p:txBody>
      </p:sp>
      <p:sp>
        <p:nvSpPr>
          <p:cNvPr id="19" name="任意多边形: 形状 18"/>
          <p:cNvSpPr/>
          <p:nvPr/>
        </p:nvSpPr>
        <p:spPr>
          <a:xfrm>
            <a:off x="5788904" y="2535170"/>
            <a:ext cx="354059" cy="346758"/>
          </a:xfrm>
          <a:custGeom>
            <a:avLst/>
            <a:gdLst>
              <a:gd name="connsiteX0" fmla="*/ 124720 w 354059"/>
              <a:gd name="connsiteY0" fmla="*/ 346612 h 346758"/>
              <a:gd name="connsiteX1" fmla="*/ 117815 w 354059"/>
              <a:gd name="connsiteY1" fmla="*/ 341073 h 346758"/>
              <a:gd name="connsiteX2" fmla="*/ 92044 w 354059"/>
              <a:gd name="connsiteY2" fmla="*/ 332383 h 346758"/>
              <a:gd name="connsiteX3" fmla="*/ 78070 w 354059"/>
              <a:gd name="connsiteY3" fmla="*/ 341690 h 346758"/>
              <a:gd name="connsiteX4" fmla="*/ 69750 w 354059"/>
              <a:gd name="connsiteY4" fmla="*/ 345232 h 346758"/>
              <a:gd name="connsiteX5" fmla="*/ 9393 w 354059"/>
              <a:gd name="connsiteY5" fmla="*/ 246316 h 346758"/>
              <a:gd name="connsiteX6" fmla="*/ 19129 w 354059"/>
              <a:gd name="connsiteY6" fmla="*/ 133827 h 346758"/>
              <a:gd name="connsiteX7" fmla="*/ 148803 w 354059"/>
              <a:gd name="connsiteY7" fmla="*/ 202 h 346758"/>
              <a:gd name="connsiteX8" fmla="*/ 343800 w 354059"/>
              <a:gd name="connsiteY8" fmla="*/ 59237 h 346758"/>
              <a:gd name="connsiteX9" fmla="*/ 352550 w 354059"/>
              <a:gd name="connsiteY9" fmla="*/ 83564 h 346758"/>
              <a:gd name="connsiteX10" fmla="*/ 346086 w 354059"/>
              <a:gd name="connsiteY10" fmla="*/ 109426 h 346758"/>
              <a:gd name="connsiteX11" fmla="*/ 322305 w 354059"/>
              <a:gd name="connsiteY11" fmla="*/ 116208 h 346758"/>
              <a:gd name="connsiteX12" fmla="*/ 318234 w 354059"/>
              <a:gd name="connsiteY12" fmla="*/ 131382 h 346758"/>
              <a:gd name="connsiteX13" fmla="*/ 258423 w 354059"/>
              <a:gd name="connsiteY13" fmla="*/ 165000 h 346758"/>
              <a:gd name="connsiteX14" fmla="*/ 211643 w 354059"/>
              <a:gd name="connsiteY14" fmla="*/ 155975 h 346758"/>
              <a:gd name="connsiteX15" fmla="*/ 254845 w 354059"/>
              <a:gd name="connsiteY15" fmla="*/ 189210 h 346758"/>
              <a:gd name="connsiteX16" fmla="*/ 151605 w 354059"/>
              <a:gd name="connsiteY16" fmla="*/ 176366 h 346758"/>
              <a:gd name="connsiteX17" fmla="*/ 185424 w 354059"/>
              <a:gd name="connsiteY17" fmla="*/ 194446 h 346758"/>
              <a:gd name="connsiteX18" fmla="*/ 178652 w 354059"/>
              <a:gd name="connsiteY18" fmla="*/ 197664 h 346758"/>
              <a:gd name="connsiteX19" fmla="*/ 118111 w 354059"/>
              <a:gd name="connsiteY19" fmla="*/ 309429 h 34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059" h="346758">
                <a:moveTo>
                  <a:pt x="124720" y="346612"/>
                </a:moveTo>
                <a:lnTo>
                  <a:pt x="117815" y="341073"/>
                </a:lnTo>
                <a:cubicBezTo>
                  <a:pt x="117682" y="340970"/>
                  <a:pt x="104566" y="330561"/>
                  <a:pt x="92044" y="332383"/>
                </a:cubicBezTo>
                <a:cubicBezTo>
                  <a:pt x="86268" y="333343"/>
                  <a:pt x="81181" y="336731"/>
                  <a:pt x="78070" y="341690"/>
                </a:cubicBezTo>
                <a:cubicBezTo>
                  <a:pt x="76272" y="344449"/>
                  <a:pt x="72985" y="345848"/>
                  <a:pt x="69750" y="345232"/>
                </a:cubicBezTo>
                <a:cubicBezTo>
                  <a:pt x="53504" y="342674"/>
                  <a:pt x="24171" y="294603"/>
                  <a:pt x="9393" y="246316"/>
                </a:cubicBezTo>
                <a:cubicBezTo>
                  <a:pt x="277" y="216539"/>
                  <a:pt x="-10466" y="162581"/>
                  <a:pt x="19129" y="133827"/>
                </a:cubicBezTo>
                <a:cubicBezTo>
                  <a:pt x="21422" y="120808"/>
                  <a:pt x="45027" y="3462"/>
                  <a:pt x="148803" y="202"/>
                </a:cubicBezTo>
                <a:cubicBezTo>
                  <a:pt x="255569" y="-3194"/>
                  <a:pt x="326655" y="18367"/>
                  <a:pt x="343800" y="59237"/>
                </a:cubicBezTo>
                <a:cubicBezTo>
                  <a:pt x="346719" y="66192"/>
                  <a:pt x="349663" y="74376"/>
                  <a:pt x="352550" y="83564"/>
                </a:cubicBezTo>
                <a:cubicBezTo>
                  <a:pt x="355559" y="92710"/>
                  <a:pt x="353044" y="102771"/>
                  <a:pt x="346086" y="109426"/>
                </a:cubicBezTo>
                <a:cubicBezTo>
                  <a:pt x="339801" y="115537"/>
                  <a:pt x="330868" y="118085"/>
                  <a:pt x="322305" y="116208"/>
                </a:cubicBezTo>
                <a:cubicBezTo>
                  <a:pt x="321785" y="121454"/>
                  <a:pt x="320409" y="126580"/>
                  <a:pt x="318234" y="131382"/>
                </a:cubicBezTo>
                <a:cubicBezTo>
                  <a:pt x="308903" y="151601"/>
                  <a:pt x="285424" y="164795"/>
                  <a:pt x="258423" y="165000"/>
                </a:cubicBezTo>
                <a:cubicBezTo>
                  <a:pt x="242420" y="164765"/>
                  <a:pt x="226584" y="161710"/>
                  <a:pt x="211643" y="155975"/>
                </a:cubicBezTo>
                <a:lnTo>
                  <a:pt x="254845" y="189210"/>
                </a:lnTo>
                <a:lnTo>
                  <a:pt x="151605" y="176366"/>
                </a:lnTo>
                <a:lnTo>
                  <a:pt x="185424" y="194446"/>
                </a:lnTo>
                <a:lnTo>
                  <a:pt x="178652" y="197664"/>
                </a:lnTo>
                <a:cubicBezTo>
                  <a:pt x="135412" y="216826"/>
                  <a:pt x="110540" y="262744"/>
                  <a:pt x="118111" y="309429"/>
                </a:cubicBezTo>
                <a:close/>
              </a:path>
            </a:pathLst>
          </a:custGeom>
          <a:solidFill>
            <a:srgbClr val="2F2E41"/>
          </a:solidFill>
          <a:ln w="6642" cap="flat">
            <a:noFill/>
            <a:prstDash val="solid"/>
            <a:miter/>
          </a:ln>
        </p:spPr>
        <p:txBody>
          <a:bodyPr rtlCol="0" anchor="ctr"/>
          <a:lstStyle/>
          <a:p>
            <a:endParaRPr lang="zh-CN" altLang="en-US"/>
          </a:p>
        </p:txBody>
      </p:sp>
      <p:sp>
        <p:nvSpPr>
          <p:cNvPr id="20" name="任意多边形: 形状 19"/>
          <p:cNvSpPr/>
          <p:nvPr/>
        </p:nvSpPr>
        <p:spPr>
          <a:xfrm>
            <a:off x="5714365" y="2943327"/>
            <a:ext cx="802584" cy="1166099"/>
          </a:xfrm>
          <a:custGeom>
            <a:avLst/>
            <a:gdLst>
              <a:gd name="connsiteX0" fmla="*/ 741315 w 802584"/>
              <a:gd name="connsiteY0" fmla="*/ 1017726 h 1166099"/>
              <a:gd name="connsiteX1" fmla="*/ 742459 w 802584"/>
              <a:gd name="connsiteY1" fmla="*/ 916293 h 1166099"/>
              <a:gd name="connsiteX2" fmla="*/ 789364 w 802584"/>
              <a:gd name="connsiteY2" fmla="*/ 785189 h 1166099"/>
              <a:gd name="connsiteX3" fmla="*/ 716168 w 802584"/>
              <a:gd name="connsiteY3" fmla="*/ 217993 h 1166099"/>
              <a:gd name="connsiteX4" fmla="*/ 639903 w 802584"/>
              <a:gd name="connsiteY4" fmla="*/ 126475 h 1166099"/>
              <a:gd name="connsiteX5" fmla="*/ 531510 w 802584"/>
              <a:gd name="connsiteY5" fmla="*/ 121535 h 1166099"/>
              <a:gd name="connsiteX6" fmla="*/ 476751 w 802584"/>
              <a:gd name="connsiteY6" fmla="*/ 98121 h 1166099"/>
              <a:gd name="connsiteX7" fmla="*/ 413528 w 802584"/>
              <a:gd name="connsiteY7" fmla="*/ 697 h 1166099"/>
              <a:gd name="connsiteX8" fmla="*/ 291504 w 802584"/>
              <a:gd name="connsiteY8" fmla="*/ 15950 h 1166099"/>
              <a:gd name="connsiteX9" fmla="*/ 246918 w 802584"/>
              <a:gd name="connsiteY9" fmla="*/ 137382 h 1166099"/>
              <a:gd name="connsiteX10" fmla="*/ 239109 w 802584"/>
              <a:gd name="connsiteY10" fmla="*/ 138466 h 1166099"/>
              <a:gd name="connsiteX11" fmla="*/ 179928 w 802584"/>
              <a:gd name="connsiteY11" fmla="*/ 180564 h 1166099"/>
              <a:gd name="connsiteX12" fmla="*/ 98095 w 802584"/>
              <a:gd name="connsiteY12" fmla="*/ 253245 h 1166099"/>
              <a:gd name="connsiteX13" fmla="*/ 2382 w 802584"/>
              <a:gd name="connsiteY13" fmla="*/ 501030 h 1166099"/>
              <a:gd name="connsiteX14" fmla="*/ 182216 w 802584"/>
              <a:gd name="connsiteY14" fmla="*/ 682008 h 1166099"/>
              <a:gd name="connsiteX15" fmla="*/ 103434 w 802584"/>
              <a:gd name="connsiteY15" fmla="*/ 1045105 h 1166099"/>
              <a:gd name="connsiteX16" fmla="*/ 119602 w 802584"/>
              <a:gd name="connsiteY16" fmla="*/ 1123201 h 1166099"/>
              <a:gd name="connsiteX17" fmla="*/ 272132 w 802584"/>
              <a:gd name="connsiteY17" fmla="*/ 1140437 h 1166099"/>
              <a:gd name="connsiteX18" fmla="*/ 802327 w 802584"/>
              <a:gd name="connsiteY18" fmla="*/ 1148520 h 1166099"/>
              <a:gd name="connsiteX19" fmla="*/ 741315 w 802584"/>
              <a:gd name="connsiteY19" fmla="*/ 1017726 h 116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2584" h="1166099">
                <a:moveTo>
                  <a:pt x="741315" y="1017726"/>
                </a:moveTo>
                <a:cubicBezTo>
                  <a:pt x="765338" y="976237"/>
                  <a:pt x="742459" y="916293"/>
                  <a:pt x="742459" y="916293"/>
                </a:cubicBezTo>
                <a:cubicBezTo>
                  <a:pt x="742459" y="916293"/>
                  <a:pt x="804617" y="824390"/>
                  <a:pt x="789364" y="785189"/>
                </a:cubicBezTo>
                <a:lnTo>
                  <a:pt x="716168" y="217993"/>
                </a:lnTo>
                <a:cubicBezTo>
                  <a:pt x="716168" y="217993"/>
                  <a:pt x="693288" y="156981"/>
                  <a:pt x="639903" y="126475"/>
                </a:cubicBezTo>
                <a:cubicBezTo>
                  <a:pt x="625255" y="118105"/>
                  <a:pt x="548379" y="121393"/>
                  <a:pt x="531510" y="121535"/>
                </a:cubicBezTo>
                <a:lnTo>
                  <a:pt x="476751" y="98121"/>
                </a:lnTo>
                <a:cubicBezTo>
                  <a:pt x="473569" y="109738"/>
                  <a:pt x="413840" y="-11344"/>
                  <a:pt x="413528" y="697"/>
                </a:cubicBezTo>
                <a:cubicBezTo>
                  <a:pt x="375395" y="697"/>
                  <a:pt x="350838" y="5959"/>
                  <a:pt x="291504" y="15950"/>
                </a:cubicBezTo>
                <a:cubicBezTo>
                  <a:pt x="188486" y="33311"/>
                  <a:pt x="240393" y="126393"/>
                  <a:pt x="246918" y="137382"/>
                </a:cubicBezTo>
                <a:cubicBezTo>
                  <a:pt x="244292" y="137552"/>
                  <a:pt x="241682" y="137914"/>
                  <a:pt x="239109" y="138466"/>
                </a:cubicBezTo>
                <a:cubicBezTo>
                  <a:pt x="225687" y="140983"/>
                  <a:pt x="179928" y="180564"/>
                  <a:pt x="179928" y="180564"/>
                </a:cubicBezTo>
                <a:lnTo>
                  <a:pt x="98095" y="253245"/>
                </a:lnTo>
                <a:cubicBezTo>
                  <a:pt x="-25225" y="350025"/>
                  <a:pt x="2382" y="501030"/>
                  <a:pt x="2382" y="501030"/>
                </a:cubicBezTo>
                <a:lnTo>
                  <a:pt x="182216" y="682008"/>
                </a:lnTo>
                <a:lnTo>
                  <a:pt x="103434" y="1045105"/>
                </a:lnTo>
                <a:cubicBezTo>
                  <a:pt x="103434" y="1045105"/>
                  <a:pt x="136914" y="1099024"/>
                  <a:pt x="119602" y="1123201"/>
                </a:cubicBezTo>
                <a:cubicBezTo>
                  <a:pt x="102289" y="1147377"/>
                  <a:pt x="272132" y="1140437"/>
                  <a:pt x="272132" y="1140437"/>
                </a:cubicBezTo>
                <a:cubicBezTo>
                  <a:pt x="389351" y="1192678"/>
                  <a:pt x="802327" y="1148520"/>
                  <a:pt x="802327" y="1148520"/>
                </a:cubicBezTo>
                <a:cubicBezTo>
                  <a:pt x="796607" y="1133572"/>
                  <a:pt x="741315" y="1017726"/>
                  <a:pt x="741315" y="1017726"/>
                </a:cubicBezTo>
                <a:close/>
              </a:path>
            </a:pathLst>
          </a:custGeom>
          <a:solidFill>
            <a:srgbClr val="E6E6E6"/>
          </a:solidFill>
          <a:ln w="6642" cap="flat">
            <a:noFill/>
            <a:prstDash val="solid"/>
            <a:miter/>
          </a:ln>
        </p:spPr>
        <p:txBody>
          <a:bodyPr rtlCol="0" anchor="ctr"/>
          <a:lstStyle/>
          <a:p>
            <a:endParaRPr lang="zh-CN" altLang="en-US"/>
          </a:p>
        </p:txBody>
      </p:sp>
      <p:sp>
        <p:nvSpPr>
          <p:cNvPr id="22" name="任意多边形: 形状 21"/>
          <p:cNvSpPr/>
          <p:nvPr/>
        </p:nvSpPr>
        <p:spPr>
          <a:xfrm>
            <a:off x="5250394" y="4148156"/>
            <a:ext cx="1563296" cy="1747143"/>
          </a:xfrm>
          <a:custGeom>
            <a:avLst/>
            <a:gdLst>
              <a:gd name="connsiteX0" fmla="*/ 1563037 w 1563296"/>
              <a:gd name="connsiteY0" fmla="*/ 1644199 h 1747143"/>
              <a:gd name="connsiteX1" fmla="*/ 1559779 w 1563296"/>
              <a:gd name="connsiteY1" fmla="*/ 1746859 h 1747143"/>
              <a:gd name="connsiteX2" fmla="*/ 1556920 w 1563296"/>
              <a:gd name="connsiteY2" fmla="*/ 1746992 h 1747143"/>
              <a:gd name="connsiteX3" fmla="*/ 262507 w 1563296"/>
              <a:gd name="connsiteY3" fmla="*/ 1746991 h 1747143"/>
              <a:gd name="connsiteX4" fmla="*/ 7588 w 1563296"/>
              <a:gd name="connsiteY4" fmla="*/ 1548188 h 1747143"/>
              <a:gd name="connsiteX5" fmla="*/ 1936 w 1563296"/>
              <a:gd name="connsiteY5" fmla="*/ 1518068 h 1747143"/>
              <a:gd name="connsiteX6" fmla="*/ -258 w 1563296"/>
              <a:gd name="connsiteY6" fmla="*/ 1484225 h 1747143"/>
              <a:gd name="connsiteX7" fmla="*/ -258 w 1563296"/>
              <a:gd name="connsiteY7" fmla="*/ -146 h 1747143"/>
              <a:gd name="connsiteX8" fmla="*/ 295353 w 1563296"/>
              <a:gd name="connsiteY8" fmla="*/ 41609 h 1747143"/>
              <a:gd name="connsiteX9" fmla="*/ 323678 w 1563296"/>
              <a:gd name="connsiteY9" fmla="*/ 48524 h 1747143"/>
              <a:gd name="connsiteX10" fmla="*/ 325473 w 1563296"/>
              <a:gd name="connsiteY10" fmla="*/ 48989 h 1747143"/>
              <a:gd name="connsiteX11" fmla="*/ 353797 w 1563296"/>
              <a:gd name="connsiteY11" fmla="*/ 56503 h 1747143"/>
              <a:gd name="connsiteX12" fmla="*/ 907320 w 1563296"/>
              <a:gd name="connsiteY12" fmla="*/ 329042 h 1747143"/>
              <a:gd name="connsiteX13" fmla="*/ 935644 w 1563296"/>
              <a:gd name="connsiteY13" fmla="*/ 350851 h 1747143"/>
              <a:gd name="connsiteX14" fmla="*/ 937440 w 1563296"/>
              <a:gd name="connsiteY14" fmla="*/ 352247 h 1747143"/>
              <a:gd name="connsiteX15" fmla="*/ 983783 w 1563296"/>
              <a:gd name="connsiteY15" fmla="*/ 390279 h 1747143"/>
              <a:gd name="connsiteX16" fmla="*/ 993889 w 1563296"/>
              <a:gd name="connsiteY16" fmla="*/ 399055 h 1747143"/>
              <a:gd name="connsiteX17" fmla="*/ 1018224 w 1563296"/>
              <a:gd name="connsiteY17" fmla="*/ 420531 h 1747143"/>
              <a:gd name="connsiteX18" fmla="*/ 1429127 w 1563296"/>
              <a:gd name="connsiteY18" fmla="*/ 992737 h 1747143"/>
              <a:gd name="connsiteX19" fmla="*/ 1438237 w 1563296"/>
              <a:gd name="connsiteY19" fmla="*/ 1014214 h 1747143"/>
              <a:gd name="connsiteX20" fmla="*/ 1441827 w 1563296"/>
              <a:gd name="connsiteY20" fmla="*/ 1022990 h 1747143"/>
              <a:gd name="connsiteX21" fmla="*/ 1445085 w 1563296"/>
              <a:gd name="connsiteY21" fmla="*/ 1030969 h 1747143"/>
              <a:gd name="connsiteX22" fmla="*/ 1563037 w 1563296"/>
              <a:gd name="connsiteY22" fmla="*/ 1644199 h 17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3296" h="1747143">
                <a:moveTo>
                  <a:pt x="1563037" y="1644199"/>
                </a:moveTo>
                <a:cubicBezTo>
                  <a:pt x="1563037" y="1678707"/>
                  <a:pt x="1561951" y="1712927"/>
                  <a:pt x="1559779" y="1746859"/>
                </a:cubicBezTo>
                <a:cubicBezTo>
                  <a:pt x="1558830" y="1746971"/>
                  <a:pt x="1557875" y="1747015"/>
                  <a:pt x="1556920" y="1746992"/>
                </a:cubicBezTo>
                <a:lnTo>
                  <a:pt x="262507" y="1746991"/>
                </a:lnTo>
                <a:cubicBezTo>
                  <a:pt x="142012" y="1746985"/>
                  <a:pt x="36951" y="1665051"/>
                  <a:pt x="7588" y="1548188"/>
                </a:cubicBezTo>
                <a:cubicBezTo>
                  <a:pt x="5085" y="1538275"/>
                  <a:pt x="3198" y="1528215"/>
                  <a:pt x="1936" y="1518068"/>
                </a:cubicBezTo>
                <a:cubicBezTo>
                  <a:pt x="464" y="1506848"/>
                  <a:pt x="-269" y="1495542"/>
                  <a:pt x="-258" y="1484225"/>
                </a:cubicBezTo>
                <a:lnTo>
                  <a:pt x="-258" y="-146"/>
                </a:lnTo>
                <a:cubicBezTo>
                  <a:pt x="99341" y="4779"/>
                  <a:pt x="198286" y="18755"/>
                  <a:pt x="295353" y="41609"/>
                </a:cubicBezTo>
                <a:cubicBezTo>
                  <a:pt x="304861" y="43803"/>
                  <a:pt x="314302" y="46130"/>
                  <a:pt x="323678" y="48524"/>
                </a:cubicBezTo>
                <a:cubicBezTo>
                  <a:pt x="324276" y="48657"/>
                  <a:pt x="324875" y="48856"/>
                  <a:pt x="325473" y="48989"/>
                </a:cubicBezTo>
                <a:cubicBezTo>
                  <a:pt x="334981" y="51383"/>
                  <a:pt x="344422" y="53910"/>
                  <a:pt x="353797" y="56503"/>
                </a:cubicBezTo>
                <a:cubicBezTo>
                  <a:pt x="553904" y="111462"/>
                  <a:pt x="741745" y="203949"/>
                  <a:pt x="907320" y="329042"/>
                </a:cubicBezTo>
                <a:cubicBezTo>
                  <a:pt x="916828" y="336156"/>
                  <a:pt x="926270" y="343470"/>
                  <a:pt x="935644" y="350851"/>
                </a:cubicBezTo>
                <a:lnTo>
                  <a:pt x="937440" y="352247"/>
                </a:lnTo>
                <a:cubicBezTo>
                  <a:pt x="953131" y="364614"/>
                  <a:pt x="968579" y="377291"/>
                  <a:pt x="983783" y="390279"/>
                </a:cubicBezTo>
                <a:cubicBezTo>
                  <a:pt x="987174" y="393138"/>
                  <a:pt x="990565" y="396063"/>
                  <a:pt x="993889" y="399055"/>
                </a:cubicBezTo>
                <a:cubicBezTo>
                  <a:pt x="1002067" y="406103"/>
                  <a:pt x="1010246" y="413284"/>
                  <a:pt x="1018224" y="420531"/>
                </a:cubicBezTo>
                <a:cubicBezTo>
                  <a:pt x="1194790" y="579460"/>
                  <a:pt x="1334952" y="774644"/>
                  <a:pt x="1429127" y="992737"/>
                </a:cubicBezTo>
                <a:cubicBezTo>
                  <a:pt x="1432253" y="999852"/>
                  <a:pt x="1435245" y="1007033"/>
                  <a:pt x="1438237" y="1014214"/>
                </a:cubicBezTo>
                <a:cubicBezTo>
                  <a:pt x="1439434" y="1017139"/>
                  <a:pt x="1440631" y="1020065"/>
                  <a:pt x="1441827" y="1022990"/>
                </a:cubicBezTo>
                <a:cubicBezTo>
                  <a:pt x="1442957" y="1025650"/>
                  <a:pt x="1444021" y="1028309"/>
                  <a:pt x="1445085" y="1030969"/>
                </a:cubicBezTo>
                <a:cubicBezTo>
                  <a:pt x="1523252" y="1225956"/>
                  <a:pt x="1563293" y="1434127"/>
                  <a:pt x="1563037" y="1644199"/>
                </a:cubicBezTo>
                <a:close/>
              </a:path>
            </a:pathLst>
          </a:custGeom>
          <a:solidFill>
            <a:srgbClr val="3F3D56"/>
          </a:solidFill>
          <a:ln w="6642" cap="flat">
            <a:noFill/>
            <a:prstDash val="solid"/>
            <a:miter/>
          </a:ln>
        </p:spPr>
        <p:txBody>
          <a:bodyPr rtlCol="0" anchor="ctr"/>
          <a:lstStyle/>
          <a:p>
            <a:endParaRPr lang="zh-CN" altLang="en-US"/>
          </a:p>
        </p:txBody>
      </p:sp>
      <p:sp>
        <p:nvSpPr>
          <p:cNvPr id="23" name="任意多边形: 形状 22"/>
          <p:cNvSpPr/>
          <p:nvPr/>
        </p:nvSpPr>
        <p:spPr>
          <a:xfrm>
            <a:off x="5278718" y="4196826"/>
            <a:ext cx="1445343" cy="1676991"/>
          </a:xfrm>
          <a:custGeom>
            <a:avLst/>
            <a:gdLst>
              <a:gd name="connsiteX0" fmla="*/ 937439 w 1445343"/>
              <a:gd name="connsiteY0" fmla="*/ 1447923 h 1676991"/>
              <a:gd name="connsiteX1" fmla="*/ 1410916 w 1445343"/>
              <a:gd name="connsiteY1" fmla="*/ 974320 h 1676991"/>
              <a:gd name="connsiteX2" fmla="*/ 1411042 w 1445343"/>
              <a:gd name="connsiteY2" fmla="*/ 974320 h 1676991"/>
              <a:gd name="connsiteX3" fmla="*/ 1413503 w 1445343"/>
              <a:gd name="connsiteY3" fmla="*/ 974320 h 1676991"/>
              <a:gd name="connsiteX4" fmla="*/ 1409912 w 1445343"/>
              <a:gd name="connsiteY4" fmla="*/ 965543 h 1676991"/>
              <a:gd name="connsiteX5" fmla="*/ 1400803 w 1445343"/>
              <a:gd name="connsiteY5" fmla="*/ 944067 h 1676991"/>
              <a:gd name="connsiteX6" fmla="*/ 937439 w 1445343"/>
              <a:gd name="connsiteY6" fmla="*/ 944067 h 1676991"/>
              <a:gd name="connsiteX7" fmla="*/ 937439 w 1445343"/>
              <a:gd name="connsiteY7" fmla="*/ 350385 h 1676991"/>
              <a:gd name="connsiteX8" fmla="*/ 965565 w 1445343"/>
              <a:gd name="connsiteY8" fmla="*/ 350385 h 1676991"/>
              <a:gd name="connsiteX9" fmla="*/ 955458 w 1445343"/>
              <a:gd name="connsiteY9" fmla="*/ 341608 h 1676991"/>
              <a:gd name="connsiteX10" fmla="*/ 909115 w 1445343"/>
              <a:gd name="connsiteY10" fmla="*/ 303576 h 1676991"/>
              <a:gd name="connsiteX11" fmla="*/ 907320 w 1445343"/>
              <a:gd name="connsiteY11" fmla="*/ 302180 h 1676991"/>
              <a:gd name="connsiteX12" fmla="*/ 907320 w 1445343"/>
              <a:gd name="connsiteY12" fmla="*/ 320133 h 1676991"/>
              <a:gd name="connsiteX13" fmla="*/ 325473 w 1445343"/>
              <a:gd name="connsiteY13" fmla="*/ 320133 h 1676991"/>
              <a:gd name="connsiteX14" fmla="*/ 325473 w 1445343"/>
              <a:gd name="connsiteY14" fmla="*/ 7832 h 1676991"/>
              <a:gd name="connsiteX15" fmla="*/ 297148 w 1445343"/>
              <a:gd name="connsiteY15" fmla="*/ 319 h 1676991"/>
              <a:gd name="connsiteX16" fmla="*/ 295353 w 1445343"/>
              <a:gd name="connsiteY16" fmla="*/ -146 h 1676991"/>
              <a:gd name="connsiteX17" fmla="*/ 295353 w 1445343"/>
              <a:gd name="connsiteY17" fmla="*/ 320133 h 1676991"/>
              <a:gd name="connsiteX18" fmla="*/ -258 w 1445343"/>
              <a:gd name="connsiteY18" fmla="*/ 320133 h 1676991"/>
              <a:gd name="connsiteX19" fmla="*/ -258 w 1445343"/>
              <a:gd name="connsiteY19" fmla="*/ 350385 h 1676991"/>
              <a:gd name="connsiteX20" fmla="*/ 295353 w 1445343"/>
              <a:gd name="connsiteY20" fmla="*/ 350385 h 1676991"/>
              <a:gd name="connsiteX21" fmla="*/ 295353 w 1445343"/>
              <a:gd name="connsiteY21" fmla="*/ 944067 h 1676991"/>
              <a:gd name="connsiteX22" fmla="*/ -258 w 1445343"/>
              <a:gd name="connsiteY22" fmla="*/ 944067 h 1676991"/>
              <a:gd name="connsiteX23" fmla="*/ -258 w 1445343"/>
              <a:gd name="connsiteY23" fmla="*/ 974320 h 1676991"/>
              <a:gd name="connsiteX24" fmla="*/ 295353 w 1445343"/>
              <a:gd name="connsiteY24" fmla="*/ 974320 h 1676991"/>
              <a:gd name="connsiteX25" fmla="*/ 295353 w 1445343"/>
              <a:gd name="connsiteY25" fmla="*/ 1447923 h 1676991"/>
              <a:gd name="connsiteX26" fmla="*/ 1936 w 1445343"/>
              <a:gd name="connsiteY26" fmla="*/ 1447923 h 1676991"/>
              <a:gd name="connsiteX27" fmla="*/ 7588 w 1445343"/>
              <a:gd name="connsiteY27" fmla="*/ 1478043 h 1676991"/>
              <a:gd name="connsiteX28" fmla="*/ 295353 w 1445343"/>
              <a:gd name="connsiteY28" fmla="*/ 1478042 h 1676991"/>
              <a:gd name="connsiteX29" fmla="*/ 295353 w 1445343"/>
              <a:gd name="connsiteY29" fmla="*/ 1676845 h 1676991"/>
              <a:gd name="connsiteX30" fmla="*/ 325473 w 1445343"/>
              <a:gd name="connsiteY30" fmla="*/ 1676845 h 1676991"/>
              <a:gd name="connsiteX31" fmla="*/ 325473 w 1445343"/>
              <a:gd name="connsiteY31" fmla="*/ 1478042 h 1676991"/>
              <a:gd name="connsiteX32" fmla="*/ 907320 w 1445343"/>
              <a:gd name="connsiteY32" fmla="*/ 1478042 h 1676991"/>
              <a:gd name="connsiteX33" fmla="*/ 907320 w 1445343"/>
              <a:gd name="connsiteY33" fmla="*/ 1676845 h 1676991"/>
              <a:gd name="connsiteX34" fmla="*/ 937439 w 1445343"/>
              <a:gd name="connsiteY34" fmla="*/ 1676845 h 1676991"/>
              <a:gd name="connsiteX35" fmla="*/ 937439 w 1445343"/>
              <a:gd name="connsiteY35" fmla="*/ 1478042 h 1676991"/>
              <a:gd name="connsiteX36" fmla="*/ 1445085 w 1445343"/>
              <a:gd name="connsiteY36" fmla="*/ 1478042 h 1676991"/>
              <a:gd name="connsiteX37" fmla="*/ 1445085 w 1445343"/>
              <a:gd name="connsiteY37" fmla="*/ 1447923 h 1676991"/>
              <a:gd name="connsiteX38" fmla="*/ 907320 w 1445343"/>
              <a:gd name="connsiteY38" fmla="*/ 1447923 h 1676991"/>
              <a:gd name="connsiteX39" fmla="*/ 325473 w 1445343"/>
              <a:gd name="connsiteY39" fmla="*/ 1447923 h 1676991"/>
              <a:gd name="connsiteX40" fmla="*/ 325473 w 1445343"/>
              <a:gd name="connsiteY40" fmla="*/ 974320 h 1676991"/>
              <a:gd name="connsiteX41" fmla="*/ 907320 w 1445343"/>
              <a:gd name="connsiteY41" fmla="*/ 974320 h 1676991"/>
              <a:gd name="connsiteX42" fmla="*/ 907320 w 1445343"/>
              <a:gd name="connsiteY42" fmla="*/ 944067 h 1676991"/>
              <a:gd name="connsiteX43" fmla="*/ 325473 w 1445343"/>
              <a:gd name="connsiteY43" fmla="*/ 944067 h 1676991"/>
              <a:gd name="connsiteX44" fmla="*/ 325473 w 1445343"/>
              <a:gd name="connsiteY44" fmla="*/ 932232 h 1676991"/>
              <a:gd name="connsiteX45" fmla="*/ 907320 w 1445343"/>
              <a:gd name="connsiteY45" fmla="*/ 350385 h 167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45343" h="1676991">
                <a:moveTo>
                  <a:pt x="937439" y="1447923"/>
                </a:moveTo>
                <a:cubicBezTo>
                  <a:pt x="937405" y="1186394"/>
                  <a:pt x="1149388" y="974355"/>
                  <a:pt x="1410916" y="974320"/>
                </a:cubicBezTo>
                <a:cubicBezTo>
                  <a:pt x="1410958" y="974320"/>
                  <a:pt x="1411000" y="974320"/>
                  <a:pt x="1411042" y="974320"/>
                </a:cubicBezTo>
                <a:lnTo>
                  <a:pt x="1413503" y="974320"/>
                </a:lnTo>
                <a:cubicBezTo>
                  <a:pt x="1412306" y="971394"/>
                  <a:pt x="1411109" y="968469"/>
                  <a:pt x="1409912" y="965543"/>
                </a:cubicBezTo>
                <a:cubicBezTo>
                  <a:pt x="1406921" y="958363"/>
                  <a:pt x="1403928" y="951182"/>
                  <a:pt x="1400803" y="944067"/>
                </a:cubicBezTo>
                <a:lnTo>
                  <a:pt x="937439" y="944067"/>
                </a:lnTo>
                <a:lnTo>
                  <a:pt x="937439" y="350385"/>
                </a:lnTo>
                <a:lnTo>
                  <a:pt x="965565" y="350385"/>
                </a:lnTo>
                <a:cubicBezTo>
                  <a:pt x="962240" y="347393"/>
                  <a:pt x="958849" y="344468"/>
                  <a:pt x="955458" y="341608"/>
                </a:cubicBezTo>
                <a:cubicBezTo>
                  <a:pt x="940232" y="328643"/>
                  <a:pt x="924784" y="315966"/>
                  <a:pt x="909115" y="303576"/>
                </a:cubicBezTo>
                <a:lnTo>
                  <a:pt x="907320" y="302180"/>
                </a:lnTo>
                <a:lnTo>
                  <a:pt x="907320" y="320133"/>
                </a:lnTo>
                <a:lnTo>
                  <a:pt x="325473" y="320133"/>
                </a:lnTo>
                <a:lnTo>
                  <a:pt x="325473" y="7832"/>
                </a:lnTo>
                <a:cubicBezTo>
                  <a:pt x="316098" y="5239"/>
                  <a:pt x="306656" y="2713"/>
                  <a:pt x="297148" y="319"/>
                </a:cubicBezTo>
                <a:cubicBezTo>
                  <a:pt x="296550" y="186"/>
                  <a:pt x="295951" y="-13"/>
                  <a:pt x="295353" y="-146"/>
                </a:cubicBezTo>
                <a:lnTo>
                  <a:pt x="295353" y="320133"/>
                </a:lnTo>
                <a:lnTo>
                  <a:pt x="-258" y="320133"/>
                </a:lnTo>
                <a:lnTo>
                  <a:pt x="-258" y="350385"/>
                </a:lnTo>
                <a:lnTo>
                  <a:pt x="295353" y="350385"/>
                </a:lnTo>
                <a:lnTo>
                  <a:pt x="295353" y="944067"/>
                </a:lnTo>
                <a:lnTo>
                  <a:pt x="-258" y="944067"/>
                </a:lnTo>
                <a:lnTo>
                  <a:pt x="-258" y="974320"/>
                </a:lnTo>
                <a:lnTo>
                  <a:pt x="295353" y="974320"/>
                </a:lnTo>
                <a:lnTo>
                  <a:pt x="295353" y="1447923"/>
                </a:lnTo>
                <a:lnTo>
                  <a:pt x="1936" y="1447923"/>
                </a:lnTo>
                <a:cubicBezTo>
                  <a:pt x="3198" y="1458069"/>
                  <a:pt x="5085" y="1468128"/>
                  <a:pt x="7588" y="1478043"/>
                </a:cubicBezTo>
                <a:lnTo>
                  <a:pt x="295353" y="1478042"/>
                </a:lnTo>
                <a:lnTo>
                  <a:pt x="295353" y="1676845"/>
                </a:lnTo>
                <a:lnTo>
                  <a:pt x="325473" y="1676845"/>
                </a:lnTo>
                <a:lnTo>
                  <a:pt x="325473" y="1478042"/>
                </a:lnTo>
                <a:lnTo>
                  <a:pt x="907320" y="1478042"/>
                </a:lnTo>
                <a:lnTo>
                  <a:pt x="907320" y="1676845"/>
                </a:lnTo>
                <a:lnTo>
                  <a:pt x="937439" y="1676845"/>
                </a:lnTo>
                <a:lnTo>
                  <a:pt x="937439" y="1478042"/>
                </a:lnTo>
                <a:lnTo>
                  <a:pt x="1445085" y="1478042"/>
                </a:lnTo>
                <a:lnTo>
                  <a:pt x="1445085" y="1447923"/>
                </a:lnTo>
                <a:close/>
                <a:moveTo>
                  <a:pt x="907320" y="1447923"/>
                </a:moveTo>
                <a:lnTo>
                  <a:pt x="325473" y="1447923"/>
                </a:lnTo>
                <a:lnTo>
                  <a:pt x="325473" y="974320"/>
                </a:lnTo>
                <a:lnTo>
                  <a:pt x="907320" y="974320"/>
                </a:lnTo>
                <a:close/>
                <a:moveTo>
                  <a:pt x="907320" y="944067"/>
                </a:moveTo>
                <a:lnTo>
                  <a:pt x="325473" y="944067"/>
                </a:lnTo>
                <a:lnTo>
                  <a:pt x="325473" y="932232"/>
                </a:lnTo>
                <a:cubicBezTo>
                  <a:pt x="325475" y="610888"/>
                  <a:pt x="585975" y="350387"/>
                  <a:pt x="907320" y="350385"/>
                </a:cubicBezTo>
                <a:close/>
              </a:path>
            </a:pathLst>
          </a:custGeom>
          <a:solidFill>
            <a:srgbClr val="000000">
              <a:alpha val="20000"/>
            </a:srgbClr>
          </a:solidFill>
          <a:ln w="6642" cap="flat">
            <a:noFill/>
            <a:prstDash val="solid"/>
            <a:miter/>
          </a:ln>
        </p:spPr>
        <p:txBody>
          <a:bodyPr rtlCol="0" anchor="ctr"/>
          <a:lstStyle/>
          <a:p>
            <a:endParaRPr lang="zh-CN" altLang="en-US"/>
          </a:p>
        </p:txBody>
      </p:sp>
      <p:sp>
        <p:nvSpPr>
          <p:cNvPr id="24" name="任意多边形: 形状 23"/>
          <p:cNvSpPr/>
          <p:nvPr/>
        </p:nvSpPr>
        <p:spPr>
          <a:xfrm>
            <a:off x="5802867" y="3966957"/>
            <a:ext cx="172154" cy="419298"/>
          </a:xfrm>
          <a:custGeom>
            <a:avLst/>
            <a:gdLst>
              <a:gd name="connsiteX0" fmla="*/ 63594 w 172154"/>
              <a:gd name="connsiteY0" fmla="*/ 398138 h 419298"/>
              <a:gd name="connsiteX1" fmla="*/ 68619 w 172154"/>
              <a:gd name="connsiteY1" fmla="*/ 311296 h 419298"/>
              <a:gd name="connsiteX2" fmla="*/ 77322 w 172154"/>
              <a:gd name="connsiteY2" fmla="*/ 304826 h 419298"/>
              <a:gd name="connsiteX3" fmla="*/ -258 w 172154"/>
              <a:gd name="connsiteY3" fmla="*/ -146 h 419298"/>
              <a:gd name="connsiteX4" fmla="*/ 105809 w 172154"/>
              <a:gd name="connsiteY4" fmla="*/ 40498 h 419298"/>
              <a:gd name="connsiteX5" fmla="*/ 164756 w 172154"/>
              <a:gd name="connsiteY5" fmla="*/ 328484 h 419298"/>
              <a:gd name="connsiteX6" fmla="*/ 138864 w 172154"/>
              <a:gd name="connsiteY6" fmla="*/ 412022 h 419298"/>
              <a:gd name="connsiteX7" fmla="*/ 63594 w 172154"/>
              <a:gd name="connsiteY7" fmla="*/ 398138 h 4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54" h="419298">
                <a:moveTo>
                  <a:pt x="63594" y="398138"/>
                </a:moveTo>
                <a:cubicBezTo>
                  <a:pt x="41001" y="372770"/>
                  <a:pt x="43250" y="333890"/>
                  <a:pt x="68619" y="311296"/>
                </a:cubicBezTo>
                <a:cubicBezTo>
                  <a:pt x="71324" y="308888"/>
                  <a:pt x="74236" y="306722"/>
                  <a:pt x="77322" y="304826"/>
                </a:cubicBezTo>
                <a:lnTo>
                  <a:pt x="-258" y="-146"/>
                </a:lnTo>
                <a:lnTo>
                  <a:pt x="105809" y="40498"/>
                </a:lnTo>
                <a:lnTo>
                  <a:pt x="164756" y="328484"/>
                </a:lnTo>
                <a:cubicBezTo>
                  <a:pt x="180675" y="358702"/>
                  <a:pt x="169082" y="396103"/>
                  <a:pt x="138864" y="412022"/>
                </a:cubicBezTo>
                <a:cubicBezTo>
                  <a:pt x="113580" y="425342"/>
                  <a:pt x="82462" y="419602"/>
                  <a:pt x="63594" y="398138"/>
                </a:cubicBezTo>
                <a:close/>
              </a:path>
            </a:pathLst>
          </a:custGeom>
          <a:solidFill>
            <a:srgbClr val="9E616A"/>
          </a:solidFill>
          <a:ln w="6642" cap="flat">
            <a:noFill/>
            <a:prstDash val="solid"/>
            <a:miter/>
          </a:ln>
        </p:spPr>
        <p:txBody>
          <a:bodyPr rtlCol="0" anchor="ctr"/>
          <a:lstStyle/>
          <a:p>
            <a:endParaRPr lang="zh-CN" altLang="en-US"/>
          </a:p>
        </p:txBody>
      </p:sp>
      <p:sp>
        <p:nvSpPr>
          <p:cNvPr id="25" name="任意多边形: 形状 24"/>
          <p:cNvSpPr/>
          <p:nvPr/>
        </p:nvSpPr>
        <p:spPr>
          <a:xfrm>
            <a:off x="5705053" y="3386508"/>
            <a:ext cx="240060" cy="655879"/>
          </a:xfrm>
          <a:custGeom>
            <a:avLst/>
            <a:gdLst>
              <a:gd name="connsiteX0" fmla="*/ 18634 w 240060"/>
              <a:gd name="connsiteY0" fmla="*/ -146 h 655879"/>
              <a:gd name="connsiteX1" fmla="*/ 9053 w 240060"/>
              <a:gd name="connsiteY1" fmla="*/ 121638 h 655879"/>
              <a:gd name="connsiteX2" fmla="*/ 262 w 240060"/>
              <a:gd name="connsiteY2" fmla="*/ 280173 h 655879"/>
              <a:gd name="connsiteX3" fmla="*/ 9188 w 240060"/>
              <a:gd name="connsiteY3" fmla="*/ 456003 h 655879"/>
              <a:gd name="connsiteX4" fmla="*/ 110152 w 240060"/>
              <a:gd name="connsiteY4" fmla="*/ 655733 h 655879"/>
              <a:gd name="connsiteX5" fmla="*/ 224550 w 240060"/>
              <a:gd name="connsiteY5" fmla="*/ 625227 h 655879"/>
              <a:gd name="connsiteX6" fmla="*/ 217704 w 240060"/>
              <a:gd name="connsiteY6" fmla="*/ 531532 h 655879"/>
              <a:gd name="connsiteX7" fmla="*/ 224550 w 240060"/>
              <a:gd name="connsiteY7" fmla="*/ 617601 h 655879"/>
              <a:gd name="connsiteX8" fmla="*/ 239803 w 240060"/>
              <a:gd name="connsiteY8" fmla="*/ 541336 h 655879"/>
              <a:gd name="connsiteX9" fmla="*/ 201670 w 240060"/>
              <a:gd name="connsiteY9" fmla="*/ 411685 h 655879"/>
              <a:gd name="connsiteX10" fmla="*/ 224550 w 240060"/>
              <a:gd name="connsiteY10" fmla="*/ 365926 h 655879"/>
              <a:gd name="connsiteX11" fmla="*/ 213012 w 240060"/>
              <a:gd name="connsiteY11" fmla="*/ 212319 h 65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060" h="655879">
                <a:moveTo>
                  <a:pt x="18634" y="-146"/>
                </a:moveTo>
                <a:lnTo>
                  <a:pt x="9053" y="121638"/>
                </a:lnTo>
                <a:cubicBezTo>
                  <a:pt x="9053" y="121638"/>
                  <a:pt x="-2856" y="255432"/>
                  <a:pt x="262" y="280173"/>
                </a:cubicBezTo>
                <a:cubicBezTo>
                  <a:pt x="3381" y="304914"/>
                  <a:pt x="9188" y="456003"/>
                  <a:pt x="9188" y="456003"/>
                </a:cubicBezTo>
                <a:lnTo>
                  <a:pt x="110152" y="655733"/>
                </a:lnTo>
                <a:lnTo>
                  <a:pt x="224550" y="625227"/>
                </a:lnTo>
                <a:lnTo>
                  <a:pt x="217704" y="531532"/>
                </a:lnTo>
                <a:lnTo>
                  <a:pt x="224550" y="617601"/>
                </a:lnTo>
                <a:lnTo>
                  <a:pt x="239803" y="541336"/>
                </a:lnTo>
                <a:lnTo>
                  <a:pt x="201670" y="411685"/>
                </a:lnTo>
                <a:lnTo>
                  <a:pt x="224550" y="365926"/>
                </a:lnTo>
                <a:lnTo>
                  <a:pt x="213012" y="212319"/>
                </a:lnTo>
                <a:close/>
              </a:path>
            </a:pathLst>
          </a:custGeom>
          <a:solidFill>
            <a:srgbClr val="E6E6E6"/>
          </a:solidFill>
          <a:ln w="6642" cap="flat">
            <a:noFill/>
            <a:prstDash val="solid"/>
            <a:miter/>
          </a:ln>
        </p:spPr>
        <p:txBody>
          <a:bodyPr rtlCol="0" anchor="ctr"/>
          <a:lstStyle/>
          <a:p>
            <a:endParaRPr lang="zh-CN" altLang="en-US"/>
          </a:p>
        </p:txBody>
      </p:sp>
      <p:sp>
        <p:nvSpPr>
          <p:cNvPr id="26" name="任意多边形: 形状 25"/>
          <p:cNvSpPr/>
          <p:nvPr/>
        </p:nvSpPr>
        <p:spPr>
          <a:xfrm>
            <a:off x="6641028" y="4177907"/>
            <a:ext cx="1732870" cy="685030"/>
          </a:xfrm>
          <a:custGeom>
            <a:avLst/>
            <a:gdLst>
              <a:gd name="connsiteX0" fmla="*/ 1713292 w 1732870"/>
              <a:gd name="connsiteY0" fmla="*/ 30181 h 685030"/>
              <a:gd name="connsiteX1" fmla="*/ 1659935 w 1732870"/>
              <a:gd name="connsiteY1" fmla="*/ 1770 h 685030"/>
              <a:gd name="connsiteX2" fmla="*/ 1651041 w 1732870"/>
              <a:gd name="connsiteY2" fmla="*/ 1286 h 685030"/>
              <a:gd name="connsiteX3" fmla="*/ 117755 w 1732870"/>
              <a:gd name="connsiteY3" fmla="*/ -146 h 685030"/>
              <a:gd name="connsiteX4" fmla="*/ 58455 w 1732870"/>
              <a:gd name="connsiteY4" fmla="*/ 25301 h 685030"/>
              <a:gd name="connsiteX5" fmla="*/ 36037 w 1732870"/>
              <a:gd name="connsiteY5" fmla="*/ 83902 h 685030"/>
              <a:gd name="connsiteX6" fmla="*/ 35804 w 1732870"/>
              <a:gd name="connsiteY6" fmla="*/ 332975 h 685030"/>
              <a:gd name="connsiteX7" fmla="*/ 64452 w 1732870"/>
              <a:gd name="connsiteY7" fmla="*/ 463649 h 685030"/>
              <a:gd name="connsiteX8" fmla="*/ 12163 w 1732870"/>
              <a:gd name="connsiteY8" fmla="*/ 575694 h 685030"/>
              <a:gd name="connsiteX9" fmla="*/ 29629 w 1732870"/>
              <a:gd name="connsiteY9" fmla="*/ 672469 h 685030"/>
              <a:gd name="connsiteX10" fmla="*/ 73841 w 1732870"/>
              <a:gd name="connsiteY10" fmla="*/ 684735 h 685030"/>
              <a:gd name="connsiteX11" fmla="*/ 122074 w 1732870"/>
              <a:gd name="connsiteY11" fmla="*/ 679248 h 685030"/>
              <a:gd name="connsiteX12" fmla="*/ 252080 w 1732870"/>
              <a:gd name="connsiteY12" fmla="*/ 628610 h 685030"/>
              <a:gd name="connsiteX13" fmla="*/ 345188 w 1732870"/>
              <a:gd name="connsiteY13" fmla="*/ 642940 h 685030"/>
              <a:gd name="connsiteX14" fmla="*/ 1423343 w 1732870"/>
              <a:gd name="connsiteY14" fmla="*/ 643947 h 685030"/>
              <a:gd name="connsiteX15" fmla="*/ 1642165 w 1732870"/>
              <a:gd name="connsiteY15" fmla="*/ 553296 h 685030"/>
              <a:gd name="connsiteX16" fmla="*/ 1732371 w 1732870"/>
              <a:gd name="connsiteY16" fmla="*/ 330075 h 685030"/>
              <a:gd name="connsiteX17" fmla="*/ 1732600 w 1732870"/>
              <a:gd name="connsiteY17" fmla="*/ 85589 h 685030"/>
              <a:gd name="connsiteX18" fmla="*/ 1713292 w 1732870"/>
              <a:gd name="connsiteY18" fmla="*/ 30181 h 6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870" h="685030">
                <a:moveTo>
                  <a:pt x="1713292" y="30181"/>
                </a:moveTo>
                <a:cubicBezTo>
                  <a:pt x="1699820" y="14204"/>
                  <a:pt x="1680711" y="4029"/>
                  <a:pt x="1659935" y="1770"/>
                </a:cubicBezTo>
                <a:cubicBezTo>
                  <a:pt x="1656981" y="1450"/>
                  <a:pt x="1654012" y="1289"/>
                  <a:pt x="1651041" y="1286"/>
                </a:cubicBezTo>
                <a:lnTo>
                  <a:pt x="117755" y="-146"/>
                </a:lnTo>
                <a:cubicBezTo>
                  <a:pt x="95321" y="-225"/>
                  <a:pt x="73854" y="8986"/>
                  <a:pt x="58455" y="25301"/>
                </a:cubicBezTo>
                <a:cubicBezTo>
                  <a:pt x="43775" y="41256"/>
                  <a:pt x="35754" y="62222"/>
                  <a:pt x="36037" y="83902"/>
                </a:cubicBezTo>
                <a:lnTo>
                  <a:pt x="35804" y="332975"/>
                </a:lnTo>
                <a:cubicBezTo>
                  <a:pt x="35685" y="378103"/>
                  <a:pt x="45464" y="422709"/>
                  <a:pt x="64452" y="463649"/>
                </a:cubicBezTo>
                <a:cubicBezTo>
                  <a:pt x="53855" y="503821"/>
                  <a:pt x="36146" y="541769"/>
                  <a:pt x="12163" y="575694"/>
                </a:cubicBezTo>
                <a:cubicBezTo>
                  <a:pt x="-9737" y="607241"/>
                  <a:pt x="-1917" y="650569"/>
                  <a:pt x="29629" y="672469"/>
                </a:cubicBezTo>
                <a:cubicBezTo>
                  <a:pt x="42554" y="681442"/>
                  <a:pt x="58141" y="685766"/>
                  <a:pt x="73841" y="684735"/>
                </a:cubicBezTo>
                <a:cubicBezTo>
                  <a:pt x="90003" y="683737"/>
                  <a:pt x="106101" y="681906"/>
                  <a:pt x="122074" y="679248"/>
                </a:cubicBezTo>
                <a:cubicBezTo>
                  <a:pt x="168561" y="671969"/>
                  <a:pt x="212916" y="654692"/>
                  <a:pt x="252080" y="628610"/>
                </a:cubicBezTo>
                <a:cubicBezTo>
                  <a:pt x="282207" y="638091"/>
                  <a:pt x="313604" y="642924"/>
                  <a:pt x="345188" y="642940"/>
                </a:cubicBezTo>
                <a:lnTo>
                  <a:pt x="1423343" y="643947"/>
                </a:lnTo>
                <a:cubicBezTo>
                  <a:pt x="1505479" y="644247"/>
                  <a:pt x="1584304" y="611593"/>
                  <a:pt x="1642165" y="553296"/>
                </a:cubicBezTo>
                <a:cubicBezTo>
                  <a:pt x="1700530" y="493719"/>
                  <a:pt x="1732958" y="413474"/>
                  <a:pt x="1732371" y="330075"/>
                </a:cubicBezTo>
                <a:lnTo>
                  <a:pt x="1732600" y="85589"/>
                </a:lnTo>
                <a:cubicBezTo>
                  <a:pt x="1732940" y="65414"/>
                  <a:pt x="1726096" y="45775"/>
                  <a:pt x="1713292" y="30181"/>
                </a:cubicBezTo>
                <a:close/>
              </a:path>
            </a:pathLst>
          </a:custGeom>
          <a:solidFill>
            <a:srgbClr val="6C63FF"/>
          </a:solidFill>
          <a:ln w="6642" cap="flat">
            <a:noFill/>
            <a:prstDash val="solid"/>
            <a:miter/>
          </a:ln>
        </p:spPr>
        <p:txBody>
          <a:bodyPr rtlCol="0" anchor="ctr"/>
          <a:lstStyle/>
          <a:p>
            <a:endParaRPr lang="zh-CN" altLang="en-US"/>
          </a:p>
        </p:txBody>
      </p:sp>
      <p:sp>
        <p:nvSpPr>
          <p:cNvPr id="27" name="任意多边形: 形状 26"/>
          <p:cNvSpPr/>
          <p:nvPr/>
        </p:nvSpPr>
        <p:spPr>
          <a:xfrm>
            <a:off x="7078357" y="4365838"/>
            <a:ext cx="894264" cy="38091"/>
          </a:xfrm>
          <a:custGeom>
            <a:avLst/>
            <a:gdLst>
              <a:gd name="connsiteX0" fmla="*/ 875343 w 894264"/>
              <a:gd name="connsiteY0" fmla="*/ 37945 h 38091"/>
              <a:gd name="connsiteX1" fmla="*/ 18370 w 894264"/>
              <a:gd name="connsiteY1" fmla="*/ 37145 h 38091"/>
              <a:gd name="connsiteX2" fmla="*/ -258 w 894264"/>
              <a:gd name="connsiteY2" fmla="*/ 18482 h 38091"/>
              <a:gd name="connsiteX3" fmla="*/ 18405 w 894264"/>
              <a:gd name="connsiteY3" fmla="*/ -146 h 38091"/>
              <a:gd name="connsiteX4" fmla="*/ 875378 w 894264"/>
              <a:gd name="connsiteY4" fmla="*/ 654 h 38091"/>
              <a:gd name="connsiteX5" fmla="*/ 894006 w 894264"/>
              <a:gd name="connsiteY5" fmla="*/ 19317 h 38091"/>
              <a:gd name="connsiteX6" fmla="*/ 875343 w 894264"/>
              <a:gd name="connsiteY6" fmla="*/ 37945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875343" y="37945"/>
                </a:moveTo>
                <a:lnTo>
                  <a:pt x="18370" y="37145"/>
                </a:lnTo>
                <a:cubicBezTo>
                  <a:pt x="8073" y="37136"/>
                  <a:pt x="-268" y="28780"/>
                  <a:pt x="-258" y="18482"/>
                </a:cubicBezTo>
                <a:cubicBezTo>
                  <a:pt x="-248" y="8184"/>
                  <a:pt x="8107" y="-156"/>
                  <a:pt x="18405" y="-146"/>
                </a:cubicBezTo>
                <a:lnTo>
                  <a:pt x="875378" y="654"/>
                </a:lnTo>
                <a:cubicBezTo>
                  <a:pt x="885676" y="663"/>
                  <a:pt x="894016" y="9019"/>
                  <a:pt x="894006" y="19317"/>
                </a:cubicBezTo>
                <a:cubicBezTo>
                  <a:pt x="893997" y="29614"/>
                  <a:pt x="885641" y="37955"/>
                  <a:pt x="875343" y="37945"/>
                </a:cubicBezTo>
                <a:close/>
              </a:path>
            </a:pathLst>
          </a:custGeom>
          <a:solidFill>
            <a:srgbClr val="FFFFFF"/>
          </a:solidFill>
          <a:ln w="6642" cap="flat">
            <a:noFill/>
            <a:prstDash val="solid"/>
            <a:miter/>
          </a:ln>
        </p:spPr>
        <p:txBody>
          <a:bodyPr rtlCol="0" anchor="ctr"/>
          <a:lstStyle/>
          <a:p>
            <a:endParaRPr lang="zh-CN" altLang="en-US"/>
          </a:p>
        </p:txBody>
      </p:sp>
      <p:sp>
        <p:nvSpPr>
          <p:cNvPr id="28" name="任意多边形: 形状 27"/>
          <p:cNvSpPr/>
          <p:nvPr/>
        </p:nvSpPr>
        <p:spPr>
          <a:xfrm>
            <a:off x="7078250" y="4480288"/>
            <a:ext cx="894264" cy="38091"/>
          </a:xfrm>
          <a:custGeom>
            <a:avLst/>
            <a:gdLst>
              <a:gd name="connsiteX0" fmla="*/ 875344 w 894264"/>
              <a:gd name="connsiteY0" fmla="*/ 37945 h 38091"/>
              <a:gd name="connsiteX1" fmla="*/ 18370 w 894264"/>
              <a:gd name="connsiteY1" fmla="*/ 37145 h 38091"/>
              <a:gd name="connsiteX2" fmla="*/ -258 w 894264"/>
              <a:gd name="connsiteY2" fmla="*/ 18482 h 38091"/>
              <a:gd name="connsiteX3" fmla="*/ 18405 w 894264"/>
              <a:gd name="connsiteY3" fmla="*/ -146 h 38091"/>
              <a:gd name="connsiteX4" fmla="*/ 875378 w 894264"/>
              <a:gd name="connsiteY4" fmla="*/ 654 h 38091"/>
              <a:gd name="connsiteX5" fmla="*/ 894006 w 894264"/>
              <a:gd name="connsiteY5" fmla="*/ 19317 h 38091"/>
              <a:gd name="connsiteX6" fmla="*/ 875343 w 894264"/>
              <a:gd name="connsiteY6" fmla="*/ 37945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875344" y="37945"/>
                </a:moveTo>
                <a:lnTo>
                  <a:pt x="18370" y="37145"/>
                </a:lnTo>
                <a:cubicBezTo>
                  <a:pt x="8073" y="37136"/>
                  <a:pt x="-268" y="28780"/>
                  <a:pt x="-258" y="18482"/>
                </a:cubicBezTo>
                <a:cubicBezTo>
                  <a:pt x="-248" y="8184"/>
                  <a:pt x="8107" y="-156"/>
                  <a:pt x="18405" y="-146"/>
                </a:cubicBezTo>
                <a:lnTo>
                  <a:pt x="875378" y="654"/>
                </a:lnTo>
                <a:cubicBezTo>
                  <a:pt x="885676" y="663"/>
                  <a:pt x="894016" y="9019"/>
                  <a:pt x="894006" y="19317"/>
                </a:cubicBezTo>
                <a:cubicBezTo>
                  <a:pt x="893997" y="29614"/>
                  <a:pt x="885641" y="37955"/>
                  <a:pt x="875343" y="37945"/>
                </a:cubicBezTo>
                <a:close/>
              </a:path>
            </a:pathLst>
          </a:custGeom>
          <a:solidFill>
            <a:srgbClr val="FFFFFF"/>
          </a:solidFill>
          <a:ln w="6642" cap="flat">
            <a:noFill/>
            <a:prstDash val="solid"/>
            <a:miter/>
          </a:ln>
        </p:spPr>
        <p:txBody>
          <a:bodyPr rtlCol="0" anchor="ctr"/>
          <a:lstStyle/>
          <a:p>
            <a:endParaRPr lang="zh-CN" altLang="en-US"/>
          </a:p>
        </p:txBody>
      </p:sp>
      <p:sp>
        <p:nvSpPr>
          <p:cNvPr id="29" name="任意多边形: 形状 28"/>
          <p:cNvSpPr/>
          <p:nvPr/>
        </p:nvSpPr>
        <p:spPr>
          <a:xfrm>
            <a:off x="7078143" y="4594736"/>
            <a:ext cx="137128" cy="37384"/>
          </a:xfrm>
          <a:custGeom>
            <a:avLst/>
            <a:gdLst>
              <a:gd name="connsiteX0" fmla="*/ 118238 w 137128"/>
              <a:gd name="connsiteY0" fmla="*/ 37239 h 37384"/>
              <a:gd name="connsiteX1" fmla="*/ 18370 w 137128"/>
              <a:gd name="connsiteY1" fmla="*/ 37145 h 37384"/>
              <a:gd name="connsiteX2" fmla="*/ -258 w 137128"/>
              <a:gd name="connsiteY2" fmla="*/ 18482 h 37384"/>
              <a:gd name="connsiteX3" fmla="*/ 18405 w 137128"/>
              <a:gd name="connsiteY3" fmla="*/ -146 h 37384"/>
              <a:gd name="connsiteX4" fmla="*/ 118273 w 137128"/>
              <a:gd name="connsiteY4" fmla="*/ -53 h 37384"/>
              <a:gd name="connsiteX5" fmla="*/ 136871 w 137128"/>
              <a:gd name="connsiteY5" fmla="*/ 18641 h 37384"/>
              <a:gd name="connsiteX6" fmla="*/ 118238 w 137128"/>
              <a:gd name="connsiteY6" fmla="*/ 37239 h 3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8" h="37384">
                <a:moveTo>
                  <a:pt x="118238" y="37239"/>
                </a:moveTo>
                <a:lnTo>
                  <a:pt x="18370" y="37145"/>
                </a:lnTo>
                <a:cubicBezTo>
                  <a:pt x="8073" y="37136"/>
                  <a:pt x="-268" y="28780"/>
                  <a:pt x="-258" y="18482"/>
                </a:cubicBezTo>
                <a:cubicBezTo>
                  <a:pt x="-248" y="8184"/>
                  <a:pt x="8107" y="-156"/>
                  <a:pt x="18405" y="-146"/>
                </a:cubicBezTo>
                <a:lnTo>
                  <a:pt x="118273" y="-53"/>
                </a:lnTo>
                <a:cubicBezTo>
                  <a:pt x="128570" y="-27"/>
                  <a:pt x="136897" y="8343"/>
                  <a:pt x="136871" y="18641"/>
                </a:cubicBezTo>
                <a:cubicBezTo>
                  <a:pt x="136844" y="28915"/>
                  <a:pt x="128512" y="37231"/>
                  <a:pt x="118238" y="37239"/>
                </a:cubicBezTo>
                <a:close/>
              </a:path>
            </a:pathLst>
          </a:custGeom>
          <a:solidFill>
            <a:srgbClr val="FFFFFF"/>
          </a:solidFill>
          <a:ln w="6642" cap="flat">
            <a:noFill/>
            <a:prstDash val="solid"/>
            <a:miter/>
          </a:ln>
        </p:spPr>
        <p:txBody>
          <a:bodyPr rtlCol="0" anchor="ctr"/>
          <a:lstStyle/>
          <a:p>
            <a:endParaRPr lang="zh-CN" altLang="en-US"/>
          </a:p>
        </p:txBody>
      </p:sp>
      <p:sp>
        <p:nvSpPr>
          <p:cNvPr id="30" name="任意多边形: 形状 29"/>
          <p:cNvSpPr/>
          <p:nvPr/>
        </p:nvSpPr>
        <p:spPr>
          <a:xfrm>
            <a:off x="3836206" y="3213813"/>
            <a:ext cx="1732870" cy="685030"/>
          </a:xfrm>
          <a:custGeom>
            <a:avLst/>
            <a:gdLst>
              <a:gd name="connsiteX0" fmla="*/ 19062 w 1732870"/>
              <a:gd name="connsiteY0" fmla="*/ 30182 h 685030"/>
              <a:gd name="connsiteX1" fmla="*/ 72419 w 1732870"/>
              <a:gd name="connsiteY1" fmla="*/ 1770 h 685030"/>
              <a:gd name="connsiteX2" fmla="*/ 81314 w 1732870"/>
              <a:gd name="connsiteY2" fmla="*/ 1287 h 685030"/>
              <a:gd name="connsiteX3" fmla="*/ 1614599 w 1732870"/>
              <a:gd name="connsiteY3" fmla="*/ -146 h 685030"/>
              <a:gd name="connsiteX4" fmla="*/ 1673899 w 1732870"/>
              <a:gd name="connsiteY4" fmla="*/ 25301 h 685030"/>
              <a:gd name="connsiteX5" fmla="*/ 1696317 w 1732870"/>
              <a:gd name="connsiteY5" fmla="*/ 83902 h 685030"/>
              <a:gd name="connsiteX6" fmla="*/ 1696550 w 1732870"/>
              <a:gd name="connsiteY6" fmla="*/ 332975 h 685030"/>
              <a:gd name="connsiteX7" fmla="*/ 1667902 w 1732870"/>
              <a:gd name="connsiteY7" fmla="*/ 463650 h 685030"/>
              <a:gd name="connsiteX8" fmla="*/ 1720190 w 1732870"/>
              <a:gd name="connsiteY8" fmla="*/ 575694 h 685030"/>
              <a:gd name="connsiteX9" fmla="*/ 1702724 w 1732870"/>
              <a:gd name="connsiteY9" fmla="*/ 672469 h 685030"/>
              <a:gd name="connsiteX10" fmla="*/ 1658513 w 1732870"/>
              <a:gd name="connsiteY10" fmla="*/ 684735 h 685030"/>
              <a:gd name="connsiteX11" fmla="*/ 1610280 w 1732870"/>
              <a:gd name="connsiteY11" fmla="*/ 679249 h 685030"/>
              <a:gd name="connsiteX12" fmla="*/ 1480274 w 1732870"/>
              <a:gd name="connsiteY12" fmla="*/ 628610 h 685030"/>
              <a:gd name="connsiteX13" fmla="*/ 1387166 w 1732870"/>
              <a:gd name="connsiteY13" fmla="*/ 642941 h 685030"/>
              <a:gd name="connsiteX14" fmla="*/ 309011 w 1732870"/>
              <a:gd name="connsiteY14" fmla="*/ 643947 h 685030"/>
              <a:gd name="connsiteX15" fmla="*/ 90189 w 1732870"/>
              <a:gd name="connsiteY15" fmla="*/ 553296 h 685030"/>
              <a:gd name="connsiteX16" fmla="*/ -17 w 1732870"/>
              <a:gd name="connsiteY16" fmla="*/ 330075 h 685030"/>
              <a:gd name="connsiteX17" fmla="*/ -246 w 1732870"/>
              <a:gd name="connsiteY17" fmla="*/ 85589 h 685030"/>
              <a:gd name="connsiteX18" fmla="*/ 19062 w 1732870"/>
              <a:gd name="connsiteY18" fmla="*/ 30181 h 6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870" h="685030">
                <a:moveTo>
                  <a:pt x="19062" y="30182"/>
                </a:moveTo>
                <a:cubicBezTo>
                  <a:pt x="32534" y="14204"/>
                  <a:pt x="51642" y="4029"/>
                  <a:pt x="72419" y="1770"/>
                </a:cubicBezTo>
                <a:cubicBezTo>
                  <a:pt x="75373" y="1451"/>
                  <a:pt x="78342" y="1289"/>
                  <a:pt x="81314" y="1287"/>
                </a:cubicBezTo>
                <a:lnTo>
                  <a:pt x="1614599" y="-146"/>
                </a:lnTo>
                <a:cubicBezTo>
                  <a:pt x="1637033" y="-225"/>
                  <a:pt x="1658500" y="8986"/>
                  <a:pt x="1673899" y="25301"/>
                </a:cubicBezTo>
                <a:cubicBezTo>
                  <a:pt x="1688579" y="41256"/>
                  <a:pt x="1696600" y="62222"/>
                  <a:pt x="1696317" y="83902"/>
                </a:cubicBezTo>
                <a:lnTo>
                  <a:pt x="1696550" y="332975"/>
                </a:lnTo>
                <a:cubicBezTo>
                  <a:pt x="1696669" y="378104"/>
                  <a:pt x="1686890" y="422709"/>
                  <a:pt x="1667902" y="463650"/>
                </a:cubicBezTo>
                <a:cubicBezTo>
                  <a:pt x="1678499" y="503821"/>
                  <a:pt x="1696208" y="541770"/>
                  <a:pt x="1720190" y="575694"/>
                </a:cubicBezTo>
                <a:cubicBezTo>
                  <a:pt x="1742091" y="607241"/>
                  <a:pt x="1734271" y="650569"/>
                  <a:pt x="1702724" y="672469"/>
                </a:cubicBezTo>
                <a:cubicBezTo>
                  <a:pt x="1689800" y="681442"/>
                  <a:pt x="1674213" y="685766"/>
                  <a:pt x="1658513" y="684735"/>
                </a:cubicBezTo>
                <a:cubicBezTo>
                  <a:pt x="1642352" y="683737"/>
                  <a:pt x="1626253" y="681906"/>
                  <a:pt x="1610280" y="679249"/>
                </a:cubicBezTo>
                <a:cubicBezTo>
                  <a:pt x="1563793" y="671969"/>
                  <a:pt x="1519438" y="654692"/>
                  <a:pt x="1480274" y="628610"/>
                </a:cubicBezTo>
                <a:cubicBezTo>
                  <a:pt x="1450147" y="638092"/>
                  <a:pt x="1418750" y="642924"/>
                  <a:pt x="1387166" y="642941"/>
                </a:cubicBezTo>
                <a:lnTo>
                  <a:pt x="309011" y="643947"/>
                </a:lnTo>
                <a:cubicBezTo>
                  <a:pt x="226875" y="644248"/>
                  <a:pt x="148050" y="611593"/>
                  <a:pt x="90189" y="553296"/>
                </a:cubicBezTo>
                <a:cubicBezTo>
                  <a:pt x="31824" y="493719"/>
                  <a:pt x="-604" y="413474"/>
                  <a:pt x="-17" y="330075"/>
                </a:cubicBezTo>
                <a:lnTo>
                  <a:pt x="-246" y="85589"/>
                </a:lnTo>
                <a:cubicBezTo>
                  <a:pt x="-586" y="65414"/>
                  <a:pt x="6258" y="45776"/>
                  <a:pt x="19062" y="30181"/>
                </a:cubicBezTo>
                <a:close/>
              </a:path>
            </a:pathLst>
          </a:custGeom>
          <a:solidFill>
            <a:srgbClr val="6C63FF"/>
          </a:solidFill>
          <a:ln w="6642" cap="flat">
            <a:noFill/>
            <a:prstDash val="solid"/>
            <a:miter/>
          </a:ln>
        </p:spPr>
        <p:txBody>
          <a:bodyPr rtlCol="0" anchor="ctr"/>
          <a:lstStyle/>
          <a:p>
            <a:endParaRPr lang="zh-CN" altLang="en-US" dirty="0"/>
          </a:p>
        </p:txBody>
      </p:sp>
      <p:sp>
        <p:nvSpPr>
          <p:cNvPr id="31" name="任意多边形: 形状 30"/>
          <p:cNvSpPr/>
          <p:nvPr/>
        </p:nvSpPr>
        <p:spPr>
          <a:xfrm>
            <a:off x="4237482" y="3401743"/>
            <a:ext cx="894264" cy="38091"/>
          </a:xfrm>
          <a:custGeom>
            <a:avLst/>
            <a:gdLst>
              <a:gd name="connsiteX0" fmla="*/ -258 w 894264"/>
              <a:gd name="connsiteY0" fmla="*/ 19317 h 38091"/>
              <a:gd name="connsiteX1" fmla="*/ 18370 w 894264"/>
              <a:gd name="connsiteY1" fmla="*/ 654 h 38091"/>
              <a:gd name="connsiteX2" fmla="*/ 875344 w 894264"/>
              <a:gd name="connsiteY2" fmla="*/ -146 h 38091"/>
              <a:gd name="connsiteX3" fmla="*/ 894007 w 894264"/>
              <a:gd name="connsiteY3" fmla="*/ 18482 h 38091"/>
              <a:gd name="connsiteX4" fmla="*/ 875378 w 894264"/>
              <a:gd name="connsiteY4" fmla="*/ 37145 h 38091"/>
              <a:gd name="connsiteX5" fmla="*/ 18405 w 894264"/>
              <a:gd name="connsiteY5" fmla="*/ 37946 h 38091"/>
              <a:gd name="connsiteX6" fmla="*/ -258 w 894264"/>
              <a:gd name="connsiteY6" fmla="*/ 19318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258" y="19317"/>
                </a:moveTo>
                <a:cubicBezTo>
                  <a:pt x="-255" y="9025"/>
                  <a:pt x="8078" y="676"/>
                  <a:pt x="18370" y="654"/>
                </a:cubicBezTo>
                <a:lnTo>
                  <a:pt x="875344" y="-146"/>
                </a:lnTo>
                <a:cubicBezTo>
                  <a:pt x="885641" y="-156"/>
                  <a:pt x="893997" y="8184"/>
                  <a:pt x="894007" y="18482"/>
                </a:cubicBezTo>
                <a:cubicBezTo>
                  <a:pt x="894016" y="28780"/>
                  <a:pt x="885676" y="37136"/>
                  <a:pt x="875378" y="37145"/>
                </a:cubicBezTo>
                <a:lnTo>
                  <a:pt x="18405" y="37946"/>
                </a:lnTo>
                <a:cubicBezTo>
                  <a:pt x="8113" y="37943"/>
                  <a:pt x="-236" y="29610"/>
                  <a:pt x="-258" y="19318"/>
                </a:cubicBezTo>
                <a:close/>
              </a:path>
            </a:pathLst>
          </a:custGeom>
          <a:solidFill>
            <a:srgbClr val="FFFFFF"/>
          </a:solidFill>
          <a:ln w="6642" cap="flat">
            <a:noFill/>
            <a:prstDash val="solid"/>
            <a:miter/>
          </a:ln>
        </p:spPr>
        <p:txBody>
          <a:bodyPr rtlCol="0" anchor="ctr"/>
          <a:lstStyle/>
          <a:p>
            <a:endParaRPr lang="zh-CN" altLang="en-US"/>
          </a:p>
        </p:txBody>
      </p:sp>
      <p:sp>
        <p:nvSpPr>
          <p:cNvPr id="32" name="任意多边形: 形状 31"/>
          <p:cNvSpPr/>
          <p:nvPr/>
        </p:nvSpPr>
        <p:spPr>
          <a:xfrm>
            <a:off x="4237589" y="3516194"/>
            <a:ext cx="894264" cy="38091"/>
          </a:xfrm>
          <a:custGeom>
            <a:avLst/>
            <a:gdLst>
              <a:gd name="connsiteX0" fmla="*/ -258 w 894264"/>
              <a:gd name="connsiteY0" fmla="*/ 19317 h 38091"/>
              <a:gd name="connsiteX1" fmla="*/ 18370 w 894264"/>
              <a:gd name="connsiteY1" fmla="*/ 654 h 38091"/>
              <a:gd name="connsiteX2" fmla="*/ 875343 w 894264"/>
              <a:gd name="connsiteY2" fmla="*/ -146 h 38091"/>
              <a:gd name="connsiteX3" fmla="*/ 894007 w 894264"/>
              <a:gd name="connsiteY3" fmla="*/ 18482 h 38091"/>
              <a:gd name="connsiteX4" fmla="*/ 875378 w 894264"/>
              <a:gd name="connsiteY4" fmla="*/ 37145 h 38091"/>
              <a:gd name="connsiteX5" fmla="*/ 18405 w 894264"/>
              <a:gd name="connsiteY5" fmla="*/ 37946 h 38091"/>
              <a:gd name="connsiteX6" fmla="*/ -258 w 894264"/>
              <a:gd name="connsiteY6" fmla="*/ 19317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258" y="19317"/>
                </a:moveTo>
                <a:cubicBezTo>
                  <a:pt x="-255" y="9025"/>
                  <a:pt x="8078" y="676"/>
                  <a:pt x="18370" y="654"/>
                </a:cubicBezTo>
                <a:lnTo>
                  <a:pt x="875343" y="-146"/>
                </a:lnTo>
                <a:cubicBezTo>
                  <a:pt x="885641" y="-156"/>
                  <a:pt x="893997" y="8184"/>
                  <a:pt x="894007" y="18482"/>
                </a:cubicBezTo>
                <a:cubicBezTo>
                  <a:pt x="894016" y="28780"/>
                  <a:pt x="885676" y="37136"/>
                  <a:pt x="875378" y="37145"/>
                </a:cubicBezTo>
                <a:lnTo>
                  <a:pt x="18405" y="37946"/>
                </a:lnTo>
                <a:cubicBezTo>
                  <a:pt x="8112" y="37943"/>
                  <a:pt x="-236" y="29610"/>
                  <a:pt x="-258" y="19317"/>
                </a:cubicBezTo>
                <a:close/>
              </a:path>
            </a:pathLst>
          </a:custGeom>
          <a:solidFill>
            <a:srgbClr val="FFFFFF"/>
          </a:solidFill>
          <a:ln w="6642" cap="flat">
            <a:noFill/>
            <a:prstDash val="solid"/>
            <a:miter/>
          </a:ln>
        </p:spPr>
        <p:txBody>
          <a:bodyPr rtlCol="0" anchor="ctr"/>
          <a:lstStyle/>
          <a:p>
            <a:endParaRPr lang="zh-CN" altLang="en-US"/>
          </a:p>
        </p:txBody>
      </p:sp>
      <p:sp>
        <p:nvSpPr>
          <p:cNvPr id="33" name="任意多边形: 形状 32"/>
          <p:cNvSpPr/>
          <p:nvPr/>
        </p:nvSpPr>
        <p:spPr>
          <a:xfrm>
            <a:off x="4994801" y="3630641"/>
            <a:ext cx="137159" cy="37384"/>
          </a:xfrm>
          <a:custGeom>
            <a:avLst/>
            <a:gdLst>
              <a:gd name="connsiteX0" fmla="*/ -258 w 137159"/>
              <a:gd name="connsiteY0" fmla="*/ 18611 h 37384"/>
              <a:gd name="connsiteX1" fmla="*/ 18370 w 137159"/>
              <a:gd name="connsiteY1" fmla="*/ -53 h 37384"/>
              <a:gd name="connsiteX2" fmla="*/ 118238 w 137159"/>
              <a:gd name="connsiteY2" fmla="*/ -146 h 37384"/>
              <a:gd name="connsiteX3" fmla="*/ 136901 w 137159"/>
              <a:gd name="connsiteY3" fmla="*/ 18482 h 37384"/>
              <a:gd name="connsiteX4" fmla="*/ 118273 w 137159"/>
              <a:gd name="connsiteY4" fmla="*/ 37145 h 37384"/>
              <a:gd name="connsiteX5" fmla="*/ 18405 w 137159"/>
              <a:gd name="connsiteY5" fmla="*/ 37239 h 37384"/>
              <a:gd name="connsiteX6" fmla="*/ -258 w 137159"/>
              <a:gd name="connsiteY6" fmla="*/ 18611 h 3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59" h="37384">
                <a:moveTo>
                  <a:pt x="-258" y="18611"/>
                </a:moveTo>
                <a:cubicBezTo>
                  <a:pt x="-255" y="8318"/>
                  <a:pt x="8078" y="-31"/>
                  <a:pt x="18370" y="-53"/>
                </a:cubicBezTo>
                <a:lnTo>
                  <a:pt x="118238" y="-146"/>
                </a:lnTo>
                <a:cubicBezTo>
                  <a:pt x="128536" y="-156"/>
                  <a:pt x="136892" y="8184"/>
                  <a:pt x="136901" y="18482"/>
                </a:cubicBezTo>
                <a:cubicBezTo>
                  <a:pt x="136911" y="28780"/>
                  <a:pt x="128570" y="37136"/>
                  <a:pt x="118273" y="37145"/>
                </a:cubicBezTo>
                <a:lnTo>
                  <a:pt x="18405" y="37239"/>
                </a:lnTo>
                <a:cubicBezTo>
                  <a:pt x="8112" y="37236"/>
                  <a:pt x="-236" y="28903"/>
                  <a:pt x="-258" y="18611"/>
                </a:cubicBezTo>
                <a:close/>
              </a:path>
            </a:pathLst>
          </a:custGeom>
          <a:solidFill>
            <a:srgbClr val="FFFFFF"/>
          </a:solidFill>
          <a:ln w="6642" cap="flat">
            <a:noFill/>
            <a:prstDash val="solid"/>
            <a:miter/>
          </a:ln>
        </p:spPr>
        <p:txBody>
          <a:bodyPr rtlCol="0" anchor="ctr"/>
          <a:lstStyle/>
          <a:p>
            <a:endParaRPr lang="zh-CN" altLang="en-US"/>
          </a:p>
        </p:txBody>
      </p:sp>
      <p:sp>
        <p:nvSpPr>
          <p:cNvPr id="34" name="任意多边形: 形状 33"/>
          <p:cNvSpPr/>
          <p:nvPr/>
        </p:nvSpPr>
        <p:spPr>
          <a:xfrm>
            <a:off x="6790272" y="2660482"/>
            <a:ext cx="249017" cy="298468"/>
          </a:xfrm>
          <a:custGeom>
            <a:avLst/>
            <a:gdLst>
              <a:gd name="connsiteX0" fmla="*/ 153234 w 249017"/>
              <a:gd name="connsiteY0" fmla="*/ 7006 h 298468"/>
              <a:gd name="connsiteX1" fmla="*/ 124063 w 249017"/>
              <a:gd name="connsiteY1" fmla="*/ 94717 h 298468"/>
              <a:gd name="connsiteX2" fmla="*/ 130112 w 249017"/>
              <a:gd name="connsiteY2" fmla="*/ 104526 h 298468"/>
              <a:gd name="connsiteX3" fmla="*/ -258 w 249017"/>
              <a:gd name="connsiteY3" fmla="*/ 296760 h 298468"/>
              <a:gd name="connsiteX4" fmla="*/ 120432 w 249017"/>
              <a:gd name="connsiteY4" fmla="*/ 298322 h 298468"/>
              <a:gd name="connsiteX5" fmla="*/ 225731 w 249017"/>
              <a:gd name="connsiteY5" fmla="*/ 115535 h 298468"/>
              <a:gd name="connsiteX6" fmla="*/ 233005 w 249017"/>
              <a:gd name="connsiteY6" fmla="*/ 22884 h 298468"/>
              <a:gd name="connsiteX7" fmla="*/ 153234 w 249017"/>
              <a:gd name="connsiteY7" fmla="*/ 7007 h 29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017" h="298468">
                <a:moveTo>
                  <a:pt x="153234" y="7006"/>
                </a:moveTo>
                <a:cubicBezTo>
                  <a:pt x="120959" y="23172"/>
                  <a:pt x="107898" y="62441"/>
                  <a:pt x="124063" y="94717"/>
                </a:cubicBezTo>
                <a:cubicBezTo>
                  <a:pt x="125787" y="98158"/>
                  <a:pt x="127811" y="101441"/>
                  <a:pt x="130112" y="104526"/>
                </a:cubicBezTo>
                <a:lnTo>
                  <a:pt x="-258" y="296760"/>
                </a:lnTo>
                <a:lnTo>
                  <a:pt x="120432" y="298322"/>
                </a:lnTo>
                <a:lnTo>
                  <a:pt x="225731" y="115535"/>
                </a:lnTo>
                <a:cubicBezTo>
                  <a:pt x="253325" y="91959"/>
                  <a:pt x="256582" y="50478"/>
                  <a:pt x="233005" y="22884"/>
                </a:cubicBezTo>
                <a:cubicBezTo>
                  <a:pt x="213278" y="-204"/>
                  <a:pt x="180299" y="-6769"/>
                  <a:pt x="153234" y="7007"/>
                </a:cubicBezTo>
                <a:close/>
              </a:path>
            </a:pathLst>
          </a:custGeom>
          <a:solidFill>
            <a:srgbClr val="9E616A"/>
          </a:solidFill>
          <a:ln w="6642" cap="flat">
            <a:noFill/>
            <a:prstDash val="solid"/>
            <a:miter/>
          </a:ln>
        </p:spPr>
        <p:txBody>
          <a:bodyPr rtlCol="0" anchor="ctr"/>
          <a:lstStyle/>
          <a:p>
            <a:endParaRPr lang="zh-CN" altLang="en-US"/>
          </a:p>
        </p:txBody>
      </p:sp>
      <p:sp>
        <p:nvSpPr>
          <p:cNvPr id="35" name="任意多边形: 形状 34"/>
          <p:cNvSpPr/>
          <p:nvPr/>
        </p:nvSpPr>
        <p:spPr>
          <a:xfrm>
            <a:off x="6248762" y="2813224"/>
            <a:ext cx="736401" cy="523320"/>
          </a:xfrm>
          <a:custGeom>
            <a:avLst/>
            <a:gdLst>
              <a:gd name="connsiteX0" fmla="*/ 736144 w 736401"/>
              <a:gd name="connsiteY0" fmla="*/ 35545 h 523320"/>
              <a:gd name="connsiteX1" fmla="*/ 535301 w 736401"/>
              <a:gd name="connsiteY1" fmla="*/ 404850 h 523320"/>
              <a:gd name="connsiteX2" fmla="*/ 533515 w 736401"/>
              <a:gd name="connsiteY2" fmla="*/ 404968 h 523320"/>
              <a:gd name="connsiteX3" fmla="*/ 390097 w 736401"/>
              <a:gd name="connsiteY3" fmla="*/ 413531 h 523320"/>
              <a:gd name="connsiteX4" fmla="*/ 355441 w 736401"/>
              <a:gd name="connsiteY4" fmla="*/ 438290 h 523320"/>
              <a:gd name="connsiteX5" fmla="*/ 301510 w 736401"/>
              <a:gd name="connsiteY5" fmla="*/ 483113 h 523320"/>
              <a:gd name="connsiteX6" fmla="*/ 135287 w 736401"/>
              <a:gd name="connsiteY6" fmla="*/ 523006 h 523320"/>
              <a:gd name="connsiteX7" fmla="*/ 1096 w 736401"/>
              <a:gd name="connsiteY7" fmla="*/ 368300 h 523320"/>
              <a:gd name="connsiteX8" fmla="*/ 353 w 736401"/>
              <a:gd name="connsiteY8" fmla="*/ 367504 h 523320"/>
              <a:gd name="connsiteX9" fmla="*/ 239 w 736401"/>
              <a:gd name="connsiteY9" fmla="*/ 366419 h 523320"/>
              <a:gd name="connsiteX10" fmla="*/ 66849 w 736401"/>
              <a:gd name="connsiteY10" fmla="*/ 263676 h 523320"/>
              <a:gd name="connsiteX11" fmla="*/ 383857 w 736401"/>
              <a:gd name="connsiteY11" fmla="*/ 237220 h 523320"/>
              <a:gd name="connsiteX12" fmla="*/ 444308 w 736401"/>
              <a:gd name="connsiteY12" fmla="*/ 246315 h 523320"/>
              <a:gd name="connsiteX13" fmla="*/ 627807 w 736401"/>
              <a:gd name="connsiteY13" fmla="*/ -146 h 52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6401" h="523320">
                <a:moveTo>
                  <a:pt x="736144" y="35545"/>
                </a:moveTo>
                <a:lnTo>
                  <a:pt x="535301" y="404850"/>
                </a:lnTo>
                <a:lnTo>
                  <a:pt x="533515" y="404968"/>
                </a:lnTo>
                <a:cubicBezTo>
                  <a:pt x="532041" y="405067"/>
                  <a:pt x="468142" y="409295"/>
                  <a:pt x="390097" y="413531"/>
                </a:cubicBezTo>
                <a:cubicBezTo>
                  <a:pt x="376931" y="414246"/>
                  <a:pt x="369180" y="437595"/>
                  <a:pt x="355441" y="438290"/>
                </a:cubicBezTo>
                <a:cubicBezTo>
                  <a:pt x="345977" y="438769"/>
                  <a:pt x="311060" y="482659"/>
                  <a:pt x="301510" y="483113"/>
                </a:cubicBezTo>
                <a:cubicBezTo>
                  <a:pt x="216444" y="487156"/>
                  <a:pt x="167654" y="526032"/>
                  <a:pt x="135287" y="523006"/>
                </a:cubicBezTo>
                <a:cubicBezTo>
                  <a:pt x="91414" y="519352"/>
                  <a:pt x="32972" y="398665"/>
                  <a:pt x="1096" y="368300"/>
                </a:cubicBezTo>
                <a:lnTo>
                  <a:pt x="353" y="367504"/>
                </a:lnTo>
                <a:lnTo>
                  <a:pt x="239" y="366419"/>
                </a:lnTo>
                <a:cubicBezTo>
                  <a:pt x="-4357" y="320799"/>
                  <a:pt x="23326" y="278100"/>
                  <a:pt x="66849" y="263676"/>
                </a:cubicBezTo>
                <a:cubicBezTo>
                  <a:pt x="169041" y="230412"/>
                  <a:pt x="277565" y="221355"/>
                  <a:pt x="383857" y="237220"/>
                </a:cubicBezTo>
                <a:lnTo>
                  <a:pt x="444308" y="246315"/>
                </a:lnTo>
                <a:lnTo>
                  <a:pt x="627807" y="-146"/>
                </a:lnTo>
                <a:close/>
              </a:path>
            </a:pathLst>
          </a:custGeom>
          <a:solidFill>
            <a:srgbClr val="E6E6E6"/>
          </a:solidFill>
          <a:ln w="6642" cap="flat">
            <a:noFill/>
            <a:prstDash val="solid"/>
            <a:miter/>
          </a:ln>
        </p:spPr>
        <p:txBody>
          <a:bodyPr rtlCol="0" anchor="ctr"/>
          <a:lstStyle/>
          <a:p>
            <a:endParaRPr lang="zh-CN" altLang="en-US"/>
          </a:p>
        </p:txBody>
      </p:sp>
      <p:sp>
        <p:nvSpPr>
          <p:cNvPr id="36" name="任意多边形: 形状 35"/>
          <p:cNvSpPr/>
          <p:nvPr/>
        </p:nvSpPr>
        <p:spPr>
          <a:xfrm>
            <a:off x="6355124" y="2103443"/>
            <a:ext cx="1732870" cy="685030"/>
          </a:xfrm>
          <a:custGeom>
            <a:avLst/>
            <a:gdLst>
              <a:gd name="connsiteX0" fmla="*/ 1713292 w 1732870"/>
              <a:gd name="connsiteY0" fmla="*/ 30181 h 685030"/>
              <a:gd name="connsiteX1" fmla="*/ 1659935 w 1732870"/>
              <a:gd name="connsiteY1" fmla="*/ 1770 h 685030"/>
              <a:gd name="connsiteX2" fmla="*/ 1651041 w 1732870"/>
              <a:gd name="connsiteY2" fmla="*/ 1286 h 685030"/>
              <a:gd name="connsiteX3" fmla="*/ 117755 w 1732870"/>
              <a:gd name="connsiteY3" fmla="*/ -146 h 685030"/>
              <a:gd name="connsiteX4" fmla="*/ 58455 w 1732870"/>
              <a:gd name="connsiteY4" fmla="*/ 25301 h 685030"/>
              <a:gd name="connsiteX5" fmla="*/ 36037 w 1732870"/>
              <a:gd name="connsiteY5" fmla="*/ 83902 h 685030"/>
              <a:gd name="connsiteX6" fmla="*/ 35804 w 1732870"/>
              <a:gd name="connsiteY6" fmla="*/ 332975 h 685030"/>
              <a:gd name="connsiteX7" fmla="*/ 64452 w 1732870"/>
              <a:gd name="connsiteY7" fmla="*/ 463649 h 685030"/>
              <a:gd name="connsiteX8" fmla="*/ 12163 w 1732870"/>
              <a:gd name="connsiteY8" fmla="*/ 575694 h 685030"/>
              <a:gd name="connsiteX9" fmla="*/ 29629 w 1732870"/>
              <a:gd name="connsiteY9" fmla="*/ 672469 h 685030"/>
              <a:gd name="connsiteX10" fmla="*/ 73841 w 1732870"/>
              <a:gd name="connsiteY10" fmla="*/ 684735 h 685030"/>
              <a:gd name="connsiteX11" fmla="*/ 122074 w 1732870"/>
              <a:gd name="connsiteY11" fmla="*/ 679248 h 685030"/>
              <a:gd name="connsiteX12" fmla="*/ 252080 w 1732870"/>
              <a:gd name="connsiteY12" fmla="*/ 628610 h 685030"/>
              <a:gd name="connsiteX13" fmla="*/ 345188 w 1732870"/>
              <a:gd name="connsiteY13" fmla="*/ 642940 h 685030"/>
              <a:gd name="connsiteX14" fmla="*/ 1423343 w 1732870"/>
              <a:gd name="connsiteY14" fmla="*/ 643947 h 685030"/>
              <a:gd name="connsiteX15" fmla="*/ 1642165 w 1732870"/>
              <a:gd name="connsiteY15" fmla="*/ 553296 h 685030"/>
              <a:gd name="connsiteX16" fmla="*/ 1732371 w 1732870"/>
              <a:gd name="connsiteY16" fmla="*/ 330075 h 685030"/>
              <a:gd name="connsiteX17" fmla="*/ 1732600 w 1732870"/>
              <a:gd name="connsiteY17" fmla="*/ 85589 h 685030"/>
              <a:gd name="connsiteX18" fmla="*/ 1713292 w 1732870"/>
              <a:gd name="connsiteY18" fmla="*/ 30181 h 6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32870" h="685030">
                <a:moveTo>
                  <a:pt x="1713292" y="30181"/>
                </a:moveTo>
                <a:cubicBezTo>
                  <a:pt x="1699820" y="14204"/>
                  <a:pt x="1680711" y="4029"/>
                  <a:pt x="1659935" y="1770"/>
                </a:cubicBezTo>
                <a:cubicBezTo>
                  <a:pt x="1656981" y="1450"/>
                  <a:pt x="1654012" y="1289"/>
                  <a:pt x="1651041" y="1286"/>
                </a:cubicBezTo>
                <a:lnTo>
                  <a:pt x="117755" y="-146"/>
                </a:lnTo>
                <a:cubicBezTo>
                  <a:pt x="95321" y="-225"/>
                  <a:pt x="73854" y="8986"/>
                  <a:pt x="58455" y="25301"/>
                </a:cubicBezTo>
                <a:cubicBezTo>
                  <a:pt x="43775" y="41256"/>
                  <a:pt x="35754" y="62222"/>
                  <a:pt x="36037" y="83902"/>
                </a:cubicBezTo>
                <a:lnTo>
                  <a:pt x="35804" y="332975"/>
                </a:lnTo>
                <a:cubicBezTo>
                  <a:pt x="35685" y="378104"/>
                  <a:pt x="45464" y="422709"/>
                  <a:pt x="64452" y="463649"/>
                </a:cubicBezTo>
                <a:cubicBezTo>
                  <a:pt x="53855" y="503821"/>
                  <a:pt x="36146" y="541769"/>
                  <a:pt x="12163" y="575694"/>
                </a:cubicBezTo>
                <a:cubicBezTo>
                  <a:pt x="-9737" y="607241"/>
                  <a:pt x="-1917" y="650569"/>
                  <a:pt x="29629" y="672469"/>
                </a:cubicBezTo>
                <a:cubicBezTo>
                  <a:pt x="42554" y="681442"/>
                  <a:pt x="58141" y="685766"/>
                  <a:pt x="73841" y="684735"/>
                </a:cubicBezTo>
                <a:cubicBezTo>
                  <a:pt x="90003" y="683737"/>
                  <a:pt x="106101" y="681906"/>
                  <a:pt x="122074" y="679248"/>
                </a:cubicBezTo>
                <a:cubicBezTo>
                  <a:pt x="168561" y="671969"/>
                  <a:pt x="212916" y="654692"/>
                  <a:pt x="252080" y="628610"/>
                </a:cubicBezTo>
                <a:cubicBezTo>
                  <a:pt x="282207" y="638092"/>
                  <a:pt x="313604" y="642924"/>
                  <a:pt x="345188" y="642940"/>
                </a:cubicBezTo>
                <a:lnTo>
                  <a:pt x="1423343" y="643947"/>
                </a:lnTo>
                <a:cubicBezTo>
                  <a:pt x="1505479" y="644248"/>
                  <a:pt x="1584304" y="611593"/>
                  <a:pt x="1642165" y="553296"/>
                </a:cubicBezTo>
                <a:cubicBezTo>
                  <a:pt x="1700530" y="493719"/>
                  <a:pt x="1732958" y="413474"/>
                  <a:pt x="1732371" y="330075"/>
                </a:cubicBezTo>
                <a:lnTo>
                  <a:pt x="1732600" y="85589"/>
                </a:lnTo>
                <a:cubicBezTo>
                  <a:pt x="1732940" y="65414"/>
                  <a:pt x="1726096" y="45776"/>
                  <a:pt x="1713292" y="30181"/>
                </a:cubicBezTo>
                <a:close/>
              </a:path>
            </a:pathLst>
          </a:custGeom>
          <a:solidFill>
            <a:srgbClr val="6C63FF"/>
          </a:solidFill>
          <a:ln w="6642" cap="flat">
            <a:noFill/>
            <a:prstDash val="solid"/>
            <a:miter/>
          </a:ln>
        </p:spPr>
        <p:txBody>
          <a:bodyPr rtlCol="0" anchor="ctr"/>
          <a:lstStyle/>
          <a:p>
            <a:endParaRPr lang="zh-CN" altLang="en-US"/>
          </a:p>
        </p:txBody>
      </p:sp>
      <p:sp>
        <p:nvSpPr>
          <p:cNvPr id="37" name="任意多边形: 形状 36"/>
          <p:cNvSpPr/>
          <p:nvPr/>
        </p:nvSpPr>
        <p:spPr>
          <a:xfrm>
            <a:off x="6792454" y="2291373"/>
            <a:ext cx="894264" cy="38091"/>
          </a:xfrm>
          <a:custGeom>
            <a:avLst/>
            <a:gdLst>
              <a:gd name="connsiteX0" fmla="*/ 875343 w 894264"/>
              <a:gd name="connsiteY0" fmla="*/ 37946 h 38091"/>
              <a:gd name="connsiteX1" fmla="*/ 18370 w 894264"/>
              <a:gd name="connsiteY1" fmla="*/ 37146 h 38091"/>
              <a:gd name="connsiteX2" fmla="*/ -258 w 894264"/>
              <a:gd name="connsiteY2" fmla="*/ 18482 h 38091"/>
              <a:gd name="connsiteX3" fmla="*/ 18405 w 894264"/>
              <a:gd name="connsiteY3" fmla="*/ -146 h 38091"/>
              <a:gd name="connsiteX4" fmla="*/ 875378 w 894264"/>
              <a:gd name="connsiteY4" fmla="*/ 654 h 38091"/>
              <a:gd name="connsiteX5" fmla="*/ 894006 w 894264"/>
              <a:gd name="connsiteY5" fmla="*/ 19317 h 38091"/>
              <a:gd name="connsiteX6" fmla="*/ 875343 w 894264"/>
              <a:gd name="connsiteY6" fmla="*/ 37946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875343" y="37946"/>
                </a:moveTo>
                <a:lnTo>
                  <a:pt x="18370" y="37146"/>
                </a:lnTo>
                <a:cubicBezTo>
                  <a:pt x="8073" y="37136"/>
                  <a:pt x="-268" y="28780"/>
                  <a:pt x="-258" y="18482"/>
                </a:cubicBezTo>
                <a:cubicBezTo>
                  <a:pt x="-248" y="8184"/>
                  <a:pt x="8107" y="-156"/>
                  <a:pt x="18405" y="-146"/>
                </a:cubicBezTo>
                <a:lnTo>
                  <a:pt x="875378" y="654"/>
                </a:lnTo>
                <a:cubicBezTo>
                  <a:pt x="885676" y="664"/>
                  <a:pt x="894016" y="9019"/>
                  <a:pt x="894006" y="19317"/>
                </a:cubicBezTo>
                <a:cubicBezTo>
                  <a:pt x="893997" y="29615"/>
                  <a:pt x="885641" y="37955"/>
                  <a:pt x="875343" y="37946"/>
                </a:cubicBezTo>
                <a:close/>
              </a:path>
            </a:pathLst>
          </a:custGeom>
          <a:solidFill>
            <a:srgbClr val="FFFFFF"/>
          </a:solidFill>
          <a:ln w="6642" cap="flat">
            <a:noFill/>
            <a:prstDash val="solid"/>
            <a:miter/>
          </a:ln>
        </p:spPr>
        <p:txBody>
          <a:bodyPr rtlCol="0" anchor="ctr"/>
          <a:lstStyle/>
          <a:p>
            <a:endParaRPr lang="zh-CN" altLang="en-US"/>
          </a:p>
        </p:txBody>
      </p:sp>
      <p:sp>
        <p:nvSpPr>
          <p:cNvPr id="38" name="任意多边形: 形状 37"/>
          <p:cNvSpPr/>
          <p:nvPr/>
        </p:nvSpPr>
        <p:spPr>
          <a:xfrm>
            <a:off x="6792346" y="2405824"/>
            <a:ext cx="894264" cy="38091"/>
          </a:xfrm>
          <a:custGeom>
            <a:avLst/>
            <a:gdLst>
              <a:gd name="connsiteX0" fmla="*/ 875344 w 894264"/>
              <a:gd name="connsiteY0" fmla="*/ 37946 h 38091"/>
              <a:gd name="connsiteX1" fmla="*/ 18370 w 894264"/>
              <a:gd name="connsiteY1" fmla="*/ 37146 h 38091"/>
              <a:gd name="connsiteX2" fmla="*/ -258 w 894264"/>
              <a:gd name="connsiteY2" fmla="*/ 18482 h 38091"/>
              <a:gd name="connsiteX3" fmla="*/ 18405 w 894264"/>
              <a:gd name="connsiteY3" fmla="*/ -146 h 38091"/>
              <a:gd name="connsiteX4" fmla="*/ 875378 w 894264"/>
              <a:gd name="connsiteY4" fmla="*/ 654 h 38091"/>
              <a:gd name="connsiteX5" fmla="*/ 894006 w 894264"/>
              <a:gd name="connsiteY5" fmla="*/ 19317 h 38091"/>
              <a:gd name="connsiteX6" fmla="*/ 875343 w 894264"/>
              <a:gd name="connsiteY6" fmla="*/ 37946 h 3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264" h="38091">
                <a:moveTo>
                  <a:pt x="875344" y="37946"/>
                </a:moveTo>
                <a:lnTo>
                  <a:pt x="18370" y="37146"/>
                </a:lnTo>
                <a:cubicBezTo>
                  <a:pt x="8073" y="37136"/>
                  <a:pt x="-268" y="28780"/>
                  <a:pt x="-258" y="18482"/>
                </a:cubicBezTo>
                <a:cubicBezTo>
                  <a:pt x="-248" y="8184"/>
                  <a:pt x="8107" y="-156"/>
                  <a:pt x="18405" y="-146"/>
                </a:cubicBezTo>
                <a:lnTo>
                  <a:pt x="875378" y="654"/>
                </a:lnTo>
                <a:cubicBezTo>
                  <a:pt x="885676" y="664"/>
                  <a:pt x="894016" y="9019"/>
                  <a:pt x="894006" y="19317"/>
                </a:cubicBezTo>
                <a:cubicBezTo>
                  <a:pt x="893997" y="29615"/>
                  <a:pt x="885641" y="37955"/>
                  <a:pt x="875343" y="37946"/>
                </a:cubicBezTo>
                <a:close/>
              </a:path>
            </a:pathLst>
          </a:custGeom>
          <a:solidFill>
            <a:srgbClr val="FFFFFF"/>
          </a:solidFill>
          <a:ln w="6642" cap="flat">
            <a:noFill/>
            <a:prstDash val="solid"/>
            <a:miter/>
          </a:ln>
        </p:spPr>
        <p:txBody>
          <a:bodyPr rtlCol="0" anchor="ctr"/>
          <a:lstStyle/>
          <a:p>
            <a:endParaRPr lang="zh-CN" altLang="en-US"/>
          </a:p>
        </p:txBody>
      </p:sp>
      <p:sp>
        <p:nvSpPr>
          <p:cNvPr id="39" name="任意多边形: 形状 38"/>
          <p:cNvSpPr/>
          <p:nvPr/>
        </p:nvSpPr>
        <p:spPr>
          <a:xfrm>
            <a:off x="6792240" y="2520272"/>
            <a:ext cx="137128" cy="37384"/>
          </a:xfrm>
          <a:custGeom>
            <a:avLst/>
            <a:gdLst>
              <a:gd name="connsiteX0" fmla="*/ 118238 w 137128"/>
              <a:gd name="connsiteY0" fmla="*/ 37239 h 37384"/>
              <a:gd name="connsiteX1" fmla="*/ 18370 w 137128"/>
              <a:gd name="connsiteY1" fmla="*/ 37146 h 37384"/>
              <a:gd name="connsiteX2" fmla="*/ -258 w 137128"/>
              <a:gd name="connsiteY2" fmla="*/ 18482 h 37384"/>
              <a:gd name="connsiteX3" fmla="*/ 18405 w 137128"/>
              <a:gd name="connsiteY3" fmla="*/ -146 h 37384"/>
              <a:gd name="connsiteX4" fmla="*/ 118273 w 137128"/>
              <a:gd name="connsiteY4" fmla="*/ -53 h 37384"/>
              <a:gd name="connsiteX5" fmla="*/ 136871 w 137128"/>
              <a:gd name="connsiteY5" fmla="*/ 18641 h 37384"/>
              <a:gd name="connsiteX6" fmla="*/ 118238 w 137128"/>
              <a:gd name="connsiteY6" fmla="*/ 37239 h 3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28" h="37384">
                <a:moveTo>
                  <a:pt x="118238" y="37239"/>
                </a:moveTo>
                <a:lnTo>
                  <a:pt x="18370" y="37146"/>
                </a:lnTo>
                <a:cubicBezTo>
                  <a:pt x="8073" y="37136"/>
                  <a:pt x="-268" y="28780"/>
                  <a:pt x="-258" y="18482"/>
                </a:cubicBezTo>
                <a:cubicBezTo>
                  <a:pt x="-248" y="8184"/>
                  <a:pt x="8107" y="-156"/>
                  <a:pt x="18405" y="-146"/>
                </a:cubicBezTo>
                <a:lnTo>
                  <a:pt x="118273" y="-53"/>
                </a:lnTo>
                <a:cubicBezTo>
                  <a:pt x="128570" y="-27"/>
                  <a:pt x="136897" y="8343"/>
                  <a:pt x="136871" y="18641"/>
                </a:cubicBezTo>
                <a:cubicBezTo>
                  <a:pt x="136844" y="28915"/>
                  <a:pt x="128512" y="37231"/>
                  <a:pt x="118238" y="37239"/>
                </a:cubicBezTo>
                <a:close/>
              </a:path>
            </a:pathLst>
          </a:custGeom>
          <a:solidFill>
            <a:srgbClr val="FFFFFF"/>
          </a:solidFill>
          <a:ln w="6642" cap="flat">
            <a:noFill/>
            <a:prstDash val="solid"/>
            <a:miter/>
          </a:ln>
        </p:spPr>
        <p:txBody>
          <a:bodyPr rtlCol="0" anchor="ctr"/>
          <a:lstStyle/>
          <a:p>
            <a:endParaRPr lang="zh-CN" altLang="en-US"/>
          </a:p>
        </p:txBody>
      </p:sp>
      <p:sp>
        <p:nvSpPr>
          <p:cNvPr id="40" name="文本框 39"/>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grpSp>
        <p:nvGrpSpPr>
          <p:cNvPr id="47" name="组合 46"/>
          <p:cNvGrpSpPr/>
          <p:nvPr/>
        </p:nvGrpSpPr>
        <p:grpSpPr>
          <a:xfrm>
            <a:off x="10033201" y="258201"/>
            <a:ext cx="1463474" cy="291074"/>
            <a:chOff x="10025436" y="215707"/>
            <a:chExt cx="1463474" cy="291074"/>
          </a:xfrm>
        </p:grpSpPr>
        <p:sp>
          <p:nvSpPr>
            <p:cNvPr id="48" name="矩形: 圆角 47"/>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圆角 48"/>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50" name="椭圆 49"/>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51" name="等腰三角形 50"/>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52" name="文本框 51"/>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58" name="任意多边形: 形状 57"/>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9" name="文本框 58"/>
          <p:cNvSpPr txBox="1"/>
          <p:nvPr/>
        </p:nvSpPr>
        <p:spPr>
          <a:xfrm>
            <a:off x="2110573" y="2274638"/>
            <a:ext cx="1605280" cy="337185"/>
          </a:xfrm>
          <a:prstGeom prst="rect">
            <a:avLst/>
          </a:prstGeom>
          <a:noFill/>
        </p:spPr>
        <p:txBody>
          <a:bodyPr wrap="none" rtlCol="0">
            <a:spAutoFit/>
          </a:bodyPr>
          <a:lstStyle/>
          <a:p>
            <a:r>
              <a:rPr lang="zh-CN" altLang="en-US" sz="1600" dirty="0">
                <a:solidFill>
                  <a:schemeClr val="accent2"/>
                </a:solidFill>
                <a:latin typeface="+mj-ea"/>
                <a:ea typeface="+mj-ea"/>
              </a:rPr>
              <a:t>工作總結標題一</a:t>
            </a:r>
          </a:p>
        </p:txBody>
      </p:sp>
      <p:sp>
        <p:nvSpPr>
          <p:cNvPr id="61" name="文本框 60"/>
          <p:cNvSpPr txBox="1"/>
          <p:nvPr/>
        </p:nvSpPr>
        <p:spPr>
          <a:xfrm>
            <a:off x="1027234" y="2668018"/>
            <a:ext cx="2704296" cy="2047875"/>
          </a:xfrm>
          <a:prstGeom prst="rect">
            <a:avLst/>
          </a:prstGeom>
          <a:noFill/>
        </p:spPr>
        <p:txBody>
          <a:bodyPr wrap="square">
            <a:spAutoFit/>
          </a:bodyPr>
          <a:lstStyle/>
          <a:p>
            <a:pPr algn="r">
              <a:lnSpc>
                <a:spcPct val="130000"/>
              </a:lnSpc>
            </a:pPr>
            <a:r>
              <a:rPr lang="zh-CN" altLang="en-US" sz="1400" dirty="0">
                <a:solidFill>
                  <a:schemeClr val="tx1">
                    <a:lumMod val="65000"/>
                    <a:lumOff val="35000"/>
                  </a:schemeClr>
                </a:solidFill>
              </a:rPr>
              <a:t>年彈指間已過，總結我這年來的工作，只能說是忙碌而充實。年來在領導的指導關心下，在同事們的幫助和親切配合下，我的工作取得了一定進步，為了總結經驗，吸取教訓，更好地前行，現將我今年的工作總結如下</a:t>
            </a:r>
          </a:p>
        </p:txBody>
      </p:sp>
      <p:sp>
        <p:nvSpPr>
          <p:cNvPr id="62" name="矩形: 圆角 61"/>
          <p:cNvSpPr/>
          <p:nvPr/>
        </p:nvSpPr>
        <p:spPr>
          <a:xfrm>
            <a:off x="1906436" y="2595023"/>
            <a:ext cx="1825094" cy="7299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8203172" y="1131247"/>
            <a:ext cx="1605280" cy="337185"/>
          </a:xfrm>
          <a:prstGeom prst="rect">
            <a:avLst/>
          </a:prstGeom>
          <a:noFill/>
        </p:spPr>
        <p:txBody>
          <a:bodyPr wrap="none" rtlCol="0">
            <a:spAutoFit/>
          </a:bodyPr>
          <a:lstStyle/>
          <a:p>
            <a:r>
              <a:rPr lang="zh-CN" altLang="en-US" sz="1600" dirty="0">
                <a:solidFill>
                  <a:schemeClr val="accent2"/>
                </a:solidFill>
                <a:latin typeface="+mj-ea"/>
                <a:ea typeface="+mj-ea"/>
              </a:rPr>
              <a:t>工作總結標題二</a:t>
            </a:r>
          </a:p>
        </p:txBody>
      </p:sp>
      <p:sp>
        <p:nvSpPr>
          <p:cNvPr id="66" name="文本框 65"/>
          <p:cNvSpPr txBox="1"/>
          <p:nvPr/>
        </p:nvSpPr>
        <p:spPr>
          <a:xfrm>
            <a:off x="8203172" y="1524627"/>
            <a:ext cx="2704296" cy="1489075"/>
          </a:xfrm>
          <a:prstGeom prst="rect">
            <a:avLst/>
          </a:prstGeom>
          <a:noFill/>
        </p:spPr>
        <p:txBody>
          <a:bodyPr wrap="square">
            <a:spAutoFit/>
          </a:bodyPr>
          <a:lstStyle/>
          <a:p>
            <a:pPr>
              <a:lnSpc>
                <a:spcPct val="130000"/>
              </a:lnSpc>
            </a:pPr>
            <a:r>
              <a:rPr lang="zh-CN" altLang="en-US" sz="1400" dirty="0">
                <a:solidFill>
                  <a:schemeClr val="tx1">
                    <a:lumMod val="65000"/>
                    <a:lumOff val="35000"/>
                  </a:schemeClr>
                </a:solidFill>
              </a:rPr>
              <a:t>態度決定一切，不能用正確的態度對待工作，就不能在工作中盡職盡責。既然改變不了環境，那就改變自己，盡到自己本份，盡力完成應該做的事情。</a:t>
            </a:r>
          </a:p>
        </p:txBody>
      </p:sp>
      <p:sp>
        <p:nvSpPr>
          <p:cNvPr id="67" name="矩形: 圆角 66"/>
          <p:cNvSpPr/>
          <p:nvPr/>
        </p:nvSpPr>
        <p:spPr>
          <a:xfrm>
            <a:off x="8290580" y="1451632"/>
            <a:ext cx="1825094" cy="7299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8510078" y="3898843"/>
            <a:ext cx="1605280" cy="337185"/>
          </a:xfrm>
          <a:prstGeom prst="rect">
            <a:avLst/>
          </a:prstGeom>
          <a:noFill/>
        </p:spPr>
        <p:txBody>
          <a:bodyPr wrap="none" rtlCol="0">
            <a:spAutoFit/>
          </a:bodyPr>
          <a:lstStyle/>
          <a:p>
            <a:r>
              <a:rPr lang="zh-CN" altLang="en-US" sz="1600" dirty="0">
                <a:solidFill>
                  <a:schemeClr val="accent2"/>
                </a:solidFill>
                <a:latin typeface="+mj-ea"/>
                <a:ea typeface="+mj-ea"/>
              </a:rPr>
              <a:t>工作總結標題三</a:t>
            </a:r>
          </a:p>
        </p:txBody>
      </p:sp>
      <p:sp>
        <p:nvSpPr>
          <p:cNvPr id="70" name="文本框 69"/>
          <p:cNvSpPr txBox="1"/>
          <p:nvPr/>
        </p:nvSpPr>
        <p:spPr>
          <a:xfrm>
            <a:off x="8510078" y="4292223"/>
            <a:ext cx="2704296" cy="1489075"/>
          </a:xfrm>
          <a:prstGeom prst="rect">
            <a:avLst/>
          </a:prstGeom>
          <a:noFill/>
        </p:spPr>
        <p:txBody>
          <a:bodyPr wrap="square">
            <a:spAutoFit/>
          </a:bodyPr>
          <a:lstStyle/>
          <a:p>
            <a:pPr>
              <a:lnSpc>
                <a:spcPct val="130000"/>
              </a:lnSpc>
            </a:pPr>
            <a:r>
              <a:rPr lang="zh-CN" altLang="en-US" sz="1400" dirty="0">
                <a:solidFill>
                  <a:schemeClr val="tx1">
                    <a:lumMod val="65000"/>
                    <a:lumOff val="35000"/>
                  </a:schemeClr>
                </a:solidFill>
              </a:rPr>
              <a:t>只有熱愛自己的本職工作，才能把工作做好，最重要的是保持一種積極的態度，本著對工作積極、認真、負責的態度，踏實的幹好本職工作。</a:t>
            </a:r>
          </a:p>
        </p:txBody>
      </p:sp>
      <p:sp>
        <p:nvSpPr>
          <p:cNvPr id="71" name="矩形: 圆角 70"/>
          <p:cNvSpPr/>
          <p:nvPr/>
        </p:nvSpPr>
        <p:spPr>
          <a:xfrm>
            <a:off x="8597486" y="4219228"/>
            <a:ext cx="1825094" cy="7299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图形 72"/>
          <p:cNvSpPr/>
          <p:nvPr/>
        </p:nvSpPr>
        <p:spPr>
          <a:xfrm>
            <a:off x="0" y="6097195"/>
            <a:ext cx="12192000" cy="799207"/>
          </a:xfrm>
          <a:custGeom>
            <a:avLst/>
            <a:gdLst>
              <a:gd name="connsiteX0" fmla="*/ 0 w 12192000"/>
              <a:gd name="connsiteY0" fmla="*/ 270933 h 1625599"/>
              <a:gd name="connsiteX1" fmla="*/ 508000 w 12192000"/>
              <a:gd name="connsiteY1" fmla="*/ 270933 h 1625599"/>
              <a:gd name="connsiteX2" fmla="*/ 3048000 w 12192000"/>
              <a:gd name="connsiteY2" fmla="*/ 361527 h 1625599"/>
              <a:gd name="connsiteX3" fmla="*/ 6096000 w 12192000"/>
              <a:gd name="connsiteY3" fmla="*/ 722207 h 1625599"/>
              <a:gd name="connsiteX4" fmla="*/ 9144000 w 12192000"/>
              <a:gd name="connsiteY4" fmla="*/ 677333 h 1625599"/>
              <a:gd name="connsiteX5" fmla="*/ 11684000 w 12192000"/>
              <a:gd name="connsiteY5" fmla="*/ 135467 h 1625599"/>
              <a:gd name="connsiteX6" fmla="*/ 12192000 w 12192000"/>
              <a:gd name="connsiteY6" fmla="*/ 0 h 1625599"/>
              <a:gd name="connsiteX7" fmla="*/ 12192000 w 12192000"/>
              <a:gd name="connsiteY7" fmla="*/ 1625600 h 1625599"/>
              <a:gd name="connsiteX8" fmla="*/ 11684000 w 12192000"/>
              <a:gd name="connsiteY8" fmla="*/ 1625600 h 1625599"/>
              <a:gd name="connsiteX9" fmla="*/ 9144000 w 12192000"/>
              <a:gd name="connsiteY9" fmla="*/ 1625600 h 1625599"/>
              <a:gd name="connsiteX10" fmla="*/ 6096000 w 12192000"/>
              <a:gd name="connsiteY10" fmla="*/ 1625600 h 1625599"/>
              <a:gd name="connsiteX11" fmla="*/ 3048000 w 12192000"/>
              <a:gd name="connsiteY11" fmla="*/ 1625600 h 1625599"/>
              <a:gd name="connsiteX12" fmla="*/ 508000 w 12192000"/>
              <a:gd name="connsiteY12" fmla="*/ 1625600 h 1625599"/>
              <a:gd name="connsiteX13" fmla="*/ 0 w 12192000"/>
              <a:gd name="connsiteY13" fmla="*/ 1625600 h 1625599"/>
              <a:gd name="connsiteX0-1" fmla="*/ 0 w 12192000"/>
              <a:gd name="connsiteY0-2" fmla="*/ 270933 h 1625599"/>
              <a:gd name="connsiteX1-3" fmla="*/ 508000 w 12192000"/>
              <a:gd name="connsiteY1-4" fmla="*/ 270933 h 1625599"/>
              <a:gd name="connsiteX2-5" fmla="*/ 3048000 w 12192000"/>
              <a:gd name="connsiteY2-6" fmla="*/ 361527 h 1625599"/>
              <a:gd name="connsiteX3-7" fmla="*/ 6096000 w 12192000"/>
              <a:gd name="connsiteY3-8" fmla="*/ 908198 h 1625599"/>
              <a:gd name="connsiteX4-9" fmla="*/ 9144000 w 12192000"/>
              <a:gd name="connsiteY4-10" fmla="*/ 677333 h 1625599"/>
              <a:gd name="connsiteX5-11" fmla="*/ 11684000 w 12192000"/>
              <a:gd name="connsiteY5-12" fmla="*/ 135467 h 1625599"/>
              <a:gd name="connsiteX6-13" fmla="*/ 12192000 w 12192000"/>
              <a:gd name="connsiteY6-14" fmla="*/ 0 h 1625599"/>
              <a:gd name="connsiteX7-15" fmla="*/ 12192000 w 12192000"/>
              <a:gd name="connsiteY7-16" fmla="*/ 1625600 h 1625599"/>
              <a:gd name="connsiteX8-17" fmla="*/ 11684000 w 12192000"/>
              <a:gd name="connsiteY8-18" fmla="*/ 1625600 h 1625599"/>
              <a:gd name="connsiteX9-19" fmla="*/ 9144000 w 12192000"/>
              <a:gd name="connsiteY9-20" fmla="*/ 1625600 h 1625599"/>
              <a:gd name="connsiteX10-21" fmla="*/ 6096000 w 12192000"/>
              <a:gd name="connsiteY10-22" fmla="*/ 1625600 h 1625599"/>
              <a:gd name="connsiteX11-23" fmla="*/ 3048000 w 12192000"/>
              <a:gd name="connsiteY11-24" fmla="*/ 1625600 h 1625599"/>
              <a:gd name="connsiteX12-25" fmla="*/ 508000 w 12192000"/>
              <a:gd name="connsiteY12-26" fmla="*/ 1625600 h 1625599"/>
              <a:gd name="connsiteX13-27" fmla="*/ 0 w 12192000"/>
              <a:gd name="connsiteY13-28" fmla="*/ 1625600 h 1625599"/>
              <a:gd name="connsiteX14" fmla="*/ 0 w 12192000"/>
              <a:gd name="connsiteY14" fmla="*/ 270933 h 1625599"/>
              <a:gd name="connsiteX0-29" fmla="*/ 0 w 12192000"/>
              <a:gd name="connsiteY0-30" fmla="*/ 270933 h 1625599"/>
              <a:gd name="connsiteX1-31" fmla="*/ 508000 w 12192000"/>
              <a:gd name="connsiteY1-32" fmla="*/ 270933 h 1625599"/>
              <a:gd name="connsiteX2-33" fmla="*/ 3048000 w 12192000"/>
              <a:gd name="connsiteY2-34" fmla="*/ 361527 h 1625599"/>
              <a:gd name="connsiteX3-35" fmla="*/ 6268720 w 12192000"/>
              <a:gd name="connsiteY3-36" fmla="*/ 949529 h 1625599"/>
              <a:gd name="connsiteX4-37" fmla="*/ 9144000 w 12192000"/>
              <a:gd name="connsiteY4-38" fmla="*/ 677333 h 1625599"/>
              <a:gd name="connsiteX5-39" fmla="*/ 11684000 w 12192000"/>
              <a:gd name="connsiteY5-40" fmla="*/ 135467 h 1625599"/>
              <a:gd name="connsiteX6-41" fmla="*/ 12192000 w 12192000"/>
              <a:gd name="connsiteY6-42" fmla="*/ 0 h 1625599"/>
              <a:gd name="connsiteX7-43" fmla="*/ 12192000 w 12192000"/>
              <a:gd name="connsiteY7-44" fmla="*/ 1625600 h 1625599"/>
              <a:gd name="connsiteX8-45" fmla="*/ 11684000 w 12192000"/>
              <a:gd name="connsiteY8-46" fmla="*/ 1625600 h 1625599"/>
              <a:gd name="connsiteX9-47" fmla="*/ 9144000 w 12192000"/>
              <a:gd name="connsiteY9-48" fmla="*/ 1625600 h 1625599"/>
              <a:gd name="connsiteX10-49" fmla="*/ 6096000 w 12192000"/>
              <a:gd name="connsiteY10-50" fmla="*/ 1625600 h 1625599"/>
              <a:gd name="connsiteX11-51" fmla="*/ 3048000 w 12192000"/>
              <a:gd name="connsiteY11-52" fmla="*/ 1625600 h 1625599"/>
              <a:gd name="connsiteX12-53" fmla="*/ 508000 w 12192000"/>
              <a:gd name="connsiteY12-54" fmla="*/ 1625600 h 1625599"/>
              <a:gd name="connsiteX13-55" fmla="*/ 0 w 12192000"/>
              <a:gd name="connsiteY13-56" fmla="*/ 1625600 h 1625599"/>
              <a:gd name="connsiteX14-57" fmla="*/ 0 w 12192000"/>
              <a:gd name="connsiteY14-58" fmla="*/ 270933 h 1625599"/>
              <a:gd name="connsiteX0-59" fmla="*/ 0 w 12192000"/>
              <a:gd name="connsiteY0-60" fmla="*/ 270933 h 1625599"/>
              <a:gd name="connsiteX1-61" fmla="*/ 508000 w 12192000"/>
              <a:gd name="connsiteY1-62" fmla="*/ 270933 h 1625599"/>
              <a:gd name="connsiteX2-63" fmla="*/ 3048000 w 12192000"/>
              <a:gd name="connsiteY2-64" fmla="*/ 361527 h 1625599"/>
              <a:gd name="connsiteX3-65" fmla="*/ 6268720 w 12192000"/>
              <a:gd name="connsiteY3-66" fmla="*/ 949529 h 1625599"/>
              <a:gd name="connsiteX4-67" fmla="*/ 9144000 w 12192000"/>
              <a:gd name="connsiteY4-68" fmla="*/ 677333 h 1625599"/>
              <a:gd name="connsiteX5-69" fmla="*/ 11694160 w 12192000"/>
              <a:gd name="connsiteY5-70" fmla="*/ 11474 h 1625599"/>
              <a:gd name="connsiteX6-71" fmla="*/ 12192000 w 12192000"/>
              <a:gd name="connsiteY6-72" fmla="*/ 0 h 1625599"/>
              <a:gd name="connsiteX7-73" fmla="*/ 12192000 w 12192000"/>
              <a:gd name="connsiteY7-74" fmla="*/ 1625600 h 1625599"/>
              <a:gd name="connsiteX8-75" fmla="*/ 11684000 w 12192000"/>
              <a:gd name="connsiteY8-76" fmla="*/ 1625600 h 1625599"/>
              <a:gd name="connsiteX9-77" fmla="*/ 9144000 w 12192000"/>
              <a:gd name="connsiteY9-78" fmla="*/ 1625600 h 1625599"/>
              <a:gd name="connsiteX10-79" fmla="*/ 6096000 w 12192000"/>
              <a:gd name="connsiteY10-80" fmla="*/ 1625600 h 1625599"/>
              <a:gd name="connsiteX11-81" fmla="*/ 3048000 w 12192000"/>
              <a:gd name="connsiteY11-82" fmla="*/ 1625600 h 1625599"/>
              <a:gd name="connsiteX12-83" fmla="*/ 508000 w 12192000"/>
              <a:gd name="connsiteY12-84" fmla="*/ 1625600 h 1625599"/>
              <a:gd name="connsiteX13-85" fmla="*/ 0 w 12192000"/>
              <a:gd name="connsiteY13-86" fmla="*/ 1625600 h 1625599"/>
              <a:gd name="connsiteX14-87" fmla="*/ 0 w 12192000"/>
              <a:gd name="connsiteY14-88" fmla="*/ 270933 h 1625599"/>
              <a:gd name="connsiteX0-89" fmla="*/ 0 w 12192000"/>
              <a:gd name="connsiteY0-90" fmla="*/ 270933 h 1625599"/>
              <a:gd name="connsiteX1-91" fmla="*/ 508000 w 12192000"/>
              <a:gd name="connsiteY1-92" fmla="*/ 270933 h 1625599"/>
              <a:gd name="connsiteX2-93" fmla="*/ 3048000 w 12192000"/>
              <a:gd name="connsiteY2-94" fmla="*/ 361527 h 1625599"/>
              <a:gd name="connsiteX3-95" fmla="*/ 6268720 w 12192000"/>
              <a:gd name="connsiteY3-96" fmla="*/ 949529 h 1625599"/>
              <a:gd name="connsiteX4-97" fmla="*/ 9144000 w 12192000"/>
              <a:gd name="connsiteY4-98" fmla="*/ 677333 h 1625599"/>
              <a:gd name="connsiteX5-99" fmla="*/ 11602720 w 12192000"/>
              <a:gd name="connsiteY5-100" fmla="*/ 156133 h 1625599"/>
              <a:gd name="connsiteX6-101" fmla="*/ 12192000 w 12192000"/>
              <a:gd name="connsiteY6-102" fmla="*/ 0 h 1625599"/>
              <a:gd name="connsiteX7-103" fmla="*/ 12192000 w 12192000"/>
              <a:gd name="connsiteY7-104" fmla="*/ 1625600 h 1625599"/>
              <a:gd name="connsiteX8-105" fmla="*/ 11684000 w 12192000"/>
              <a:gd name="connsiteY8-106" fmla="*/ 1625600 h 1625599"/>
              <a:gd name="connsiteX9-107" fmla="*/ 9144000 w 12192000"/>
              <a:gd name="connsiteY9-108" fmla="*/ 1625600 h 1625599"/>
              <a:gd name="connsiteX10-109" fmla="*/ 6096000 w 12192000"/>
              <a:gd name="connsiteY10-110" fmla="*/ 1625600 h 1625599"/>
              <a:gd name="connsiteX11-111" fmla="*/ 3048000 w 12192000"/>
              <a:gd name="connsiteY11-112" fmla="*/ 1625600 h 1625599"/>
              <a:gd name="connsiteX12-113" fmla="*/ 508000 w 12192000"/>
              <a:gd name="connsiteY12-114" fmla="*/ 1625600 h 1625599"/>
              <a:gd name="connsiteX13-115" fmla="*/ 0 w 12192000"/>
              <a:gd name="connsiteY13-116" fmla="*/ 1625600 h 1625599"/>
              <a:gd name="connsiteX14-117" fmla="*/ 0 w 12192000"/>
              <a:gd name="connsiteY14-118" fmla="*/ 270933 h 1625599"/>
              <a:gd name="connsiteX0-119" fmla="*/ 0 w 12192000"/>
              <a:gd name="connsiteY0-120" fmla="*/ 270933 h 1625599"/>
              <a:gd name="connsiteX1-121" fmla="*/ 508000 w 12192000"/>
              <a:gd name="connsiteY1-122" fmla="*/ 270933 h 1625599"/>
              <a:gd name="connsiteX2-123" fmla="*/ 3048000 w 12192000"/>
              <a:gd name="connsiteY2-124" fmla="*/ 361527 h 1625599"/>
              <a:gd name="connsiteX3-125" fmla="*/ 6268720 w 12192000"/>
              <a:gd name="connsiteY3-126" fmla="*/ 949529 h 1625599"/>
              <a:gd name="connsiteX4-127" fmla="*/ 9144000 w 12192000"/>
              <a:gd name="connsiteY4-128" fmla="*/ 677333 h 1625599"/>
              <a:gd name="connsiteX5-129" fmla="*/ 11602720 w 12192000"/>
              <a:gd name="connsiteY5-130" fmla="*/ 156133 h 1625599"/>
              <a:gd name="connsiteX6-131" fmla="*/ 12192000 w 12192000"/>
              <a:gd name="connsiteY6-132" fmla="*/ 0 h 1625599"/>
              <a:gd name="connsiteX7-133" fmla="*/ 12192000 w 12192000"/>
              <a:gd name="connsiteY7-134" fmla="*/ 1625600 h 1625599"/>
              <a:gd name="connsiteX8-135" fmla="*/ 11684000 w 12192000"/>
              <a:gd name="connsiteY8-136" fmla="*/ 1625600 h 1625599"/>
              <a:gd name="connsiteX9-137" fmla="*/ 9144000 w 12192000"/>
              <a:gd name="connsiteY9-138" fmla="*/ 1625600 h 1625599"/>
              <a:gd name="connsiteX10-139" fmla="*/ 6096000 w 12192000"/>
              <a:gd name="connsiteY10-140" fmla="*/ 1625600 h 1625599"/>
              <a:gd name="connsiteX11-141" fmla="*/ 3048000 w 12192000"/>
              <a:gd name="connsiteY11-142" fmla="*/ 1625600 h 1625599"/>
              <a:gd name="connsiteX12-143" fmla="*/ 508000 w 12192000"/>
              <a:gd name="connsiteY12-144" fmla="*/ 1625600 h 1625599"/>
              <a:gd name="connsiteX13-145" fmla="*/ 0 w 12192000"/>
              <a:gd name="connsiteY13-146" fmla="*/ 1625600 h 1625599"/>
              <a:gd name="connsiteX14-147" fmla="*/ 0 w 12192000"/>
              <a:gd name="connsiteY14-148" fmla="*/ 270933 h 1625599"/>
              <a:gd name="connsiteX0-149" fmla="*/ 0 w 12192000"/>
              <a:gd name="connsiteY0-150" fmla="*/ 270933 h 1625599"/>
              <a:gd name="connsiteX1-151" fmla="*/ 508000 w 12192000"/>
              <a:gd name="connsiteY1-152" fmla="*/ 270933 h 1625599"/>
              <a:gd name="connsiteX2-153" fmla="*/ 3048000 w 12192000"/>
              <a:gd name="connsiteY2-154" fmla="*/ 361527 h 1625599"/>
              <a:gd name="connsiteX3-155" fmla="*/ 6268720 w 12192000"/>
              <a:gd name="connsiteY3-156" fmla="*/ 949529 h 1625599"/>
              <a:gd name="connsiteX4-157" fmla="*/ 9144000 w 12192000"/>
              <a:gd name="connsiteY4-158" fmla="*/ 677333 h 1625599"/>
              <a:gd name="connsiteX5-159" fmla="*/ 11602720 w 12192000"/>
              <a:gd name="connsiteY5-160" fmla="*/ 156133 h 1625599"/>
              <a:gd name="connsiteX6-161" fmla="*/ 12192000 w 12192000"/>
              <a:gd name="connsiteY6-162" fmla="*/ 0 h 1625599"/>
              <a:gd name="connsiteX7-163" fmla="*/ 12192000 w 12192000"/>
              <a:gd name="connsiteY7-164" fmla="*/ 1625600 h 1625599"/>
              <a:gd name="connsiteX8-165" fmla="*/ 11684000 w 12192000"/>
              <a:gd name="connsiteY8-166" fmla="*/ 1625600 h 1625599"/>
              <a:gd name="connsiteX9-167" fmla="*/ 9144000 w 12192000"/>
              <a:gd name="connsiteY9-168" fmla="*/ 1625600 h 1625599"/>
              <a:gd name="connsiteX10-169" fmla="*/ 6096000 w 12192000"/>
              <a:gd name="connsiteY10-170" fmla="*/ 1625600 h 1625599"/>
              <a:gd name="connsiteX11-171" fmla="*/ 3048000 w 12192000"/>
              <a:gd name="connsiteY11-172" fmla="*/ 1625600 h 1625599"/>
              <a:gd name="connsiteX12-173" fmla="*/ 508000 w 12192000"/>
              <a:gd name="connsiteY12-174" fmla="*/ 1625600 h 1625599"/>
              <a:gd name="connsiteX13-175" fmla="*/ 0 w 12192000"/>
              <a:gd name="connsiteY13-176" fmla="*/ 1625600 h 1625599"/>
              <a:gd name="connsiteX14-177" fmla="*/ 0 w 12192000"/>
              <a:gd name="connsiteY14-178" fmla="*/ 270933 h 1625599"/>
              <a:gd name="connsiteX0-179" fmla="*/ 0 w 12192000"/>
              <a:gd name="connsiteY0-180" fmla="*/ 270933 h 1625599"/>
              <a:gd name="connsiteX1-181" fmla="*/ 508000 w 12192000"/>
              <a:gd name="connsiteY1-182" fmla="*/ 270933 h 1625599"/>
              <a:gd name="connsiteX2-183" fmla="*/ 3048000 w 12192000"/>
              <a:gd name="connsiteY2-184" fmla="*/ 361527 h 1625599"/>
              <a:gd name="connsiteX3-185" fmla="*/ 6268720 w 12192000"/>
              <a:gd name="connsiteY3-186" fmla="*/ 949529 h 1625599"/>
              <a:gd name="connsiteX4-187" fmla="*/ 9144000 w 12192000"/>
              <a:gd name="connsiteY4-188" fmla="*/ 677333 h 1625599"/>
              <a:gd name="connsiteX5-189" fmla="*/ 11602720 w 12192000"/>
              <a:gd name="connsiteY5-190" fmla="*/ 156133 h 1625599"/>
              <a:gd name="connsiteX6-191" fmla="*/ 12192000 w 12192000"/>
              <a:gd name="connsiteY6-192" fmla="*/ 0 h 1625599"/>
              <a:gd name="connsiteX7-193" fmla="*/ 12192000 w 12192000"/>
              <a:gd name="connsiteY7-194" fmla="*/ 1625600 h 1625599"/>
              <a:gd name="connsiteX8-195" fmla="*/ 11684000 w 12192000"/>
              <a:gd name="connsiteY8-196" fmla="*/ 1625600 h 1625599"/>
              <a:gd name="connsiteX9-197" fmla="*/ 9144000 w 12192000"/>
              <a:gd name="connsiteY9-198" fmla="*/ 1625600 h 1625599"/>
              <a:gd name="connsiteX10-199" fmla="*/ 6096000 w 12192000"/>
              <a:gd name="connsiteY10-200" fmla="*/ 1625600 h 1625599"/>
              <a:gd name="connsiteX11-201" fmla="*/ 3048000 w 12192000"/>
              <a:gd name="connsiteY11-202" fmla="*/ 1625600 h 1625599"/>
              <a:gd name="connsiteX12-203" fmla="*/ 508000 w 12192000"/>
              <a:gd name="connsiteY12-204" fmla="*/ 1625600 h 1625599"/>
              <a:gd name="connsiteX13-205" fmla="*/ 0 w 12192000"/>
              <a:gd name="connsiteY13-206" fmla="*/ 1625600 h 1625599"/>
              <a:gd name="connsiteX14-207" fmla="*/ 0 w 12192000"/>
              <a:gd name="connsiteY14-208" fmla="*/ 270933 h 1625599"/>
              <a:gd name="connsiteX0-209" fmla="*/ 0 w 12192000"/>
              <a:gd name="connsiteY0-210" fmla="*/ 270933 h 1625599"/>
              <a:gd name="connsiteX1-211" fmla="*/ 508000 w 12192000"/>
              <a:gd name="connsiteY1-212" fmla="*/ 270933 h 1625599"/>
              <a:gd name="connsiteX2-213" fmla="*/ 3048000 w 12192000"/>
              <a:gd name="connsiteY2-214" fmla="*/ 361527 h 1625599"/>
              <a:gd name="connsiteX3-215" fmla="*/ 6268720 w 12192000"/>
              <a:gd name="connsiteY3-216" fmla="*/ 949529 h 1625599"/>
              <a:gd name="connsiteX4-217" fmla="*/ 9144000 w 12192000"/>
              <a:gd name="connsiteY4-218" fmla="*/ 739330 h 1625599"/>
              <a:gd name="connsiteX5-219" fmla="*/ 11602720 w 12192000"/>
              <a:gd name="connsiteY5-220" fmla="*/ 156133 h 1625599"/>
              <a:gd name="connsiteX6-221" fmla="*/ 12192000 w 12192000"/>
              <a:gd name="connsiteY6-222" fmla="*/ 0 h 1625599"/>
              <a:gd name="connsiteX7-223" fmla="*/ 12192000 w 12192000"/>
              <a:gd name="connsiteY7-224" fmla="*/ 1625600 h 1625599"/>
              <a:gd name="connsiteX8-225" fmla="*/ 11684000 w 12192000"/>
              <a:gd name="connsiteY8-226" fmla="*/ 1625600 h 1625599"/>
              <a:gd name="connsiteX9-227" fmla="*/ 9144000 w 12192000"/>
              <a:gd name="connsiteY9-228" fmla="*/ 1625600 h 1625599"/>
              <a:gd name="connsiteX10-229" fmla="*/ 6096000 w 12192000"/>
              <a:gd name="connsiteY10-230" fmla="*/ 1625600 h 1625599"/>
              <a:gd name="connsiteX11-231" fmla="*/ 3048000 w 12192000"/>
              <a:gd name="connsiteY11-232" fmla="*/ 1625600 h 1625599"/>
              <a:gd name="connsiteX12-233" fmla="*/ 508000 w 12192000"/>
              <a:gd name="connsiteY12-234" fmla="*/ 1625600 h 1625599"/>
              <a:gd name="connsiteX13-235" fmla="*/ 0 w 12192000"/>
              <a:gd name="connsiteY13-236" fmla="*/ 1625600 h 1625599"/>
              <a:gd name="connsiteX14-237" fmla="*/ 0 w 12192000"/>
              <a:gd name="connsiteY14-238" fmla="*/ 270933 h 1625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7" y="connsiteY14-58"/>
              </a:cxn>
            </a:cxnLst>
            <a:rect l="l" t="t" r="r" b="b"/>
            <a:pathLst>
              <a:path w="12192000" h="1625599">
                <a:moveTo>
                  <a:pt x="0" y="270933"/>
                </a:moveTo>
                <a:lnTo>
                  <a:pt x="508000" y="270933"/>
                </a:lnTo>
                <a:cubicBezTo>
                  <a:pt x="1016000" y="270933"/>
                  <a:pt x="2087880" y="248428"/>
                  <a:pt x="3048000" y="361527"/>
                </a:cubicBezTo>
                <a:cubicBezTo>
                  <a:pt x="4008120" y="474626"/>
                  <a:pt x="5252720" y="886562"/>
                  <a:pt x="6268720" y="949529"/>
                </a:cubicBezTo>
                <a:cubicBezTo>
                  <a:pt x="7284720" y="1012496"/>
                  <a:pt x="8255000" y="871563"/>
                  <a:pt x="9144000" y="739330"/>
                </a:cubicBezTo>
                <a:cubicBezTo>
                  <a:pt x="10033000" y="607097"/>
                  <a:pt x="11094720" y="279355"/>
                  <a:pt x="11602720" y="156133"/>
                </a:cubicBezTo>
                <a:cubicBezTo>
                  <a:pt x="12110720" y="32911"/>
                  <a:pt x="11995573" y="52044"/>
                  <a:pt x="12192000" y="0"/>
                </a:cubicBezTo>
                <a:lnTo>
                  <a:pt x="12192000" y="1625600"/>
                </a:lnTo>
                <a:lnTo>
                  <a:pt x="11684000" y="1625600"/>
                </a:lnTo>
                <a:lnTo>
                  <a:pt x="9144000" y="1625600"/>
                </a:lnTo>
                <a:lnTo>
                  <a:pt x="6096000" y="1625600"/>
                </a:lnTo>
                <a:lnTo>
                  <a:pt x="3048000" y="1625600"/>
                </a:lnTo>
                <a:lnTo>
                  <a:pt x="508000" y="1625600"/>
                </a:lnTo>
                <a:lnTo>
                  <a:pt x="0" y="1625600"/>
                </a:lnTo>
                <a:lnTo>
                  <a:pt x="0" y="270933"/>
                </a:lnTo>
                <a:close/>
              </a:path>
            </a:pathLst>
          </a:custGeom>
          <a:solidFill>
            <a:schemeClr val="accent1"/>
          </a:solidFill>
          <a:ln w="8467" cap="flat">
            <a:noFill/>
            <a:prstDash val="solid"/>
            <a:miter/>
          </a:ln>
        </p:spPr>
        <p:txBody>
          <a:bodyPr rtlCol="0" anchor="ctr"/>
          <a:lstStyle/>
          <a:p>
            <a:endParaRPr lang="zh-CN" altLang="en-US"/>
          </a:p>
        </p:txBody>
      </p:sp>
      <p:sp>
        <p:nvSpPr>
          <p:cNvPr id="75" name="文本框 74"/>
          <p:cNvSpPr txBox="1"/>
          <p:nvPr/>
        </p:nvSpPr>
        <p:spPr>
          <a:xfrm>
            <a:off x="8510077" y="5726753"/>
            <a:ext cx="2986597" cy="275590"/>
          </a:xfrm>
          <a:prstGeom prst="rect">
            <a:avLst/>
          </a:prstGeom>
          <a:noFill/>
        </p:spPr>
        <p:txBody>
          <a:bodyPr wrap="square" rtlCol="0">
            <a:spAutoFit/>
          </a:bodyPr>
          <a:lstStyle/>
          <a:p>
            <a:r>
              <a:rPr lang="en-US" altLang="zh-CN" sz="1200" dirty="0" err="1">
                <a:solidFill>
                  <a:schemeClr val="bg1">
                    <a:lumMod val="75000"/>
                  </a:schemeClr>
                </a:solidFill>
              </a:rPr>
              <a:t>Pellentesque</a:t>
            </a:r>
            <a:r>
              <a:rPr lang="en-US" altLang="zh-CN" sz="1200" dirty="0">
                <a:solidFill>
                  <a:schemeClr val="bg1">
                    <a:lumMod val="75000"/>
                  </a:schemeClr>
                </a:solidFill>
              </a:rPr>
              <a:t> habitant </a:t>
            </a:r>
            <a:r>
              <a:rPr lang="en-US" altLang="zh-CN" sz="1200" dirty="0" err="1">
                <a:solidFill>
                  <a:schemeClr val="bg1">
                    <a:lumMod val="75000"/>
                  </a:schemeClr>
                </a:solidFill>
              </a:rPr>
              <a:t>morbi</a:t>
            </a:r>
            <a:r>
              <a:rPr lang="en-US" altLang="zh-CN" sz="1200" dirty="0">
                <a:solidFill>
                  <a:schemeClr val="bg1">
                    <a:lumMod val="75000"/>
                  </a:schemeClr>
                </a:solidFill>
              </a:rPr>
              <a:t> </a:t>
            </a:r>
            <a:r>
              <a:rPr lang="en-US" altLang="zh-CN" sz="1200" dirty="0" err="1">
                <a:solidFill>
                  <a:schemeClr val="bg1">
                    <a:lumMod val="75000"/>
                  </a:schemeClr>
                </a:solidFill>
              </a:rPr>
              <a:t>tristique</a:t>
            </a:r>
            <a:endParaRPr lang="zh-CN" altLang="en-US" sz="1200" dirty="0">
              <a:solidFill>
                <a:schemeClr val="bg1">
                  <a:lumMod val="75000"/>
                </a:schemeClr>
              </a:solidFill>
            </a:endParaRPr>
          </a:p>
        </p:txBody>
      </p:sp>
      <p:sp>
        <p:nvSpPr>
          <p:cNvPr id="77" name="文本框 76"/>
          <p:cNvSpPr txBox="1"/>
          <p:nvPr/>
        </p:nvSpPr>
        <p:spPr>
          <a:xfrm>
            <a:off x="1038673" y="4718258"/>
            <a:ext cx="2787329" cy="46037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Lorem ipsum dolor sit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amet</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consectetuer</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adipiscing</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elit</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p>
        </p:txBody>
      </p:sp>
      <p:sp>
        <p:nvSpPr>
          <p:cNvPr id="79" name="文本框 78"/>
          <p:cNvSpPr txBox="1"/>
          <p:nvPr/>
        </p:nvSpPr>
        <p:spPr>
          <a:xfrm>
            <a:off x="8203172" y="2967335"/>
            <a:ext cx="2872242" cy="2755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Nunc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viverra</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imperdiet</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75000"/>
                  </a:prstClr>
                </a:solidFill>
                <a:effectLst/>
                <a:uLnTx/>
                <a:uFillTx/>
                <a:latin typeface="Roboto" panose="02000000000000000000"/>
                <a:ea typeface="思源黑体 CN Normal" panose="020B0400000000000000" charset="-122"/>
                <a:cs typeface="+mn-cs"/>
              </a:rPr>
              <a:t>enim</a:t>
            </a:r>
            <a:r>
              <a:rPr kumimoji="0" lang="en-US" altLang="zh-CN" sz="1200" b="0" i="0" u="none" strike="noStrike" kern="1200" cap="none" spc="0" normalizeH="0" baseline="0" noProof="0" dirty="0">
                <a:ln>
                  <a:noFill/>
                </a:ln>
                <a:solidFill>
                  <a:prstClr val="white">
                    <a:lumMod val="75000"/>
                  </a:prstClr>
                </a:solidFill>
                <a:effectLst/>
                <a:uLnTx/>
                <a:uFillTx/>
                <a:latin typeface="Roboto" panose="02000000000000000000"/>
                <a:ea typeface="思源黑体 CN Normal" panose="020B0400000000000000" charset="-122"/>
                <a:cs typeface="+mn-c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图形 38"/>
          <p:cNvSpPr/>
          <p:nvPr/>
        </p:nvSpPr>
        <p:spPr>
          <a:xfrm>
            <a:off x="-4888" y="6274005"/>
            <a:ext cx="12192000" cy="606872"/>
          </a:xfrm>
          <a:custGeom>
            <a:avLst/>
            <a:gdLst>
              <a:gd name="connsiteX0" fmla="*/ 0 w 12192000"/>
              <a:gd name="connsiteY0" fmla="*/ 361552 h 1987152"/>
              <a:gd name="connsiteX1" fmla="*/ 290407 w 12192000"/>
              <a:gd name="connsiteY1" fmla="*/ 270959 h 1987152"/>
              <a:gd name="connsiteX2" fmla="*/ 1744133 w 12192000"/>
              <a:gd name="connsiteY2" fmla="*/ 45746 h 1987152"/>
              <a:gd name="connsiteX3" fmla="*/ 3479800 w 12192000"/>
              <a:gd name="connsiteY3" fmla="*/ 632486 h 1987152"/>
              <a:gd name="connsiteX4" fmla="*/ 5223934 w 12192000"/>
              <a:gd name="connsiteY4" fmla="*/ 1174352 h 1987152"/>
              <a:gd name="connsiteX5" fmla="*/ 6968067 w 12192000"/>
              <a:gd name="connsiteY5" fmla="*/ 723079 h 1987152"/>
              <a:gd name="connsiteX6" fmla="*/ 8712200 w 12192000"/>
              <a:gd name="connsiteY6" fmla="*/ 316679 h 1987152"/>
              <a:gd name="connsiteX7" fmla="*/ 10447867 w 12192000"/>
              <a:gd name="connsiteY7" fmla="*/ 26 h 1987152"/>
              <a:gd name="connsiteX8" fmla="*/ 11904133 w 12192000"/>
              <a:gd name="connsiteY8" fmla="*/ 270959 h 1987152"/>
              <a:gd name="connsiteX9" fmla="*/ 12192000 w 12192000"/>
              <a:gd name="connsiteY9" fmla="*/ 361552 h 1987152"/>
              <a:gd name="connsiteX10" fmla="*/ 12192000 w 12192000"/>
              <a:gd name="connsiteY10" fmla="*/ 1987152 h 1987152"/>
              <a:gd name="connsiteX11" fmla="*/ 11901593 w 12192000"/>
              <a:gd name="connsiteY11" fmla="*/ 1987152 h 1987152"/>
              <a:gd name="connsiteX12" fmla="*/ 10447867 w 12192000"/>
              <a:gd name="connsiteY12" fmla="*/ 1987152 h 1987152"/>
              <a:gd name="connsiteX13" fmla="*/ 8712200 w 12192000"/>
              <a:gd name="connsiteY13" fmla="*/ 1987152 h 1987152"/>
              <a:gd name="connsiteX14" fmla="*/ 6968067 w 12192000"/>
              <a:gd name="connsiteY14" fmla="*/ 1987152 h 1987152"/>
              <a:gd name="connsiteX15" fmla="*/ 5223934 w 12192000"/>
              <a:gd name="connsiteY15" fmla="*/ 1987152 h 1987152"/>
              <a:gd name="connsiteX16" fmla="*/ 3479800 w 12192000"/>
              <a:gd name="connsiteY16" fmla="*/ 1987152 h 1987152"/>
              <a:gd name="connsiteX17" fmla="*/ 1744133 w 12192000"/>
              <a:gd name="connsiteY17" fmla="*/ 1987152 h 1987152"/>
              <a:gd name="connsiteX18" fmla="*/ 287867 w 12192000"/>
              <a:gd name="connsiteY18" fmla="*/ 1987152 h 1987152"/>
              <a:gd name="connsiteX19" fmla="*/ 0 w 12192000"/>
              <a:gd name="connsiteY19" fmla="*/ 1987152 h 198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987152">
                <a:moveTo>
                  <a:pt x="0" y="361552"/>
                </a:moveTo>
                <a:lnTo>
                  <a:pt x="290407" y="270959"/>
                </a:lnTo>
                <a:cubicBezTo>
                  <a:pt x="580813" y="183752"/>
                  <a:pt x="1159933" y="-2514"/>
                  <a:pt x="1744133" y="45746"/>
                </a:cubicBezTo>
                <a:cubicBezTo>
                  <a:pt x="2322407" y="90619"/>
                  <a:pt x="2904067" y="361552"/>
                  <a:pt x="3479800" y="632486"/>
                </a:cubicBezTo>
                <a:cubicBezTo>
                  <a:pt x="4064000" y="903419"/>
                  <a:pt x="4648200" y="1174352"/>
                  <a:pt x="5223934" y="1174352"/>
                </a:cubicBezTo>
                <a:cubicBezTo>
                  <a:pt x="5805594" y="1174352"/>
                  <a:pt x="6383867" y="903419"/>
                  <a:pt x="6968067" y="723079"/>
                </a:cubicBezTo>
                <a:cubicBezTo>
                  <a:pt x="7547187" y="539352"/>
                  <a:pt x="8128000" y="454686"/>
                  <a:pt x="8712200" y="316679"/>
                </a:cubicBezTo>
                <a:cubicBezTo>
                  <a:pt x="9288780" y="183752"/>
                  <a:pt x="9872133" y="-2514"/>
                  <a:pt x="10447867" y="26"/>
                </a:cubicBezTo>
                <a:cubicBezTo>
                  <a:pt x="11031220" y="-2514"/>
                  <a:pt x="11607800" y="183752"/>
                  <a:pt x="11904133" y="270959"/>
                </a:cubicBezTo>
                <a:lnTo>
                  <a:pt x="12192000" y="361552"/>
                </a:lnTo>
                <a:lnTo>
                  <a:pt x="12192000" y="1987152"/>
                </a:lnTo>
                <a:lnTo>
                  <a:pt x="11901593" y="1987152"/>
                </a:lnTo>
                <a:cubicBezTo>
                  <a:pt x="11611187" y="1987152"/>
                  <a:pt x="11032067" y="1987152"/>
                  <a:pt x="10447867" y="1987152"/>
                </a:cubicBezTo>
                <a:cubicBezTo>
                  <a:pt x="9869593" y="1987152"/>
                  <a:pt x="9287933" y="1987152"/>
                  <a:pt x="8712200" y="1987152"/>
                </a:cubicBezTo>
                <a:cubicBezTo>
                  <a:pt x="8128000" y="1987152"/>
                  <a:pt x="7543800" y="1987152"/>
                  <a:pt x="6968067" y="1987152"/>
                </a:cubicBezTo>
                <a:cubicBezTo>
                  <a:pt x="6386407" y="1987152"/>
                  <a:pt x="5808134" y="1987152"/>
                  <a:pt x="5223934" y="1987152"/>
                </a:cubicBezTo>
                <a:cubicBezTo>
                  <a:pt x="4644813" y="1987152"/>
                  <a:pt x="4064000" y="1987152"/>
                  <a:pt x="3479800" y="1987152"/>
                </a:cubicBezTo>
                <a:cubicBezTo>
                  <a:pt x="2903220" y="1987152"/>
                  <a:pt x="2319867" y="1987152"/>
                  <a:pt x="1744133" y="1987152"/>
                </a:cubicBezTo>
                <a:cubicBezTo>
                  <a:pt x="1160780" y="1987152"/>
                  <a:pt x="584200" y="1987152"/>
                  <a:pt x="287867" y="1987152"/>
                </a:cubicBezTo>
                <a:lnTo>
                  <a:pt x="0" y="1987152"/>
                </a:lnTo>
                <a:close/>
              </a:path>
            </a:pathLst>
          </a:custGeom>
          <a:solidFill>
            <a:schemeClr val="accent1"/>
          </a:solidFill>
          <a:ln w="8467" cap="flat">
            <a:noFill/>
            <a:prstDash val="solid"/>
            <a:miter/>
          </a:ln>
        </p:spPr>
        <p:txBody>
          <a:bodyPr rtlCol="0" anchor="ctr"/>
          <a:lstStyle/>
          <a:p>
            <a:endParaRPr lang="zh-CN" altLang="en-US" dirty="0"/>
          </a:p>
        </p:txBody>
      </p:sp>
      <p:sp>
        <p:nvSpPr>
          <p:cNvPr id="13" name="任意多边形: 形状 12"/>
          <p:cNvSpPr/>
          <p:nvPr/>
        </p:nvSpPr>
        <p:spPr>
          <a:xfrm>
            <a:off x="1870881" y="759116"/>
            <a:ext cx="7772531" cy="5256263"/>
          </a:xfrm>
          <a:custGeom>
            <a:avLst/>
            <a:gdLst>
              <a:gd name="connsiteX0" fmla="*/ 7663622 w 7772531"/>
              <a:gd name="connsiteY0" fmla="*/ -236 h 5336777"/>
              <a:gd name="connsiteX1" fmla="*/ 108291 w 7772531"/>
              <a:gd name="connsiteY1" fmla="*/ -236 h 5336777"/>
              <a:gd name="connsiteX2" fmla="*/ -247 w 7772531"/>
              <a:gd name="connsiteY2" fmla="*/ 108302 h 5336777"/>
              <a:gd name="connsiteX3" fmla="*/ -247 w 7772531"/>
              <a:gd name="connsiteY3" fmla="*/ 5228004 h 5336777"/>
              <a:gd name="connsiteX4" fmla="*/ 108291 w 7772531"/>
              <a:gd name="connsiteY4" fmla="*/ 5336542 h 5336777"/>
              <a:gd name="connsiteX5" fmla="*/ 7663622 w 7772531"/>
              <a:gd name="connsiteY5" fmla="*/ 5336542 h 5336777"/>
              <a:gd name="connsiteX6" fmla="*/ 7746145 w 7772531"/>
              <a:gd name="connsiteY6" fmla="*/ 5298455 h 5336777"/>
              <a:gd name="connsiteX7" fmla="*/ 7748510 w 7772531"/>
              <a:gd name="connsiteY7" fmla="*/ 5295468 h 5336777"/>
              <a:gd name="connsiteX8" fmla="*/ 7764069 w 7772531"/>
              <a:gd name="connsiteY8" fmla="*/ 5269204 h 5336777"/>
              <a:gd name="connsiteX9" fmla="*/ 7772285 w 7772531"/>
              <a:gd name="connsiteY9" fmla="*/ 5228004 h 5336777"/>
              <a:gd name="connsiteX10" fmla="*/ 7772285 w 7772531"/>
              <a:gd name="connsiteY10" fmla="*/ 108302 h 5336777"/>
              <a:gd name="connsiteX11" fmla="*/ 7663622 w 7772531"/>
              <a:gd name="connsiteY11" fmla="*/ -236 h 5336777"/>
              <a:gd name="connsiteX12" fmla="*/ 7741292 w 7772531"/>
              <a:gd name="connsiteY12" fmla="*/ 5228004 h 5336777"/>
              <a:gd name="connsiteX13" fmla="*/ 7728471 w 7772531"/>
              <a:gd name="connsiteY13" fmla="*/ 5270573 h 5336777"/>
              <a:gd name="connsiteX14" fmla="*/ 7699096 w 7772531"/>
              <a:gd name="connsiteY14" fmla="*/ 5296961 h 5336777"/>
              <a:gd name="connsiteX15" fmla="*/ 7663622 w 7772531"/>
              <a:gd name="connsiteY15" fmla="*/ 5305550 h 5336777"/>
              <a:gd name="connsiteX16" fmla="*/ 108291 w 7772531"/>
              <a:gd name="connsiteY16" fmla="*/ 5305550 h 5336777"/>
              <a:gd name="connsiteX17" fmla="*/ 30746 w 7772531"/>
              <a:gd name="connsiteY17" fmla="*/ 5228004 h 5336777"/>
              <a:gd name="connsiteX18" fmla="*/ 30746 w 7772531"/>
              <a:gd name="connsiteY18" fmla="*/ 108302 h 5336777"/>
              <a:gd name="connsiteX19" fmla="*/ 108291 w 7772531"/>
              <a:gd name="connsiteY19" fmla="*/ 30757 h 5336777"/>
              <a:gd name="connsiteX20" fmla="*/ 7663622 w 7772531"/>
              <a:gd name="connsiteY20" fmla="*/ 30757 h 5336777"/>
              <a:gd name="connsiteX21" fmla="*/ 7741292 w 7772531"/>
              <a:gd name="connsiteY21" fmla="*/ 108302 h 53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72531" h="5336777">
                <a:moveTo>
                  <a:pt x="7663622" y="-236"/>
                </a:moveTo>
                <a:lnTo>
                  <a:pt x="108291" y="-236"/>
                </a:lnTo>
                <a:cubicBezTo>
                  <a:pt x="48371" y="-186"/>
                  <a:pt x="-197" y="48382"/>
                  <a:pt x="-247" y="108302"/>
                </a:cubicBezTo>
                <a:lnTo>
                  <a:pt x="-247" y="5228004"/>
                </a:lnTo>
                <a:cubicBezTo>
                  <a:pt x="-184" y="5287924"/>
                  <a:pt x="48371" y="5336492"/>
                  <a:pt x="108291" y="5336542"/>
                </a:cubicBezTo>
                <a:lnTo>
                  <a:pt x="7663622" y="5336542"/>
                </a:lnTo>
                <a:cubicBezTo>
                  <a:pt x="7695387" y="5336542"/>
                  <a:pt x="7725546" y="5322627"/>
                  <a:pt x="7746145" y="5298455"/>
                </a:cubicBezTo>
                <a:cubicBezTo>
                  <a:pt x="7747017" y="5297521"/>
                  <a:pt x="7747802" y="5296525"/>
                  <a:pt x="7748510" y="5295468"/>
                </a:cubicBezTo>
                <a:cubicBezTo>
                  <a:pt x="7754996" y="5287551"/>
                  <a:pt x="7760236" y="5278689"/>
                  <a:pt x="7764069" y="5269204"/>
                </a:cubicBezTo>
                <a:cubicBezTo>
                  <a:pt x="7769534" y="5256160"/>
                  <a:pt x="7772322" y="5242145"/>
                  <a:pt x="7772285" y="5228004"/>
                </a:cubicBezTo>
                <a:lnTo>
                  <a:pt x="7772285" y="108302"/>
                </a:lnTo>
                <a:cubicBezTo>
                  <a:pt x="7772222" y="48333"/>
                  <a:pt x="7723592" y="-236"/>
                  <a:pt x="7663622" y="-236"/>
                </a:cubicBezTo>
                <a:close/>
                <a:moveTo>
                  <a:pt x="7741292" y="5228004"/>
                </a:moveTo>
                <a:cubicBezTo>
                  <a:pt x="7741304" y="5243153"/>
                  <a:pt x="7736848" y="5257952"/>
                  <a:pt x="7728471" y="5270573"/>
                </a:cubicBezTo>
                <a:cubicBezTo>
                  <a:pt x="7721028" y="5281676"/>
                  <a:pt x="7710933" y="5290750"/>
                  <a:pt x="7699096" y="5296961"/>
                </a:cubicBezTo>
                <a:cubicBezTo>
                  <a:pt x="7688131" y="5302625"/>
                  <a:pt x="7675969" y="5305575"/>
                  <a:pt x="7663622" y="5305550"/>
                </a:cubicBezTo>
                <a:lnTo>
                  <a:pt x="108291" y="5305550"/>
                </a:lnTo>
                <a:cubicBezTo>
                  <a:pt x="65486" y="5305499"/>
                  <a:pt x="30796" y="5270810"/>
                  <a:pt x="30746" y="5228004"/>
                </a:cubicBezTo>
                <a:lnTo>
                  <a:pt x="30746" y="108302"/>
                </a:lnTo>
                <a:cubicBezTo>
                  <a:pt x="30796" y="65497"/>
                  <a:pt x="65486" y="30807"/>
                  <a:pt x="108291" y="30757"/>
                </a:cubicBezTo>
                <a:lnTo>
                  <a:pt x="7663622" y="30757"/>
                </a:lnTo>
                <a:cubicBezTo>
                  <a:pt x="7706477" y="30757"/>
                  <a:pt x="7741229" y="65447"/>
                  <a:pt x="7741292" y="108302"/>
                </a:cubicBezTo>
                <a:close/>
              </a:path>
            </a:pathLst>
          </a:custGeom>
          <a:solidFill>
            <a:srgbClr val="3F3D56"/>
          </a:solidFill>
          <a:ln w="12435" cap="flat">
            <a:noFill/>
            <a:prstDash val="solid"/>
            <a:miter/>
          </a:ln>
        </p:spPr>
        <p:txBody>
          <a:bodyPr rtlCol="0" anchor="ctr"/>
          <a:lstStyle/>
          <a:p>
            <a:endParaRPr lang="zh-CN" altLang="en-US"/>
          </a:p>
        </p:txBody>
      </p:sp>
      <p:sp>
        <p:nvSpPr>
          <p:cNvPr id="14" name="任意多边形: 形状 13"/>
          <p:cNvSpPr/>
          <p:nvPr/>
        </p:nvSpPr>
        <p:spPr>
          <a:xfrm>
            <a:off x="1886349" y="1194129"/>
            <a:ext cx="7741500" cy="31028"/>
          </a:xfrm>
          <a:custGeom>
            <a:avLst/>
            <a:gdLst>
              <a:gd name="connsiteX0" fmla="*/ 0 w 7741500"/>
              <a:gd name="connsiteY0" fmla="*/ 0 h 31028"/>
              <a:gd name="connsiteX1" fmla="*/ 7741501 w 7741500"/>
              <a:gd name="connsiteY1" fmla="*/ 0 h 31028"/>
              <a:gd name="connsiteX2" fmla="*/ 7741501 w 7741500"/>
              <a:gd name="connsiteY2" fmla="*/ 31028 h 31028"/>
              <a:gd name="connsiteX3" fmla="*/ 0 w 7741500"/>
              <a:gd name="connsiteY3" fmla="*/ 31028 h 31028"/>
            </a:gdLst>
            <a:ahLst/>
            <a:cxnLst>
              <a:cxn ang="0">
                <a:pos x="connsiteX0" y="connsiteY0"/>
              </a:cxn>
              <a:cxn ang="0">
                <a:pos x="connsiteX1" y="connsiteY1"/>
              </a:cxn>
              <a:cxn ang="0">
                <a:pos x="connsiteX2" y="connsiteY2"/>
              </a:cxn>
              <a:cxn ang="0">
                <a:pos x="connsiteX3" y="connsiteY3"/>
              </a:cxn>
            </a:cxnLst>
            <a:rect l="l" t="t" r="r" b="b"/>
            <a:pathLst>
              <a:path w="7741500" h="31028">
                <a:moveTo>
                  <a:pt x="0" y="0"/>
                </a:moveTo>
                <a:lnTo>
                  <a:pt x="7741501" y="0"/>
                </a:lnTo>
                <a:lnTo>
                  <a:pt x="7741501" y="31028"/>
                </a:lnTo>
                <a:lnTo>
                  <a:pt x="0" y="31028"/>
                </a:lnTo>
                <a:close/>
              </a:path>
            </a:pathLst>
          </a:custGeom>
          <a:solidFill>
            <a:srgbClr val="3F3D56"/>
          </a:solidFill>
          <a:ln w="12435" cap="flat">
            <a:noFill/>
            <a:prstDash val="solid"/>
            <a:miter/>
          </a:ln>
        </p:spPr>
        <p:txBody>
          <a:bodyPr rtlCol="0" anchor="ctr"/>
          <a:lstStyle/>
          <a:p>
            <a:endParaRPr lang="zh-CN" altLang="en-US"/>
          </a:p>
        </p:txBody>
      </p:sp>
      <p:sp>
        <p:nvSpPr>
          <p:cNvPr id="15" name="任意多边形: 形状 14"/>
          <p:cNvSpPr/>
          <p:nvPr/>
        </p:nvSpPr>
        <p:spPr>
          <a:xfrm>
            <a:off x="2057004" y="898743"/>
            <a:ext cx="186168" cy="186168"/>
          </a:xfrm>
          <a:custGeom>
            <a:avLst/>
            <a:gdLst>
              <a:gd name="connsiteX0" fmla="*/ 186168 w 186168"/>
              <a:gd name="connsiteY0" fmla="*/ 93084 h 186168"/>
              <a:gd name="connsiteX1" fmla="*/ 93084 w 186168"/>
              <a:gd name="connsiteY1" fmla="*/ 186168 h 186168"/>
              <a:gd name="connsiteX2" fmla="*/ 0 w 186168"/>
              <a:gd name="connsiteY2" fmla="*/ 93084 h 186168"/>
              <a:gd name="connsiteX3" fmla="*/ 93084 w 186168"/>
              <a:gd name="connsiteY3" fmla="*/ 0 h 186168"/>
              <a:gd name="connsiteX4" fmla="*/ 186168 w 186168"/>
              <a:gd name="connsiteY4" fmla="*/ 93084 h 18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68" h="186168">
                <a:moveTo>
                  <a:pt x="186168" y="93084"/>
                </a:moveTo>
                <a:cubicBezTo>
                  <a:pt x="186168" y="144493"/>
                  <a:pt x="144493" y="186168"/>
                  <a:pt x="93084" y="186168"/>
                </a:cubicBezTo>
                <a:cubicBezTo>
                  <a:pt x="41675" y="186168"/>
                  <a:pt x="0" y="144493"/>
                  <a:pt x="0" y="93084"/>
                </a:cubicBezTo>
                <a:cubicBezTo>
                  <a:pt x="0" y="41675"/>
                  <a:pt x="41675" y="0"/>
                  <a:pt x="93084" y="0"/>
                </a:cubicBezTo>
                <a:cubicBezTo>
                  <a:pt x="144493" y="0"/>
                  <a:pt x="186168" y="41675"/>
                  <a:pt x="186168" y="93084"/>
                </a:cubicBezTo>
                <a:close/>
              </a:path>
            </a:pathLst>
          </a:custGeom>
          <a:solidFill>
            <a:srgbClr val="3F3D56"/>
          </a:solidFill>
          <a:ln w="12435" cap="flat">
            <a:noFill/>
            <a:prstDash val="solid"/>
            <a:miter/>
          </a:ln>
        </p:spPr>
        <p:txBody>
          <a:bodyPr rtlCol="0" anchor="ctr"/>
          <a:lstStyle/>
          <a:p>
            <a:endParaRPr lang="zh-CN" altLang="en-US"/>
          </a:p>
        </p:txBody>
      </p:sp>
      <p:sp>
        <p:nvSpPr>
          <p:cNvPr id="16" name="任意多边形: 形状 15"/>
          <p:cNvSpPr/>
          <p:nvPr/>
        </p:nvSpPr>
        <p:spPr>
          <a:xfrm>
            <a:off x="2324620" y="898743"/>
            <a:ext cx="186168" cy="186168"/>
          </a:xfrm>
          <a:custGeom>
            <a:avLst/>
            <a:gdLst>
              <a:gd name="connsiteX0" fmla="*/ 186168 w 186168"/>
              <a:gd name="connsiteY0" fmla="*/ 93084 h 186168"/>
              <a:gd name="connsiteX1" fmla="*/ 93084 w 186168"/>
              <a:gd name="connsiteY1" fmla="*/ 186168 h 186168"/>
              <a:gd name="connsiteX2" fmla="*/ 0 w 186168"/>
              <a:gd name="connsiteY2" fmla="*/ 93084 h 186168"/>
              <a:gd name="connsiteX3" fmla="*/ 93084 w 186168"/>
              <a:gd name="connsiteY3" fmla="*/ 0 h 186168"/>
              <a:gd name="connsiteX4" fmla="*/ 186168 w 186168"/>
              <a:gd name="connsiteY4" fmla="*/ 93084 h 18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68" h="186168">
                <a:moveTo>
                  <a:pt x="186168" y="93084"/>
                </a:moveTo>
                <a:cubicBezTo>
                  <a:pt x="186168" y="144493"/>
                  <a:pt x="144493" y="186168"/>
                  <a:pt x="93084" y="186168"/>
                </a:cubicBezTo>
                <a:cubicBezTo>
                  <a:pt x="41675" y="186168"/>
                  <a:pt x="0" y="144493"/>
                  <a:pt x="0" y="93084"/>
                </a:cubicBezTo>
                <a:cubicBezTo>
                  <a:pt x="0" y="41675"/>
                  <a:pt x="41675" y="0"/>
                  <a:pt x="93084" y="0"/>
                </a:cubicBezTo>
                <a:cubicBezTo>
                  <a:pt x="144493" y="0"/>
                  <a:pt x="186168" y="41675"/>
                  <a:pt x="186168" y="93084"/>
                </a:cubicBezTo>
                <a:close/>
              </a:path>
            </a:pathLst>
          </a:custGeom>
          <a:solidFill>
            <a:srgbClr val="3F3D56"/>
          </a:solidFill>
          <a:ln w="12435" cap="flat">
            <a:noFill/>
            <a:prstDash val="solid"/>
            <a:miter/>
          </a:ln>
        </p:spPr>
        <p:txBody>
          <a:bodyPr rtlCol="0" anchor="ctr"/>
          <a:lstStyle/>
          <a:p>
            <a:endParaRPr lang="zh-CN" altLang="en-US"/>
          </a:p>
        </p:txBody>
      </p:sp>
      <p:sp>
        <p:nvSpPr>
          <p:cNvPr id="17" name="任意多边形: 形状 16"/>
          <p:cNvSpPr/>
          <p:nvPr/>
        </p:nvSpPr>
        <p:spPr>
          <a:xfrm>
            <a:off x="2592237" y="898743"/>
            <a:ext cx="186168" cy="186168"/>
          </a:xfrm>
          <a:custGeom>
            <a:avLst/>
            <a:gdLst>
              <a:gd name="connsiteX0" fmla="*/ 186168 w 186168"/>
              <a:gd name="connsiteY0" fmla="*/ 93084 h 186168"/>
              <a:gd name="connsiteX1" fmla="*/ 93084 w 186168"/>
              <a:gd name="connsiteY1" fmla="*/ 186168 h 186168"/>
              <a:gd name="connsiteX2" fmla="*/ 0 w 186168"/>
              <a:gd name="connsiteY2" fmla="*/ 93084 h 186168"/>
              <a:gd name="connsiteX3" fmla="*/ 93084 w 186168"/>
              <a:gd name="connsiteY3" fmla="*/ 0 h 186168"/>
              <a:gd name="connsiteX4" fmla="*/ 186168 w 186168"/>
              <a:gd name="connsiteY4" fmla="*/ 93084 h 186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68" h="186168">
                <a:moveTo>
                  <a:pt x="186168" y="93084"/>
                </a:moveTo>
                <a:cubicBezTo>
                  <a:pt x="186168" y="144493"/>
                  <a:pt x="144493" y="186168"/>
                  <a:pt x="93084" y="186168"/>
                </a:cubicBezTo>
                <a:cubicBezTo>
                  <a:pt x="41675" y="186168"/>
                  <a:pt x="0" y="144493"/>
                  <a:pt x="0" y="93084"/>
                </a:cubicBezTo>
                <a:cubicBezTo>
                  <a:pt x="0" y="41675"/>
                  <a:pt x="41675" y="0"/>
                  <a:pt x="93084" y="0"/>
                </a:cubicBezTo>
                <a:cubicBezTo>
                  <a:pt x="144493" y="0"/>
                  <a:pt x="186168" y="41675"/>
                  <a:pt x="186168" y="93084"/>
                </a:cubicBezTo>
                <a:close/>
              </a:path>
            </a:pathLst>
          </a:custGeom>
          <a:solidFill>
            <a:srgbClr val="3F3D56"/>
          </a:solidFill>
          <a:ln w="12435" cap="flat">
            <a:noFill/>
            <a:prstDash val="solid"/>
            <a:miter/>
          </a:ln>
        </p:spPr>
        <p:txBody>
          <a:bodyPr rtlCol="0" anchor="ctr"/>
          <a:lstStyle/>
          <a:p>
            <a:endParaRPr lang="zh-CN" altLang="en-US"/>
          </a:p>
        </p:txBody>
      </p:sp>
      <p:grpSp>
        <p:nvGrpSpPr>
          <p:cNvPr id="37" name="组合 36"/>
          <p:cNvGrpSpPr/>
          <p:nvPr/>
        </p:nvGrpSpPr>
        <p:grpSpPr>
          <a:xfrm>
            <a:off x="9088312" y="1165444"/>
            <a:ext cx="1714840" cy="4930437"/>
            <a:chOff x="8945716" y="1165444"/>
            <a:chExt cx="1714840" cy="4930437"/>
          </a:xfrm>
        </p:grpSpPr>
        <p:sp>
          <p:nvSpPr>
            <p:cNvPr id="24" name="任意多边形: 形状 23"/>
            <p:cNvSpPr/>
            <p:nvPr/>
          </p:nvSpPr>
          <p:spPr>
            <a:xfrm>
              <a:off x="8945716" y="2520803"/>
              <a:ext cx="998378" cy="620562"/>
            </a:xfrm>
            <a:custGeom>
              <a:avLst/>
              <a:gdLst>
                <a:gd name="connsiteX0" fmla="*/ 179306 w 998378"/>
                <a:gd name="connsiteY0" fmla="*/ 376672 h 620562"/>
                <a:gd name="connsiteX1" fmla="*/ 196869 w 998378"/>
                <a:gd name="connsiteY1" fmla="*/ 386468 h 620562"/>
                <a:gd name="connsiteX2" fmla="*/ 755142 w 998378"/>
                <a:gd name="connsiteY2" fmla="*/ 148195 h 620562"/>
                <a:gd name="connsiteX3" fmla="*/ 775069 w 998378"/>
                <a:gd name="connsiteY3" fmla="*/ 1134 h 620562"/>
                <a:gd name="connsiteX4" fmla="*/ 998132 w 998378"/>
                <a:gd name="connsiteY4" fmla="*/ -236 h 620562"/>
                <a:gd name="connsiteX5" fmla="*/ 984963 w 998378"/>
                <a:gd name="connsiteY5" fmla="*/ 337053 h 620562"/>
                <a:gd name="connsiteX6" fmla="*/ 248100 w 998378"/>
                <a:gd name="connsiteY6" fmla="*/ 531924 h 620562"/>
                <a:gd name="connsiteX7" fmla="*/ 242524 w 998378"/>
                <a:gd name="connsiteY7" fmla="*/ 546972 h 620562"/>
                <a:gd name="connsiteX8" fmla="*/ 73120 w 998378"/>
                <a:gd name="connsiteY8" fmla="*/ 608261 h 620562"/>
                <a:gd name="connsiteX9" fmla="*/ 11819 w 998378"/>
                <a:gd name="connsiteY9" fmla="*/ 438845 h 620562"/>
                <a:gd name="connsiteX10" fmla="*/ 179306 w 998378"/>
                <a:gd name="connsiteY10" fmla="*/ 376672 h 62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378" h="620562">
                  <a:moveTo>
                    <a:pt x="179306" y="376672"/>
                  </a:moveTo>
                  <a:cubicBezTo>
                    <a:pt x="185405" y="379460"/>
                    <a:pt x="191280" y="382746"/>
                    <a:pt x="196869" y="386468"/>
                  </a:cubicBezTo>
                  <a:lnTo>
                    <a:pt x="755142" y="148195"/>
                  </a:lnTo>
                  <a:lnTo>
                    <a:pt x="775069" y="1134"/>
                  </a:lnTo>
                  <a:lnTo>
                    <a:pt x="998132" y="-236"/>
                  </a:lnTo>
                  <a:lnTo>
                    <a:pt x="984963" y="337053"/>
                  </a:lnTo>
                  <a:lnTo>
                    <a:pt x="248100" y="531924"/>
                  </a:lnTo>
                  <a:cubicBezTo>
                    <a:pt x="246544" y="537052"/>
                    <a:pt x="244690" y="542068"/>
                    <a:pt x="242524" y="546972"/>
                  </a:cubicBezTo>
                  <a:cubicBezTo>
                    <a:pt x="212676" y="610676"/>
                    <a:pt x="136824" y="638109"/>
                    <a:pt x="73120" y="608261"/>
                  </a:cubicBezTo>
                  <a:cubicBezTo>
                    <a:pt x="9404" y="578401"/>
                    <a:pt x="-18029" y="502561"/>
                    <a:pt x="11819" y="438845"/>
                  </a:cubicBezTo>
                  <a:cubicBezTo>
                    <a:pt x="41331" y="375888"/>
                    <a:pt x="115863" y="348218"/>
                    <a:pt x="179306" y="376672"/>
                  </a:cubicBezTo>
                  <a:close/>
                </a:path>
              </a:pathLst>
            </a:custGeom>
            <a:solidFill>
              <a:srgbClr val="FFB8B8"/>
            </a:solidFill>
            <a:ln w="12435" cap="flat">
              <a:noFill/>
              <a:prstDash val="solid"/>
              <a:miter/>
            </a:ln>
          </p:spPr>
          <p:txBody>
            <a:bodyPr rtlCol="0" anchor="ctr"/>
            <a:lstStyle/>
            <a:p>
              <a:endParaRPr lang="zh-CN" altLang="en-US"/>
            </a:p>
          </p:txBody>
        </p:sp>
        <p:sp>
          <p:nvSpPr>
            <p:cNvPr id="25" name="任意多边形: 形状 24"/>
            <p:cNvSpPr/>
            <p:nvPr/>
          </p:nvSpPr>
          <p:spPr>
            <a:xfrm>
              <a:off x="9800033" y="5365591"/>
              <a:ext cx="225215" cy="588606"/>
            </a:xfrm>
            <a:custGeom>
              <a:avLst/>
              <a:gdLst>
                <a:gd name="connsiteX0" fmla="*/ 225191 w 225215"/>
                <a:gd name="connsiteY0" fmla="*/ 588606 h 588606"/>
                <a:gd name="connsiteX1" fmla="*/ 72591 w 225215"/>
                <a:gd name="connsiteY1" fmla="*/ 588594 h 588606"/>
                <a:gd name="connsiteX2" fmla="*/ 0 w 225215"/>
                <a:gd name="connsiteY2" fmla="*/ 0 h 588606"/>
                <a:gd name="connsiteX3" fmla="*/ 225216 w 225215"/>
                <a:gd name="connsiteY3" fmla="*/ 13 h 588606"/>
                <a:gd name="connsiteX4" fmla="*/ 225191 w 225215"/>
                <a:gd name="connsiteY4" fmla="*/ 588606 h 58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15" h="588606">
                  <a:moveTo>
                    <a:pt x="225191" y="588606"/>
                  </a:moveTo>
                  <a:lnTo>
                    <a:pt x="72591" y="588594"/>
                  </a:lnTo>
                  <a:lnTo>
                    <a:pt x="0" y="0"/>
                  </a:lnTo>
                  <a:lnTo>
                    <a:pt x="225216" y="13"/>
                  </a:lnTo>
                  <a:lnTo>
                    <a:pt x="225191" y="588606"/>
                  </a:lnTo>
                  <a:close/>
                </a:path>
              </a:pathLst>
            </a:custGeom>
            <a:solidFill>
              <a:srgbClr val="FFB8B8"/>
            </a:solidFill>
            <a:ln w="12435" cap="flat">
              <a:noFill/>
              <a:prstDash val="solid"/>
              <a:miter/>
            </a:ln>
          </p:spPr>
          <p:txBody>
            <a:bodyPr rtlCol="0" anchor="ctr"/>
            <a:lstStyle/>
            <a:p>
              <a:endParaRPr lang="zh-CN" altLang="en-US"/>
            </a:p>
          </p:txBody>
        </p:sp>
        <p:sp>
          <p:nvSpPr>
            <p:cNvPr id="26" name="任意多边形: 形状 25"/>
            <p:cNvSpPr/>
            <p:nvPr/>
          </p:nvSpPr>
          <p:spPr>
            <a:xfrm>
              <a:off x="9578327" y="5910583"/>
              <a:ext cx="479595" cy="185298"/>
            </a:xfrm>
            <a:custGeom>
              <a:avLst/>
              <a:gdLst>
                <a:gd name="connsiteX0" fmla="*/ 185298 w 479595"/>
                <a:gd name="connsiteY0" fmla="*/ 0 h 185298"/>
                <a:gd name="connsiteX1" fmla="*/ 479596 w 479595"/>
                <a:gd name="connsiteY1" fmla="*/ 0 h 185298"/>
                <a:gd name="connsiteX2" fmla="*/ 479596 w 479595"/>
                <a:gd name="connsiteY2" fmla="*/ 0 h 185298"/>
                <a:gd name="connsiteX3" fmla="*/ 479596 w 479595"/>
                <a:gd name="connsiteY3" fmla="*/ 185298 h 185298"/>
                <a:gd name="connsiteX4" fmla="*/ 479596 w 479595"/>
                <a:gd name="connsiteY4" fmla="*/ 185298 h 185298"/>
                <a:gd name="connsiteX5" fmla="*/ 0 w 479595"/>
                <a:gd name="connsiteY5" fmla="*/ 185298 h 185298"/>
                <a:gd name="connsiteX6" fmla="*/ 0 w 479595"/>
                <a:gd name="connsiteY6" fmla="*/ 185298 h 185298"/>
                <a:gd name="connsiteX7" fmla="*/ 0 w 479595"/>
                <a:gd name="connsiteY7" fmla="*/ 185298 h 185298"/>
                <a:gd name="connsiteX8" fmla="*/ 185298 w 479595"/>
                <a:gd name="connsiteY8" fmla="*/ 0 h 18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595" h="185298">
                  <a:moveTo>
                    <a:pt x="185298" y="0"/>
                  </a:moveTo>
                  <a:lnTo>
                    <a:pt x="479596" y="0"/>
                  </a:lnTo>
                  <a:lnTo>
                    <a:pt x="479596" y="0"/>
                  </a:lnTo>
                  <a:lnTo>
                    <a:pt x="479596" y="185298"/>
                  </a:lnTo>
                  <a:lnTo>
                    <a:pt x="479596" y="185298"/>
                  </a:lnTo>
                  <a:lnTo>
                    <a:pt x="0" y="185298"/>
                  </a:lnTo>
                  <a:lnTo>
                    <a:pt x="0" y="185298"/>
                  </a:lnTo>
                  <a:lnTo>
                    <a:pt x="0" y="185298"/>
                  </a:lnTo>
                  <a:cubicBezTo>
                    <a:pt x="0" y="82959"/>
                    <a:pt x="82959" y="0"/>
                    <a:pt x="185298" y="0"/>
                  </a:cubicBezTo>
                  <a:close/>
                </a:path>
              </a:pathLst>
            </a:custGeom>
            <a:solidFill>
              <a:srgbClr val="2F2E41"/>
            </a:solidFill>
            <a:ln w="12435" cap="flat">
              <a:noFill/>
              <a:prstDash val="solid"/>
              <a:miter/>
            </a:ln>
          </p:spPr>
          <p:txBody>
            <a:bodyPr rtlCol="0" anchor="ctr"/>
            <a:lstStyle/>
            <a:p>
              <a:endParaRPr lang="zh-CN" altLang="en-US"/>
            </a:p>
          </p:txBody>
        </p:sp>
        <p:sp>
          <p:nvSpPr>
            <p:cNvPr id="27" name="任意多边形: 形状 26"/>
            <p:cNvSpPr/>
            <p:nvPr/>
          </p:nvSpPr>
          <p:spPr>
            <a:xfrm>
              <a:off x="10336873" y="5325313"/>
              <a:ext cx="281824" cy="600717"/>
            </a:xfrm>
            <a:custGeom>
              <a:avLst/>
              <a:gdLst>
                <a:gd name="connsiteX0" fmla="*/ 281825 w 281824"/>
                <a:gd name="connsiteY0" fmla="*/ 585756 h 600717"/>
                <a:gd name="connsiteX1" fmla="*/ 129959 w 281824"/>
                <a:gd name="connsiteY1" fmla="*/ 600717 h 600717"/>
                <a:gd name="connsiteX2" fmla="*/ 0 w 281824"/>
                <a:gd name="connsiteY2" fmla="*/ 22081 h 600717"/>
                <a:gd name="connsiteX3" fmla="*/ 224133 w 281824"/>
                <a:gd name="connsiteY3" fmla="*/ 0 h 600717"/>
                <a:gd name="connsiteX4" fmla="*/ 281825 w 281824"/>
                <a:gd name="connsiteY4" fmla="*/ 585756 h 60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24" h="600717">
                  <a:moveTo>
                    <a:pt x="281825" y="585756"/>
                  </a:moveTo>
                  <a:lnTo>
                    <a:pt x="129959" y="600717"/>
                  </a:lnTo>
                  <a:lnTo>
                    <a:pt x="0" y="22081"/>
                  </a:lnTo>
                  <a:lnTo>
                    <a:pt x="224133" y="0"/>
                  </a:lnTo>
                  <a:lnTo>
                    <a:pt x="281825" y="585756"/>
                  </a:lnTo>
                  <a:close/>
                </a:path>
              </a:pathLst>
            </a:custGeom>
            <a:solidFill>
              <a:srgbClr val="FFB8B8"/>
            </a:solidFill>
            <a:ln w="12435" cap="flat">
              <a:noFill/>
              <a:prstDash val="solid"/>
              <a:miter/>
            </a:ln>
          </p:spPr>
          <p:txBody>
            <a:bodyPr rtlCol="0" anchor="ctr"/>
            <a:lstStyle/>
            <a:p>
              <a:endParaRPr lang="zh-CN" altLang="en-US"/>
            </a:p>
          </p:txBody>
        </p:sp>
        <p:sp>
          <p:nvSpPr>
            <p:cNvPr id="28" name="任意多边形: 形状 27"/>
            <p:cNvSpPr/>
            <p:nvPr/>
          </p:nvSpPr>
          <p:spPr>
            <a:xfrm rot="21262482">
              <a:off x="10177609" y="5887538"/>
              <a:ext cx="479595" cy="185285"/>
            </a:xfrm>
            <a:custGeom>
              <a:avLst/>
              <a:gdLst>
                <a:gd name="connsiteX0" fmla="*/ 185052 w 479595"/>
                <a:gd name="connsiteY0" fmla="*/ -236 h 185285"/>
                <a:gd name="connsiteX1" fmla="*/ 479349 w 479595"/>
                <a:gd name="connsiteY1" fmla="*/ -236 h 185285"/>
                <a:gd name="connsiteX2" fmla="*/ 479349 w 479595"/>
                <a:gd name="connsiteY2" fmla="*/ -236 h 185285"/>
                <a:gd name="connsiteX3" fmla="*/ 479349 w 479595"/>
                <a:gd name="connsiteY3" fmla="*/ 185050 h 185285"/>
                <a:gd name="connsiteX4" fmla="*/ 479349 w 479595"/>
                <a:gd name="connsiteY4" fmla="*/ 185050 h 185285"/>
                <a:gd name="connsiteX5" fmla="*/ -247 w 479595"/>
                <a:gd name="connsiteY5" fmla="*/ 185050 h 185285"/>
                <a:gd name="connsiteX6" fmla="*/ -247 w 479595"/>
                <a:gd name="connsiteY6" fmla="*/ 185050 h 185285"/>
                <a:gd name="connsiteX7" fmla="*/ -247 w 479595"/>
                <a:gd name="connsiteY7" fmla="*/ 185050 h 185285"/>
                <a:gd name="connsiteX8" fmla="*/ 185052 w 479595"/>
                <a:gd name="connsiteY8" fmla="*/ -236 h 18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595" h="185285">
                  <a:moveTo>
                    <a:pt x="185052" y="-236"/>
                  </a:moveTo>
                  <a:lnTo>
                    <a:pt x="479349" y="-236"/>
                  </a:lnTo>
                  <a:lnTo>
                    <a:pt x="479349" y="-236"/>
                  </a:lnTo>
                  <a:lnTo>
                    <a:pt x="479349" y="185050"/>
                  </a:lnTo>
                  <a:lnTo>
                    <a:pt x="479349" y="185050"/>
                  </a:lnTo>
                  <a:lnTo>
                    <a:pt x="-247" y="185050"/>
                  </a:lnTo>
                  <a:lnTo>
                    <a:pt x="-247" y="185050"/>
                  </a:lnTo>
                  <a:lnTo>
                    <a:pt x="-247" y="185050"/>
                  </a:lnTo>
                  <a:cubicBezTo>
                    <a:pt x="-247" y="82724"/>
                    <a:pt x="82713" y="-236"/>
                    <a:pt x="185052" y="-236"/>
                  </a:cubicBezTo>
                  <a:close/>
                </a:path>
              </a:pathLst>
            </a:custGeom>
            <a:solidFill>
              <a:srgbClr val="2F2E41"/>
            </a:solidFill>
            <a:ln w="12435" cap="flat">
              <a:noFill/>
              <a:prstDash val="solid"/>
              <a:miter/>
            </a:ln>
          </p:spPr>
          <p:txBody>
            <a:bodyPr rtlCol="0" anchor="ctr"/>
            <a:lstStyle/>
            <a:p>
              <a:endParaRPr lang="zh-CN" altLang="en-US"/>
            </a:p>
          </p:txBody>
        </p:sp>
        <p:sp>
          <p:nvSpPr>
            <p:cNvPr id="29" name="任意多边形: 形状 28"/>
            <p:cNvSpPr/>
            <p:nvPr/>
          </p:nvSpPr>
          <p:spPr>
            <a:xfrm>
              <a:off x="9761983" y="1286461"/>
              <a:ext cx="611421" cy="611421"/>
            </a:xfrm>
            <a:custGeom>
              <a:avLst/>
              <a:gdLst>
                <a:gd name="connsiteX0" fmla="*/ 611422 w 611421"/>
                <a:gd name="connsiteY0" fmla="*/ 305711 h 611421"/>
                <a:gd name="connsiteX1" fmla="*/ 305711 w 611421"/>
                <a:gd name="connsiteY1" fmla="*/ 611422 h 611421"/>
                <a:gd name="connsiteX2" fmla="*/ 1 w 611421"/>
                <a:gd name="connsiteY2" fmla="*/ 305711 h 611421"/>
                <a:gd name="connsiteX3" fmla="*/ 305711 w 611421"/>
                <a:gd name="connsiteY3" fmla="*/ 0 h 611421"/>
                <a:gd name="connsiteX4" fmla="*/ 611422 w 611421"/>
                <a:gd name="connsiteY4" fmla="*/ 305711 h 61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421" h="611421">
                  <a:moveTo>
                    <a:pt x="611422" y="305711"/>
                  </a:moveTo>
                  <a:cubicBezTo>
                    <a:pt x="611422" y="474550"/>
                    <a:pt x="474551" y="611422"/>
                    <a:pt x="305711" y="611422"/>
                  </a:cubicBezTo>
                  <a:cubicBezTo>
                    <a:pt x="136872" y="611422"/>
                    <a:pt x="1" y="474550"/>
                    <a:pt x="1" y="305711"/>
                  </a:cubicBezTo>
                  <a:cubicBezTo>
                    <a:pt x="1" y="136871"/>
                    <a:pt x="136872" y="0"/>
                    <a:pt x="305711" y="0"/>
                  </a:cubicBezTo>
                  <a:cubicBezTo>
                    <a:pt x="474551" y="0"/>
                    <a:pt x="611422" y="136871"/>
                    <a:pt x="611422" y="305711"/>
                  </a:cubicBezTo>
                  <a:close/>
                </a:path>
              </a:pathLst>
            </a:custGeom>
            <a:solidFill>
              <a:srgbClr val="FFB8B8"/>
            </a:solidFill>
            <a:ln w="12435" cap="flat">
              <a:noFill/>
              <a:prstDash val="solid"/>
              <a:miter/>
            </a:ln>
          </p:spPr>
          <p:txBody>
            <a:bodyPr rtlCol="0" anchor="ctr"/>
            <a:lstStyle/>
            <a:p>
              <a:endParaRPr lang="zh-CN" altLang="en-US"/>
            </a:p>
          </p:txBody>
        </p:sp>
        <p:sp>
          <p:nvSpPr>
            <p:cNvPr id="30" name="任意多边形: 形状 29"/>
            <p:cNvSpPr/>
            <p:nvPr/>
          </p:nvSpPr>
          <p:spPr>
            <a:xfrm>
              <a:off x="9440040" y="3683730"/>
              <a:ext cx="1218201" cy="2151424"/>
            </a:xfrm>
            <a:custGeom>
              <a:avLst/>
              <a:gdLst>
                <a:gd name="connsiteX0" fmla="*/ 398245 w 1218201"/>
                <a:gd name="connsiteY0" fmla="*/ 2151189 h 2151424"/>
                <a:gd name="connsiteX1" fmla="*/ 343292 w 1218201"/>
                <a:gd name="connsiteY1" fmla="*/ 2105172 h 2151424"/>
                <a:gd name="connsiteX2" fmla="*/ -46 w 1218201"/>
                <a:gd name="connsiteY2" fmla="*/ 193362 h 2151424"/>
                <a:gd name="connsiteX3" fmla="*/ -245 w 1218201"/>
                <a:gd name="connsiteY3" fmla="*/ 190611 h 2151424"/>
                <a:gd name="connsiteX4" fmla="*/ -245 w 1218201"/>
                <a:gd name="connsiteY4" fmla="*/ 83716 h 2151424"/>
                <a:gd name="connsiteX5" fmla="*/ 3227 w 1218201"/>
                <a:gd name="connsiteY5" fmla="*/ 72863 h 2151424"/>
                <a:gd name="connsiteX6" fmla="*/ 37332 w 1218201"/>
                <a:gd name="connsiteY6" fmla="*/ 25091 h 2151424"/>
                <a:gd name="connsiteX7" fmla="*/ 51571 w 1218201"/>
                <a:gd name="connsiteY7" fmla="*/ 17312 h 2151424"/>
                <a:gd name="connsiteX8" fmla="*/ 913601 w 1218201"/>
                <a:gd name="connsiteY8" fmla="*/ 19913 h 2151424"/>
                <a:gd name="connsiteX9" fmla="*/ 913601 w 1218201"/>
                <a:gd name="connsiteY9" fmla="*/ 19913 h 2151424"/>
                <a:gd name="connsiteX10" fmla="*/ 931077 w 1218201"/>
                <a:gd name="connsiteY10" fmla="*/ 198652 h 2151424"/>
                <a:gd name="connsiteX11" fmla="*/ 931201 w 1218201"/>
                <a:gd name="connsiteY11" fmla="*/ 201067 h 2151424"/>
                <a:gd name="connsiteX12" fmla="*/ 1217296 w 1218201"/>
                <a:gd name="connsiteY12" fmla="*/ 2030714 h 2151424"/>
                <a:gd name="connsiteX13" fmla="*/ 1171055 w 1218201"/>
                <a:gd name="connsiteY13" fmla="*/ 2094630 h 2151424"/>
                <a:gd name="connsiteX14" fmla="*/ 992366 w 1218201"/>
                <a:gd name="connsiteY14" fmla="*/ 2124067 h 2151424"/>
                <a:gd name="connsiteX15" fmla="*/ 929819 w 1218201"/>
                <a:gd name="connsiteY15" fmla="*/ 2085568 h 2151424"/>
                <a:gd name="connsiteX16" fmla="*/ 624993 w 1218201"/>
                <a:gd name="connsiteY16" fmla="*/ 1084991 h 2151424"/>
                <a:gd name="connsiteX17" fmla="*/ 617350 w 1218201"/>
                <a:gd name="connsiteY17" fmla="*/ 1080659 h 2151424"/>
                <a:gd name="connsiteX18" fmla="*/ 612794 w 1218201"/>
                <a:gd name="connsiteY18" fmla="*/ 1086721 h 2151424"/>
                <a:gd name="connsiteX19" fmla="*/ 626436 w 1218201"/>
                <a:gd name="connsiteY19" fmla="*/ 2058048 h 2151424"/>
                <a:gd name="connsiteX20" fmla="*/ 626722 w 1218201"/>
                <a:gd name="connsiteY20" fmla="*/ 2078847 h 2151424"/>
                <a:gd name="connsiteX21" fmla="*/ 575777 w 1218201"/>
                <a:gd name="connsiteY21" fmla="*/ 2135307 h 2151424"/>
                <a:gd name="connsiteX22" fmla="*/ 403473 w 1218201"/>
                <a:gd name="connsiteY22" fmla="*/ 2150965 h 2151424"/>
                <a:gd name="connsiteX23" fmla="*/ 398245 w 1218201"/>
                <a:gd name="connsiteY23" fmla="*/ 2151189 h 2151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8201" h="2151424">
                  <a:moveTo>
                    <a:pt x="398245" y="2151189"/>
                  </a:moveTo>
                  <a:cubicBezTo>
                    <a:pt x="371161" y="2151264"/>
                    <a:pt x="347971" y="2131846"/>
                    <a:pt x="343292" y="2105172"/>
                  </a:cubicBezTo>
                  <a:cubicBezTo>
                    <a:pt x="264303" y="1666727"/>
                    <a:pt x="6127" y="233081"/>
                    <a:pt x="-46" y="193362"/>
                  </a:cubicBezTo>
                  <a:cubicBezTo>
                    <a:pt x="-183" y="192454"/>
                    <a:pt x="-258" y="191533"/>
                    <a:pt x="-245" y="190611"/>
                  </a:cubicBezTo>
                  <a:lnTo>
                    <a:pt x="-245" y="83716"/>
                  </a:lnTo>
                  <a:cubicBezTo>
                    <a:pt x="-258" y="79821"/>
                    <a:pt x="962" y="76024"/>
                    <a:pt x="3227" y="72863"/>
                  </a:cubicBezTo>
                  <a:lnTo>
                    <a:pt x="37332" y="25091"/>
                  </a:lnTo>
                  <a:cubicBezTo>
                    <a:pt x="40618" y="20436"/>
                    <a:pt x="45883" y="17561"/>
                    <a:pt x="51571" y="17312"/>
                  </a:cubicBezTo>
                  <a:cubicBezTo>
                    <a:pt x="246018" y="8201"/>
                    <a:pt x="882832" y="-18523"/>
                    <a:pt x="913601" y="19913"/>
                  </a:cubicBezTo>
                  <a:lnTo>
                    <a:pt x="913601" y="19913"/>
                  </a:lnTo>
                  <a:cubicBezTo>
                    <a:pt x="944495" y="58536"/>
                    <a:pt x="933579" y="175588"/>
                    <a:pt x="931077" y="198652"/>
                  </a:cubicBezTo>
                  <a:lnTo>
                    <a:pt x="931201" y="201067"/>
                  </a:lnTo>
                  <a:lnTo>
                    <a:pt x="1217296" y="2030714"/>
                  </a:lnTo>
                  <a:cubicBezTo>
                    <a:pt x="1221963" y="2061073"/>
                    <a:pt x="1201363" y="2089551"/>
                    <a:pt x="1171055" y="2094630"/>
                  </a:cubicBezTo>
                  <a:lnTo>
                    <a:pt x="992366" y="2124067"/>
                  </a:lnTo>
                  <a:cubicBezTo>
                    <a:pt x="964858" y="2128485"/>
                    <a:pt x="938258" y="2112118"/>
                    <a:pt x="929819" y="2085568"/>
                  </a:cubicBezTo>
                  <a:cubicBezTo>
                    <a:pt x="874543" y="1908958"/>
                    <a:pt x="689219" y="1314875"/>
                    <a:pt x="624993" y="1084991"/>
                  </a:cubicBezTo>
                  <a:cubicBezTo>
                    <a:pt x="624084" y="1081680"/>
                    <a:pt x="620661" y="1079739"/>
                    <a:pt x="617350" y="1080659"/>
                  </a:cubicBezTo>
                  <a:cubicBezTo>
                    <a:pt x="614636" y="1081406"/>
                    <a:pt x="612757" y="1083896"/>
                    <a:pt x="612794" y="1086721"/>
                  </a:cubicBezTo>
                  <a:cubicBezTo>
                    <a:pt x="616006" y="1305851"/>
                    <a:pt x="623760" y="1864945"/>
                    <a:pt x="626436" y="2058048"/>
                  </a:cubicBezTo>
                  <a:lnTo>
                    <a:pt x="626722" y="2078847"/>
                  </a:lnTo>
                  <a:cubicBezTo>
                    <a:pt x="626972" y="2108036"/>
                    <a:pt x="604841" y="2132556"/>
                    <a:pt x="575777" y="2135307"/>
                  </a:cubicBezTo>
                  <a:lnTo>
                    <a:pt x="403473" y="2150965"/>
                  </a:lnTo>
                  <a:cubicBezTo>
                    <a:pt x="401718" y="2151127"/>
                    <a:pt x="399963" y="2151189"/>
                    <a:pt x="398245" y="2151189"/>
                  </a:cubicBezTo>
                  <a:close/>
                </a:path>
              </a:pathLst>
            </a:custGeom>
            <a:solidFill>
              <a:srgbClr val="2F2E41"/>
            </a:solidFill>
            <a:ln w="12435" cap="flat">
              <a:noFill/>
              <a:prstDash val="solid"/>
              <a:miter/>
            </a:ln>
          </p:spPr>
          <p:txBody>
            <a:bodyPr rtlCol="0" anchor="ctr"/>
            <a:lstStyle/>
            <a:p>
              <a:endParaRPr lang="zh-CN" altLang="en-US"/>
            </a:p>
          </p:txBody>
        </p:sp>
        <p:sp>
          <p:nvSpPr>
            <p:cNvPr id="31" name="任意多边形: 形状 30"/>
            <p:cNvSpPr/>
            <p:nvPr/>
          </p:nvSpPr>
          <p:spPr>
            <a:xfrm>
              <a:off x="9450260" y="1989651"/>
              <a:ext cx="1054559" cy="1886596"/>
            </a:xfrm>
            <a:custGeom>
              <a:avLst/>
              <a:gdLst>
                <a:gd name="connsiteX0" fmla="*/ 423175 w 1054559"/>
                <a:gd name="connsiteY0" fmla="*/ 28207 h 1886596"/>
                <a:gd name="connsiteX1" fmla="*/ 319579 w 1054559"/>
                <a:gd name="connsiteY1" fmla="*/ 177509 h 1886596"/>
                <a:gd name="connsiteX2" fmla="*/ 258788 w 1054559"/>
                <a:gd name="connsiteY2" fmla="*/ 515557 h 1886596"/>
                <a:gd name="connsiteX3" fmla="*/ 239420 w 1054559"/>
                <a:gd name="connsiteY3" fmla="*/ 859107 h 1886596"/>
                <a:gd name="connsiteX4" fmla="*/ -247 w 1054559"/>
                <a:gd name="connsiteY4" fmla="*/ 1769842 h 1886596"/>
                <a:gd name="connsiteX5" fmla="*/ 606931 w 1054559"/>
                <a:gd name="connsiteY5" fmla="*/ 1761901 h 1886596"/>
                <a:gd name="connsiteX6" fmla="*/ 918504 w 1054559"/>
                <a:gd name="connsiteY6" fmla="*/ 1809834 h 1886596"/>
                <a:gd name="connsiteX7" fmla="*/ 974416 w 1054559"/>
                <a:gd name="connsiteY7" fmla="*/ 1034896 h 1886596"/>
                <a:gd name="connsiteX8" fmla="*/ 1054313 w 1054559"/>
                <a:gd name="connsiteY8" fmla="*/ 188102 h 1886596"/>
                <a:gd name="connsiteX9" fmla="*/ 993796 w 1054559"/>
                <a:gd name="connsiteY9" fmla="*/ 129924 h 1886596"/>
                <a:gd name="connsiteX10" fmla="*/ 465520 w 1054559"/>
                <a:gd name="connsiteY10" fmla="*/ 17964 h 188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559" h="1886596">
                  <a:moveTo>
                    <a:pt x="423175" y="28207"/>
                  </a:moveTo>
                  <a:cubicBezTo>
                    <a:pt x="369828" y="59922"/>
                    <a:pt x="337901" y="118199"/>
                    <a:pt x="319579" y="177509"/>
                  </a:cubicBezTo>
                  <a:cubicBezTo>
                    <a:pt x="285661" y="287304"/>
                    <a:pt x="265248" y="400821"/>
                    <a:pt x="258788" y="515557"/>
                  </a:cubicBezTo>
                  <a:lnTo>
                    <a:pt x="239420" y="859107"/>
                  </a:lnTo>
                  <a:lnTo>
                    <a:pt x="-247" y="1769842"/>
                  </a:lnTo>
                  <a:cubicBezTo>
                    <a:pt x="207482" y="1945606"/>
                    <a:pt x="327308" y="1905664"/>
                    <a:pt x="606931" y="1761901"/>
                  </a:cubicBezTo>
                  <a:cubicBezTo>
                    <a:pt x="886552" y="1618126"/>
                    <a:pt x="918504" y="1809834"/>
                    <a:pt x="918504" y="1809834"/>
                  </a:cubicBezTo>
                  <a:lnTo>
                    <a:pt x="974416" y="1034896"/>
                  </a:lnTo>
                  <a:lnTo>
                    <a:pt x="1054313" y="188102"/>
                  </a:lnTo>
                  <a:cubicBezTo>
                    <a:pt x="1036377" y="166506"/>
                    <a:pt x="1016076" y="146989"/>
                    <a:pt x="993796" y="129924"/>
                  </a:cubicBezTo>
                  <a:cubicBezTo>
                    <a:pt x="844183" y="13582"/>
                    <a:pt x="649462" y="-27680"/>
                    <a:pt x="465520" y="17964"/>
                  </a:cubicBezTo>
                  <a:close/>
                </a:path>
              </a:pathLst>
            </a:custGeom>
            <a:solidFill>
              <a:srgbClr val="B3B3B3"/>
            </a:solidFill>
            <a:ln w="12435" cap="flat">
              <a:noFill/>
              <a:prstDash val="solid"/>
              <a:miter/>
            </a:ln>
          </p:spPr>
          <p:txBody>
            <a:bodyPr rtlCol="0" anchor="ctr"/>
            <a:lstStyle/>
            <a:p>
              <a:endParaRPr lang="zh-CN" altLang="en-US"/>
            </a:p>
          </p:txBody>
        </p:sp>
        <p:sp>
          <p:nvSpPr>
            <p:cNvPr id="32" name="任意多边形: 形状 31"/>
            <p:cNvSpPr/>
            <p:nvPr/>
          </p:nvSpPr>
          <p:spPr>
            <a:xfrm>
              <a:off x="9620007" y="2648734"/>
              <a:ext cx="995578" cy="686171"/>
            </a:xfrm>
            <a:custGeom>
              <a:avLst/>
              <a:gdLst>
                <a:gd name="connsiteX0" fmla="*/ 175585 w 995578"/>
                <a:gd name="connsiteY0" fmla="*/ 432671 h 686171"/>
                <a:gd name="connsiteX1" fmla="*/ 194255 w 995578"/>
                <a:gd name="connsiteY1" fmla="*/ 441434 h 686171"/>
                <a:gd name="connsiteX2" fmla="*/ 746267 w 995578"/>
                <a:gd name="connsiteY2" fmla="*/ 165148 h 686171"/>
                <a:gd name="connsiteX3" fmla="*/ 755429 w 995578"/>
                <a:gd name="connsiteY3" fmla="*/ 15472 h 686171"/>
                <a:gd name="connsiteX4" fmla="*/ 983134 w 995578"/>
                <a:gd name="connsiteY4" fmla="*/ -236 h 686171"/>
                <a:gd name="connsiteX5" fmla="*/ 995332 w 995578"/>
                <a:gd name="connsiteY5" fmla="*/ 340974 h 686171"/>
                <a:gd name="connsiteX6" fmla="*/ 257648 w 995578"/>
                <a:gd name="connsiteY6" fmla="*/ 584923 h 686171"/>
                <a:gd name="connsiteX7" fmla="*/ 100754 w 995578"/>
                <a:gd name="connsiteY7" fmla="*/ 682495 h 686171"/>
                <a:gd name="connsiteX8" fmla="*/ 3194 w 995578"/>
                <a:gd name="connsiteY8" fmla="*/ 525600 h 686171"/>
                <a:gd name="connsiteX9" fmla="*/ 160088 w 995578"/>
                <a:gd name="connsiteY9" fmla="*/ 428041 h 686171"/>
                <a:gd name="connsiteX10" fmla="*/ 175585 w 995578"/>
                <a:gd name="connsiteY10" fmla="*/ 432671 h 68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5578" h="686171">
                  <a:moveTo>
                    <a:pt x="175585" y="432671"/>
                  </a:moveTo>
                  <a:cubicBezTo>
                    <a:pt x="182032" y="435098"/>
                    <a:pt x="188281" y="438036"/>
                    <a:pt x="194255" y="441434"/>
                  </a:cubicBezTo>
                  <a:lnTo>
                    <a:pt x="746267" y="165148"/>
                  </a:lnTo>
                  <a:lnTo>
                    <a:pt x="755429" y="15472"/>
                  </a:lnTo>
                  <a:lnTo>
                    <a:pt x="983134" y="-236"/>
                  </a:lnTo>
                  <a:lnTo>
                    <a:pt x="995332" y="340974"/>
                  </a:lnTo>
                  <a:lnTo>
                    <a:pt x="257648" y="584923"/>
                  </a:lnTo>
                  <a:cubicBezTo>
                    <a:pt x="241268" y="655199"/>
                    <a:pt x="171030" y="698875"/>
                    <a:pt x="100754" y="682495"/>
                  </a:cubicBezTo>
                  <a:cubicBezTo>
                    <a:pt x="30490" y="666114"/>
                    <a:pt x="-13186" y="595864"/>
                    <a:pt x="3194" y="525600"/>
                  </a:cubicBezTo>
                  <a:cubicBezTo>
                    <a:pt x="19574" y="455337"/>
                    <a:pt x="89813" y="411648"/>
                    <a:pt x="160088" y="428041"/>
                  </a:cubicBezTo>
                  <a:cubicBezTo>
                    <a:pt x="165341" y="429261"/>
                    <a:pt x="170519" y="430816"/>
                    <a:pt x="175585" y="432671"/>
                  </a:cubicBezTo>
                  <a:close/>
                </a:path>
              </a:pathLst>
            </a:custGeom>
            <a:solidFill>
              <a:srgbClr val="FFB8B8"/>
            </a:solidFill>
            <a:ln w="12435" cap="flat">
              <a:noFill/>
              <a:prstDash val="solid"/>
              <a:miter/>
            </a:ln>
          </p:spPr>
          <p:txBody>
            <a:bodyPr rtlCol="0" anchor="ctr"/>
            <a:lstStyle/>
            <a:p>
              <a:endParaRPr lang="zh-CN" altLang="en-US"/>
            </a:p>
          </p:txBody>
        </p:sp>
        <p:sp>
          <p:nvSpPr>
            <p:cNvPr id="33" name="任意多边形: 形状 32"/>
            <p:cNvSpPr/>
            <p:nvPr/>
          </p:nvSpPr>
          <p:spPr>
            <a:xfrm>
              <a:off x="10208856" y="2165378"/>
              <a:ext cx="451700" cy="639664"/>
            </a:xfrm>
            <a:custGeom>
              <a:avLst/>
              <a:gdLst>
                <a:gd name="connsiteX0" fmla="*/ 291721 w 451700"/>
                <a:gd name="connsiteY0" fmla="*/ 16245 h 639664"/>
                <a:gd name="connsiteX1" fmla="*/ 451454 w 451700"/>
                <a:gd name="connsiteY1" fmla="*/ 583505 h 639664"/>
                <a:gd name="connsiteX2" fmla="*/ 99938 w 451700"/>
                <a:gd name="connsiteY2" fmla="*/ 639429 h 639664"/>
                <a:gd name="connsiteX3" fmla="*/ 12062 w 451700"/>
                <a:gd name="connsiteY3" fmla="*/ 327856 h 639664"/>
                <a:gd name="connsiteX4" fmla="*/ 75964 w 451700"/>
                <a:gd name="connsiteY4" fmla="*/ 40255 h 639664"/>
                <a:gd name="connsiteX5" fmla="*/ 291721 w 451700"/>
                <a:gd name="connsiteY5" fmla="*/ 16245 h 63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00" h="639664">
                  <a:moveTo>
                    <a:pt x="291721" y="16245"/>
                  </a:moveTo>
                  <a:cubicBezTo>
                    <a:pt x="427531" y="64191"/>
                    <a:pt x="451454" y="583505"/>
                    <a:pt x="451454" y="583505"/>
                  </a:cubicBezTo>
                  <a:cubicBezTo>
                    <a:pt x="291684" y="495629"/>
                    <a:pt x="99938" y="639429"/>
                    <a:pt x="99938" y="639429"/>
                  </a:cubicBezTo>
                  <a:cubicBezTo>
                    <a:pt x="99938" y="639429"/>
                    <a:pt x="59995" y="503620"/>
                    <a:pt x="12062" y="327856"/>
                  </a:cubicBezTo>
                  <a:cubicBezTo>
                    <a:pt x="-17363" y="227371"/>
                    <a:pt x="6759" y="118821"/>
                    <a:pt x="75964" y="40255"/>
                  </a:cubicBezTo>
                  <a:cubicBezTo>
                    <a:pt x="75964" y="40255"/>
                    <a:pt x="155900" y="-31713"/>
                    <a:pt x="291721" y="16245"/>
                  </a:cubicBezTo>
                  <a:close/>
                </a:path>
              </a:pathLst>
            </a:custGeom>
            <a:solidFill>
              <a:srgbClr val="B3B3B3"/>
            </a:solidFill>
            <a:ln w="12435" cap="flat">
              <a:noFill/>
              <a:prstDash val="solid"/>
              <a:miter/>
            </a:ln>
          </p:spPr>
          <p:txBody>
            <a:bodyPr rtlCol="0" anchor="ctr"/>
            <a:lstStyle/>
            <a:p>
              <a:endParaRPr lang="zh-CN" altLang="en-US"/>
            </a:p>
          </p:txBody>
        </p:sp>
        <p:sp>
          <p:nvSpPr>
            <p:cNvPr id="34" name="任意多边形: 形状 33"/>
            <p:cNvSpPr/>
            <p:nvPr/>
          </p:nvSpPr>
          <p:spPr>
            <a:xfrm>
              <a:off x="9762112" y="1165444"/>
              <a:ext cx="625514" cy="532487"/>
            </a:xfrm>
            <a:custGeom>
              <a:avLst/>
              <a:gdLst>
                <a:gd name="connsiteX0" fmla="*/ 579455 w 625514"/>
                <a:gd name="connsiteY0" fmla="*/ 507333 h 532487"/>
                <a:gd name="connsiteX1" fmla="*/ 489401 w 625514"/>
                <a:gd name="connsiteY1" fmla="*/ 532252 h 532487"/>
                <a:gd name="connsiteX2" fmla="*/ 458931 w 625514"/>
                <a:gd name="connsiteY2" fmla="*/ 258007 h 532487"/>
                <a:gd name="connsiteX3" fmla="*/ 146586 w 625514"/>
                <a:gd name="connsiteY3" fmla="*/ 250389 h 532487"/>
                <a:gd name="connsiteX4" fmla="*/ 5661 w 625514"/>
                <a:gd name="connsiteY4" fmla="*/ 360856 h 532487"/>
                <a:gd name="connsiteX5" fmla="*/ 1852 w 625514"/>
                <a:gd name="connsiteY5" fmla="*/ 189449 h 532487"/>
                <a:gd name="connsiteX6" fmla="*/ 283714 w 625514"/>
                <a:gd name="connsiteY6" fmla="*/ 6615 h 532487"/>
                <a:gd name="connsiteX7" fmla="*/ 550342 w 625514"/>
                <a:gd name="connsiteY7" fmla="*/ 158979 h 532487"/>
                <a:gd name="connsiteX8" fmla="*/ 579455 w 625514"/>
                <a:gd name="connsiteY8" fmla="*/ 507333 h 53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514" h="532487">
                  <a:moveTo>
                    <a:pt x="579455" y="507333"/>
                  </a:moveTo>
                  <a:cubicBezTo>
                    <a:pt x="541367" y="476863"/>
                    <a:pt x="489401" y="532252"/>
                    <a:pt x="489401" y="532252"/>
                  </a:cubicBezTo>
                  <a:lnTo>
                    <a:pt x="458931" y="258007"/>
                  </a:lnTo>
                  <a:cubicBezTo>
                    <a:pt x="458931" y="258007"/>
                    <a:pt x="268479" y="280822"/>
                    <a:pt x="146586" y="250389"/>
                  </a:cubicBezTo>
                  <a:cubicBezTo>
                    <a:pt x="24705" y="219969"/>
                    <a:pt x="5661" y="360856"/>
                    <a:pt x="5661" y="360856"/>
                  </a:cubicBezTo>
                  <a:cubicBezTo>
                    <a:pt x="-625" y="303949"/>
                    <a:pt x="-1895" y="246593"/>
                    <a:pt x="1852" y="189449"/>
                  </a:cubicBezTo>
                  <a:cubicBezTo>
                    <a:pt x="9470" y="120891"/>
                    <a:pt x="108498" y="52333"/>
                    <a:pt x="283714" y="6615"/>
                  </a:cubicBezTo>
                  <a:cubicBezTo>
                    <a:pt x="458931" y="-39103"/>
                    <a:pt x="550342" y="158979"/>
                    <a:pt x="550342" y="158979"/>
                  </a:cubicBezTo>
                  <a:cubicBezTo>
                    <a:pt x="672248" y="219919"/>
                    <a:pt x="617543" y="537816"/>
                    <a:pt x="579455" y="507333"/>
                  </a:cubicBezTo>
                  <a:close/>
                </a:path>
              </a:pathLst>
            </a:custGeom>
            <a:solidFill>
              <a:srgbClr val="2F2E41"/>
            </a:solidFill>
            <a:ln w="12435" cap="flat">
              <a:noFill/>
              <a:prstDash val="solid"/>
              <a:miter/>
            </a:ln>
          </p:spPr>
          <p:txBody>
            <a:bodyPr rtlCol="0" anchor="ctr"/>
            <a:lstStyle/>
            <a:p>
              <a:endParaRPr lang="zh-CN" altLang="en-US"/>
            </a:p>
          </p:txBody>
        </p:sp>
      </p:gr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aphicFrame>
        <p:nvGraphicFramePr>
          <p:cNvPr id="43" name="图表 42"/>
          <p:cNvGraphicFramePr/>
          <p:nvPr/>
        </p:nvGraphicFramePr>
        <p:xfrm>
          <a:off x="4922938" y="1799182"/>
          <a:ext cx="5963920" cy="3975947"/>
        </p:xfrm>
        <a:graphic>
          <a:graphicData uri="http://schemas.openxmlformats.org/drawingml/2006/chart">
            <c:chart xmlns:c="http://schemas.openxmlformats.org/drawingml/2006/chart" xmlns:r="http://schemas.openxmlformats.org/officeDocument/2006/relationships" r:id="rId2"/>
          </a:graphicData>
        </a:graphic>
      </p:graphicFrame>
      <p:sp>
        <p:nvSpPr>
          <p:cNvPr id="18" name="任意多边形: 形状 17"/>
          <p:cNvSpPr/>
          <p:nvPr/>
        </p:nvSpPr>
        <p:spPr>
          <a:xfrm>
            <a:off x="2173201" y="1785427"/>
            <a:ext cx="224909" cy="224909"/>
          </a:xfrm>
          <a:custGeom>
            <a:avLst/>
            <a:gdLst>
              <a:gd name="connsiteX0" fmla="*/ 329599 w 385857"/>
              <a:gd name="connsiteY0" fmla="*/ 385622 h 385857"/>
              <a:gd name="connsiteX1" fmla="*/ 55765 w 385857"/>
              <a:gd name="connsiteY1" fmla="*/ 385622 h 385857"/>
              <a:gd name="connsiteX2" fmla="*/ -247 w 385857"/>
              <a:gd name="connsiteY2" fmla="*/ 329610 h 385857"/>
              <a:gd name="connsiteX3" fmla="*/ -247 w 385857"/>
              <a:gd name="connsiteY3" fmla="*/ 55776 h 385857"/>
              <a:gd name="connsiteX4" fmla="*/ 55765 w 385857"/>
              <a:gd name="connsiteY4" fmla="*/ -236 h 385857"/>
              <a:gd name="connsiteX5" fmla="*/ 329599 w 385857"/>
              <a:gd name="connsiteY5" fmla="*/ -236 h 385857"/>
              <a:gd name="connsiteX6" fmla="*/ 385610 w 385857"/>
              <a:gd name="connsiteY6" fmla="*/ 55776 h 385857"/>
              <a:gd name="connsiteX7" fmla="*/ 385610 w 385857"/>
              <a:gd name="connsiteY7" fmla="*/ 329610 h 385857"/>
              <a:gd name="connsiteX8" fmla="*/ 329599 w 385857"/>
              <a:gd name="connsiteY8" fmla="*/ 385622 h 38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857" h="385857">
                <a:moveTo>
                  <a:pt x="329599" y="385622"/>
                </a:moveTo>
                <a:lnTo>
                  <a:pt x="55765" y="385622"/>
                </a:lnTo>
                <a:cubicBezTo>
                  <a:pt x="24846" y="385584"/>
                  <a:pt x="-210" y="360528"/>
                  <a:pt x="-247" y="329610"/>
                </a:cubicBezTo>
                <a:lnTo>
                  <a:pt x="-247" y="55776"/>
                </a:lnTo>
                <a:cubicBezTo>
                  <a:pt x="-210" y="24857"/>
                  <a:pt x="24846" y="-198"/>
                  <a:pt x="55765" y="-236"/>
                </a:cubicBezTo>
                <a:lnTo>
                  <a:pt x="329599" y="-236"/>
                </a:lnTo>
                <a:cubicBezTo>
                  <a:pt x="360517" y="-198"/>
                  <a:pt x="385573" y="24857"/>
                  <a:pt x="385610" y="55776"/>
                </a:cubicBezTo>
                <a:lnTo>
                  <a:pt x="385610" y="329610"/>
                </a:lnTo>
                <a:cubicBezTo>
                  <a:pt x="385573" y="360528"/>
                  <a:pt x="360517" y="385584"/>
                  <a:pt x="329599" y="385622"/>
                </a:cubicBezTo>
                <a:close/>
              </a:path>
            </a:pathLst>
          </a:custGeom>
          <a:solidFill>
            <a:srgbClr val="6C63FF"/>
          </a:solidFill>
          <a:ln w="12435" cap="flat">
            <a:noFill/>
            <a:prstDash val="solid"/>
            <a:miter/>
          </a:ln>
        </p:spPr>
        <p:txBody>
          <a:bodyPr rtlCol="0" anchor="ctr"/>
          <a:lstStyle/>
          <a:p>
            <a:endParaRPr lang="zh-CN" altLang="en-US"/>
          </a:p>
        </p:txBody>
      </p:sp>
      <p:sp>
        <p:nvSpPr>
          <p:cNvPr id="44" name="文本框 43"/>
          <p:cNvSpPr txBox="1"/>
          <p:nvPr/>
        </p:nvSpPr>
        <p:spPr>
          <a:xfrm>
            <a:off x="2438800" y="1744172"/>
            <a:ext cx="1402080" cy="337185"/>
          </a:xfrm>
          <a:prstGeom prst="rect">
            <a:avLst/>
          </a:prstGeom>
          <a:noFill/>
        </p:spPr>
        <p:txBody>
          <a:bodyPr wrap="none" rtlCol="0">
            <a:spAutoFit/>
          </a:bodyPr>
          <a:lstStyle/>
          <a:p>
            <a:r>
              <a:rPr lang="zh-CN" altLang="en-US" sz="1600" dirty="0">
                <a:solidFill>
                  <a:schemeClr val="accent2"/>
                </a:solidFill>
                <a:latin typeface="+mj-ea"/>
                <a:ea typeface="+mj-ea"/>
              </a:rPr>
              <a:t>熱愛本職工作</a:t>
            </a:r>
          </a:p>
        </p:txBody>
      </p:sp>
      <p:sp>
        <p:nvSpPr>
          <p:cNvPr id="45" name="文本框 44"/>
          <p:cNvSpPr txBox="1"/>
          <p:nvPr/>
        </p:nvSpPr>
        <p:spPr>
          <a:xfrm>
            <a:off x="2453461" y="2010336"/>
            <a:ext cx="364253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只有熱愛自己的本職工作，才能把工作做好，最重要的是保持一種積極的態度。</a:t>
            </a:r>
          </a:p>
        </p:txBody>
      </p:sp>
      <p:sp>
        <p:nvSpPr>
          <p:cNvPr id="49" name="任意多边形: 形状 48"/>
          <p:cNvSpPr/>
          <p:nvPr/>
        </p:nvSpPr>
        <p:spPr>
          <a:xfrm>
            <a:off x="2173201" y="3022063"/>
            <a:ext cx="224909" cy="224909"/>
          </a:xfrm>
          <a:custGeom>
            <a:avLst/>
            <a:gdLst>
              <a:gd name="connsiteX0" fmla="*/ 329599 w 385857"/>
              <a:gd name="connsiteY0" fmla="*/ 385622 h 385857"/>
              <a:gd name="connsiteX1" fmla="*/ 55765 w 385857"/>
              <a:gd name="connsiteY1" fmla="*/ 385622 h 385857"/>
              <a:gd name="connsiteX2" fmla="*/ -247 w 385857"/>
              <a:gd name="connsiteY2" fmla="*/ 329610 h 385857"/>
              <a:gd name="connsiteX3" fmla="*/ -247 w 385857"/>
              <a:gd name="connsiteY3" fmla="*/ 55776 h 385857"/>
              <a:gd name="connsiteX4" fmla="*/ 55765 w 385857"/>
              <a:gd name="connsiteY4" fmla="*/ -236 h 385857"/>
              <a:gd name="connsiteX5" fmla="*/ 329599 w 385857"/>
              <a:gd name="connsiteY5" fmla="*/ -236 h 385857"/>
              <a:gd name="connsiteX6" fmla="*/ 385610 w 385857"/>
              <a:gd name="connsiteY6" fmla="*/ 55776 h 385857"/>
              <a:gd name="connsiteX7" fmla="*/ 385610 w 385857"/>
              <a:gd name="connsiteY7" fmla="*/ 329610 h 385857"/>
              <a:gd name="connsiteX8" fmla="*/ 329599 w 385857"/>
              <a:gd name="connsiteY8" fmla="*/ 385622 h 38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857" h="385857">
                <a:moveTo>
                  <a:pt x="329599" y="385622"/>
                </a:moveTo>
                <a:lnTo>
                  <a:pt x="55765" y="385622"/>
                </a:lnTo>
                <a:cubicBezTo>
                  <a:pt x="24846" y="385584"/>
                  <a:pt x="-210" y="360528"/>
                  <a:pt x="-247" y="329610"/>
                </a:cubicBezTo>
                <a:lnTo>
                  <a:pt x="-247" y="55776"/>
                </a:lnTo>
                <a:cubicBezTo>
                  <a:pt x="-210" y="24857"/>
                  <a:pt x="24846" y="-198"/>
                  <a:pt x="55765" y="-236"/>
                </a:cubicBezTo>
                <a:lnTo>
                  <a:pt x="329599" y="-236"/>
                </a:lnTo>
                <a:cubicBezTo>
                  <a:pt x="360517" y="-198"/>
                  <a:pt x="385573" y="24857"/>
                  <a:pt x="385610" y="55776"/>
                </a:cubicBezTo>
                <a:lnTo>
                  <a:pt x="385610" y="329610"/>
                </a:lnTo>
                <a:cubicBezTo>
                  <a:pt x="385573" y="360528"/>
                  <a:pt x="360517" y="385584"/>
                  <a:pt x="329599" y="385622"/>
                </a:cubicBezTo>
                <a:close/>
              </a:path>
            </a:pathLst>
          </a:custGeom>
          <a:solidFill>
            <a:srgbClr val="3F3D56"/>
          </a:solidFill>
          <a:ln w="12435" cap="flat">
            <a:noFill/>
            <a:prstDash val="solid"/>
            <a:miter/>
          </a:ln>
        </p:spPr>
        <p:txBody>
          <a:bodyPr rtlCol="0" anchor="ctr"/>
          <a:lstStyle/>
          <a:p>
            <a:endParaRPr lang="zh-CN" altLang="en-US"/>
          </a:p>
        </p:txBody>
      </p:sp>
      <p:sp>
        <p:nvSpPr>
          <p:cNvPr id="50" name="文本框 49"/>
          <p:cNvSpPr txBox="1"/>
          <p:nvPr/>
        </p:nvSpPr>
        <p:spPr>
          <a:xfrm>
            <a:off x="2438800" y="2980808"/>
            <a:ext cx="1402080" cy="337185"/>
          </a:xfrm>
          <a:prstGeom prst="rect">
            <a:avLst/>
          </a:prstGeom>
          <a:noFill/>
        </p:spPr>
        <p:txBody>
          <a:bodyPr wrap="none" rtlCol="0">
            <a:spAutoFit/>
          </a:bodyPr>
          <a:lstStyle/>
          <a:p>
            <a:r>
              <a:rPr lang="zh-CN" altLang="en-US" sz="1600" dirty="0">
                <a:solidFill>
                  <a:schemeClr val="accent2"/>
                </a:solidFill>
                <a:latin typeface="+mj-ea"/>
                <a:ea typeface="+mj-ea"/>
              </a:rPr>
              <a:t>端正合作態度</a:t>
            </a:r>
          </a:p>
        </p:txBody>
      </p:sp>
      <p:sp>
        <p:nvSpPr>
          <p:cNvPr id="51" name="文本框 50"/>
          <p:cNvSpPr txBox="1"/>
          <p:nvPr/>
        </p:nvSpPr>
        <p:spPr>
          <a:xfrm>
            <a:off x="2453461" y="3246972"/>
            <a:ext cx="364253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態度決定一切，用正確態度對待工作，不能在工作中盡職盡責，盡力完成應該做的事情。</a:t>
            </a:r>
          </a:p>
        </p:txBody>
      </p:sp>
      <p:sp>
        <p:nvSpPr>
          <p:cNvPr id="53" name="任意多边形: 形状 52"/>
          <p:cNvSpPr/>
          <p:nvPr/>
        </p:nvSpPr>
        <p:spPr>
          <a:xfrm>
            <a:off x="2173201" y="4258699"/>
            <a:ext cx="224909" cy="224909"/>
          </a:xfrm>
          <a:custGeom>
            <a:avLst/>
            <a:gdLst>
              <a:gd name="connsiteX0" fmla="*/ 329599 w 385857"/>
              <a:gd name="connsiteY0" fmla="*/ 385622 h 385857"/>
              <a:gd name="connsiteX1" fmla="*/ 55765 w 385857"/>
              <a:gd name="connsiteY1" fmla="*/ 385622 h 385857"/>
              <a:gd name="connsiteX2" fmla="*/ -247 w 385857"/>
              <a:gd name="connsiteY2" fmla="*/ 329610 h 385857"/>
              <a:gd name="connsiteX3" fmla="*/ -247 w 385857"/>
              <a:gd name="connsiteY3" fmla="*/ 55776 h 385857"/>
              <a:gd name="connsiteX4" fmla="*/ 55765 w 385857"/>
              <a:gd name="connsiteY4" fmla="*/ -236 h 385857"/>
              <a:gd name="connsiteX5" fmla="*/ 329599 w 385857"/>
              <a:gd name="connsiteY5" fmla="*/ -236 h 385857"/>
              <a:gd name="connsiteX6" fmla="*/ 385610 w 385857"/>
              <a:gd name="connsiteY6" fmla="*/ 55776 h 385857"/>
              <a:gd name="connsiteX7" fmla="*/ 385610 w 385857"/>
              <a:gd name="connsiteY7" fmla="*/ 329610 h 385857"/>
              <a:gd name="connsiteX8" fmla="*/ 329599 w 385857"/>
              <a:gd name="connsiteY8" fmla="*/ 385622 h 38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857" h="385857">
                <a:moveTo>
                  <a:pt x="329599" y="385622"/>
                </a:moveTo>
                <a:lnTo>
                  <a:pt x="55765" y="385622"/>
                </a:lnTo>
                <a:cubicBezTo>
                  <a:pt x="24846" y="385584"/>
                  <a:pt x="-210" y="360528"/>
                  <a:pt x="-247" y="329610"/>
                </a:cubicBezTo>
                <a:lnTo>
                  <a:pt x="-247" y="55776"/>
                </a:lnTo>
                <a:cubicBezTo>
                  <a:pt x="-210" y="24857"/>
                  <a:pt x="24846" y="-198"/>
                  <a:pt x="55765" y="-236"/>
                </a:cubicBezTo>
                <a:lnTo>
                  <a:pt x="329599" y="-236"/>
                </a:lnTo>
                <a:cubicBezTo>
                  <a:pt x="360517" y="-198"/>
                  <a:pt x="385573" y="24857"/>
                  <a:pt x="385610" y="55776"/>
                </a:cubicBezTo>
                <a:lnTo>
                  <a:pt x="385610" y="329610"/>
                </a:lnTo>
                <a:cubicBezTo>
                  <a:pt x="385573" y="360528"/>
                  <a:pt x="360517" y="385584"/>
                  <a:pt x="329599" y="385622"/>
                </a:cubicBezTo>
                <a:close/>
              </a:path>
            </a:pathLst>
          </a:custGeom>
          <a:solidFill>
            <a:srgbClr val="CCCCCC"/>
          </a:solidFill>
          <a:ln w="12435" cap="flat">
            <a:noFill/>
            <a:prstDash val="solid"/>
            <a:miter/>
          </a:ln>
        </p:spPr>
        <p:txBody>
          <a:bodyPr rtlCol="0" anchor="ctr"/>
          <a:lstStyle/>
          <a:p>
            <a:endParaRPr lang="zh-CN" altLang="en-US"/>
          </a:p>
        </p:txBody>
      </p:sp>
      <p:sp>
        <p:nvSpPr>
          <p:cNvPr id="54" name="文本框 53"/>
          <p:cNvSpPr txBox="1"/>
          <p:nvPr/>
        </p:nvSpPr>
        <p:spPr>
          <a:xfrm>
            <a:off x="2438800" y="4217444"/>
            <a:ext cx="1402080" cy="337185"/>
          </a:xfrm>
          <a:prstGeom prst="rect">
            <a:avLst/>
          </a:prstGeom>
          <a:noFill/>
        </p:spPr>
        <p:txBody>
          <a:bodyPr wrap="none" rtlCol="0">
            <a:spAutoFit/>
          </a:bodyPr>
          <a:lstStyle/>
          <a:p>
            <a:r>
              <a:rPr lang="zh-CN" altLang="en-US" sz="1600" dirty="0">
                <a:solidFill>
                  <a:schemeClr val="accent2"/>
                </a:solidFill>
                <a:latin typeface="+mj-ea"/>
                <a:ea typeface="+mj-ea"/>
              </a:rPr>
              <a:t>培養團隊意識</a:t>
            </a:r>
          </a:p>
        </p:txBody>
      </p:sp>
      <p:sp>
        <p:nvSpPr>
          <p:cNvPr id="55" name="文本框 54"/>
          <p:cNvSpPr txBox="1"/>
          <p:nvPr/>
        </p:nvSpPr>
        <p:spPr>
          <a:xfrm>
            <a:off x="2453461" y="4483608"/>
            <a:ext cx="364253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只有熱愛自己的本職工作，才能把工作做好，最重要的是保持一種積極的態度。</a:t>
            </a:r>
          </a:p>
        </p:txBody>
      </p:sp>
      <p:sp>
        <p:nvSpPr>
          <p:cNvPr id="56" name="文本框 55"/>
          <p:cNvSpPr txBox="1"/>
          <p:nvPr/>
        </p:nvSpPr>
        <p:spPr>
          <a:xfrm>
            <a:off x="7094419" y="1540556"/>
            <a:ext cx="1605280" cy="337185"/>
          </a:xfrm>
          <a:prstGeom prst="rect">
            <a:avLst/>
          </a:prstGeom>
          <a:noFill/>
        </p:spPr>
        <p:txBody>
          <a:bodyPr wrap="none" rtlCol="0">
            <a:spAutoFit/>
          </a:bodyPr>
          <a:lstStyle/>
          <a:p>
            <a:r>
              <a:rPr lang="zh-CN" altLang="en-US" sz="1600" dirty="0">
                <a:solidFill>
                  <a:schemeClr val="tx1">
                    <a:lumMod val="65000"/>
                    <a:lumOff val="35000"/>
                  </a:schemeClr>
                </a:solidFill>
                <a:latin typeface="+mj-ea"/>
                <a:ea typeface="+mj-ea"/>
              </a:rPr>
              <a:t>各產品業績情況</a:t>
            </a:r>
          </a:p>
        </p:txBody>
      </p:sp>
      <p:sp>
        <p:nvSpPr>
          <p:cNvPr id="57" name="文本框 56"/>
          <p:cNvSpPr txBox="1"/>
          <p:nvPr/>
        </p:nvSpPr>
        <p:spPr>
          <a:xfrm>
            <a:off x="7071960" y="3752622"/>
            <a:ext cx="1125855" cy="706755"/>
          </a:xfrm>
          <a:prstGeom prst="rect">
            <a:avLst/>
          </a:prstGeom>
          <a:noFill/>
        </p:spPr>
        <p:txBody>
          <a:bodyPr wrap="none" rtlCol="0">
            <a:spAutoFit/>
          </a:bodyPr>
          <a:lstStyle/>
          <a:p>
            <a:r>
              <a:rPr lang="en-US" altLang="zh-CN" sz="4000" dirty="0">
                <a:solidFill>
                  <a:schemeClr val="bg1"/>
                </a:solidFill>
                <a:effectLst>
                  <a:outerShdw blurRad="38100" dist="38100" dir="2700000" algn="tl">
                    <a:srgbClr val="000000">
                      <a:alpha val="43137"/>
                    </a:srgbClr>
                  </a:outerShdw>
                </a:effectLst>
              </a:rPr>
              <a:t>75%</a:t>
            </a:r>
            <a:endParaRPr lang="zh-CN" altLang="en-US" sz="4000" dirty="0">
              <a:solidFill>
                <a:schemeClr val="bg1"/>
              </a:solidFill>
              <a:effectLst>
                <a:outerShdw blurRad="38100" dist="38100" dir="2700000" algn="tl">
                  <a:srgbClr val="000000">
                    <a:alpha val="43137"/>
                  </a:srgbClr>
                </a:outerShdw>
              </a:effectLst>
            </a:endParaRPr>
          </a:p>
        </p:txBody>
      </p:sp>
      <p:sp>
        <p:nvSpPr>
          <p:cNvPr id="58" name="文本框 57"/>
          <p:cNvSpPr txBox="1"/>
          <p:nvPr/>
        </p:nvSpPr>
        <p:spPr>
          <a:xfrm>
            <a:off x="8165867" y="2557392"/>
            <a:ext cx="1125855" cy="706755"/>
          </a:xfrm>
          <a:prstGeom prst="rect">
            <a:avLst/>
          </a:prstGeom>
          <a:noFill/>
        </p:spPr>
        <p:txBody>
          <a:bodyPr wrap="none" rtlCol="0">
            <a:spAutoFit/>
          </a:bodyPr>
          <a:lstStyle/>
          <a:p>
            <a:r>
              <a:rPr lang="en-US" altLang="zh-CN" sz="4000" dirty="0">
                <a:solidFill>
                  <a:schemeClr val="bg1"/>
                </a:solidFill>
                <a:effectLst>
                  <a:outerShdw blurRad="38100" dist="38100" dir="2700000" algn="tl">
                    <a:srgbClr val="000000">
                      <a:alpha val="43137"/>
                    </a:srgbClr>
                  </a:outerShdw>
                </a:effectLst>
              </a:rPr>
              <a:t>25%</a:t>
            </a:r>
            <a:endParaRPr lang="zh-CN" altLang="en-US" sz="4000" dirty="0">
              <a:solidFill>
                <a:schemeClr val="bg1"/>
              </a:solidFill>
              <a:effectLst>
                <a:outerShdw blurRad="38100" dist="38100" dir="2700000" algn="tl">
                  <a:srgbClr val="000000">
                    <a:alpha val="43137"/>
                  </a:srgbClr>
                </a:outerShdw>
              </a:effectLst>
            </a:endParaRPr>
          </a:p>
        </p:txBody>
      </p:sp>
      <p:sp>
        <p:nvSpPr>
          <p:cNvPr id="59" name="任意多边形: 形状 58"/>
          <p:cNvSpPr/>
          <p:nvPr/>
        </p:nvSpPr>
        <p:spPr>
          <a:xfrm>
            <a:off x="7502821" y="1844971"/>
            <a:ext cx="804151" cy="70820"/>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CCCCCC"/>
          </a:solidFill>
          <a:ln w="9584" cap="flat">
            <a:noFill/>
            <a:prstDash val="solid"/>
            <a:miter/>
          </a:ln>
        </p:spPr>
        <p:txBody>
          <a:bodyPr rtlCol="0" anchor="ct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形状 57"/>
          <p:cNvSpPr/>
          <p:nvPr/>
        </p:nvSpPr>
        <p:spPr>
          <a:xfrm flipH="1">
            <a:off x="0" y="6141452"/>
            <a:ext cx="12192000" cy="716548"/>
          </a:xfrm>
          <a:custGeom>
            <a:avLst/>
            <a:gdLst>
              <a:gd name="connsiteX0" fmla="*/ 9143821 w 12192000"/>
              <a:gd name="connsiteY0" fmla="*/ 354 h 482074"/>
              <a:gd name="connsiteX1" fmla="*/ 7315200 w 12192000"/>
              <a:gd name="connsiteY1" fmla="*/ 50927 h 482074"/>
              <a:gd name="connsiteX2" fmla="*/ 4884420 w 12192000"/>
              <a:gd name="connsiteY2" fmla="*/ 190262 h 482074"/>
              <a:gd name="connsiteX3" fmla="*/ 2415540 w 12192000"/>
              <a:gd name="connsiteY3" fmla="*/ 300574 h 482074"/>
              <a:gd name="connsiteX4" fmla="*/ 406400 w 12192000"/>
              <a:gd name="connsiteY4" fmla="*/ 219497 h 482074"/>
              <a:gd name="connsiteX5" fmla="*/ 112454 w 12192000"/>
              <a:gd name="connsiteY5" fmla="*/ 150597 h 482074"/>
              <a:gd name="connsiteX6" fmla="*/ 0 w 12192000"/>
              <a:gd name="connsiteY6" fmla="*/ 103702 h 482074"/>
              <a:gd name="connsiteX7" fmla="*/ 0 w 12192000"/>
              <a:gd name="connsiteY7" fmla="*/ 482074 h 482074"/>
              <a:gd name="connsiteX8" fmla="*/ 12192000 w 12192000"/>
              <a:gd name="connsiteY8" fmla="*/ 482074 h 482074"/>
              <a:gd name="connsiteX9" fmla="*/ 12192000 w 12192000"/>
              <a:gd name="connsiteY9" fmla="*/ 133502 h 482074"/>
              <a:gd name="connsiteX10" fmla="*/ 11785600 w 12192000"/>
              <a:gd name="connsiteY10" fmla="*/ 105977 h 482074"/>
              <a:gd name="connsiteX11" fmla="*/ 9753600 w 12192000"/>
              <a:gd name="connsiteY11" fmla="*/ 4995 h 482074"/>
              <a:gd name="connsiteX12" fmla="*/ 9143821 w 12192000"/>
              <a:gd name="connsiteY12" fmla="*/ 354 h 48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482074">
                <a:moveTo>
                  <a:pt x="9143821" y="354"/>
                </a:moveTo>
                <a:cubicBezTo>
                  <a:pt x="8533924" y="3544"/>
                  <a:pt x="7923848" y="27769"/>
                  <a:pt x="7315200" y="50927"/>
                </a:cubicBezTo>
                <a:cubicBezTo>
                  <a:pt x="6503670" y="81805"/>
                  <a:pt x="5701030" y="148655"/>
                  <a:pt x="4884420" y="190262"/>
                </a:cubicBezTo>
                <a:cubicBezTo>
                  <a:pt x="4067810" y="231870"/>
                  <a:pt x="3161877" y="295702"/>
                  <a:pt x="2415540" y="300574"/>
                </a:cubicBezTo>
                <a:cubicBezTo>
                  <a:pt x="1669203" y="305447"/>
                  <a:pt x="867410" y="273158"/>
                  <a:pt x="406400" y="219497"/>
                </a:cubicBezTo>
                <a:cubicBezTo>
                  <a:pt x="291148" y="206082"/>
                  <a:pt x="194575" y="180487"/>
                  <a:pt x="112454" y="150597"/>
                </a:cubicBezTo>
                <a:lnTo>
                  <a:pt x="0" y="103702"/>
                </a:lnTo>
                <a:lnTo>
                  <a:pt x="0" y="482074"/>
                </a:lnTo>
                <a:lnTo>
                  <a:pt x="12192000" y="482074"/>
                </a:lnTo>
                <a:lnTo>
                  <a:pt x="12192000" y="133502"/>
                </a:lnTo>
                <a:lnTo>
                  <a:pt x="11785600" y="105977"/>
                </a:lnTo>
                <a:cubicBezTo>
                  <a:pt x="11379200" y="78452"/>
                  <a:pt x="10566400" y="23402"/>
                  <a:pt x="9753600" y="4995"/>
                </a:cubicBezTo>
                <a:cubicBezTo>
                  <a:pt x="9550400" y="565"/>
                  <a:pt x="9347121" y="-709"/>
                  <a:pt x="9143821" y="354"/>
                </a:cubicBezTo>
                <a:close/>
              </a:path>
            </a:pathLst>
          </a:custGeom>
          <a:solidFill>
            <a:schemeClr val="accent1"/>
          </a:solidFill>
          <a:ln w="8467" cap="flat">
            <a:noFill/>
            <a:prstDash val="solid"/>
            <a:miter/>
          </a:ln>
        </p:spPr>
        <p:txBody>
          <a:bodyPr wrap="square" rtlCol="0" anchor="ctr">
            <a:noAutofit/>
          </a:bodyPr>
          <a:lstStyle/>
          <a:p>
            <a:endParaRPr lang="zh-CN" altLang="en-US" dirty="0"/>
          </a:p>
        </p:txBody>
      </p:sp>
      <p:grpSp>
        <p:nvGrpSpPr>
          <p:cNvPr id="56" name="组合 55"/>
          <p:cNvGrpSpPr/>
          <p:nvPr/>
        </p:nvGrpSpPr>
        <p:grpSpPr>
          <a:xfrm rot="1864103">
            <a:off x="5113483" y="4845090"/>
            <a:ext cx="832545" cy="1874465"/>
            <a:chOff x="4999295" y="4815549"/>
            <a:chExt cx="832545" cy="1874465"/>
          </a:xfrm>
          <a:solidFill>
            <a:schemeClr val="accent4"/>
          </a:solidFill>
        </p:grpSpPr>
        <p:sp>
          <p:nvSpPr>
            <p:cNvPr id="15" name="任意多边形: 形状 14"/>
            <p:cNvSpPr/>
            <p:nvPr/>
          </p:nvSpPr>
          <p:spPr>
            <a:xfrm>
              <a:off x="4999295" y="4815549"/>
              <a:ext cx="619532" cy="1874465"/>
            </a:xfrm>
            <a:custGeom>
              <a:avLst/>
              <a:gdLst>
                <a:gd name="connsiteX0" fmla="*/ 475320 w 475943"/>
                <a:gd name="connsiteY0" fmla="*/ 1063863 h 1440020"/>
                <a:gd name="connsiteX1" fmla="*/ 413173 w 475943"/>
                <a:gd name="connsiteY1" fmla="*/ 1431585 h 1440020"/>
                <a:gd name="connsiteX2" fmla="*/ 410493 w 475943"/>
                <a:gd name="connsiteY2" fmla="*/ 1439832 h 1440020"/>
                <a:gd name="connsiteX3" fmla="*/ 178590 w 475943"/>
                <a:gd name="connsiteY3" fmla="*/ 1439832 h 1440020"/>
                <a:gd name="connsiteX4" fmla="*/ 179330 w 475943"/>
                <a:gd name="connsiteY4" fmla="*/ 1431585 h 1440020"/>
                <a:gd name="connsiteX5" fmla="*/ -135 w 475943"/>
                <a:gd name="connsiteY5" fmla="*/ -189 h 1440020"/>
                <a:gd name="connsiteX6" fmla="*/ 475320 w 475943"/>
                <a:gd name="connsiteY6" fmla="*/ 1063863 h 144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943" h="1440020">
                  <a:moveTo>
                    <a:pt x="475320" y="1063863"/>
                  </a:moveTo>
                  <a:cubicBezTo>
                    <a:pt x="471969" y="1188746"/>
                    <a:pt x="451049" y="1312538"/>
                    <a:pt x="413173" y="1431585"/>
                  </a:cubicBezTo>
                  <a:cubicBezTo>
                    <a:pt x="412333" y="1434348"/>
                    <a:pt x="411401" y="1437068"/>
                    <a:pt x="410493" y="1439832"/>
                  </a:cubicBezTo>
                  <a:lnTo>
                    <a:pt x="178590" y="1439832"/>
                  </a:lnTo>
                  <a:cubicBezTo>
                    <a:pt x="178834" y="1437354"/>
                    <a:pt x="179086" y="1434591"/>
                    <a:pt x="179330" y="1431585"/>
                  </a:cubicBezTo>
                  <a:cubicBezTo>
                    <a:pt x="194791" y="1253825"/>
                    <a:pt x="106457" y="184827"/>
                    <a:pt x="-135" y="-189"/>
                  </a:cubicBezTo>
                  <a:cubicBezTo>
                    <a:pt x="9204" y="14819"/>
                    <a:pt x="493301" y="499042"/>
                    <a:pt x="475320" y="1063863"/>
                  </a:cubicBezTo>
                  <a:close/>
                </a:path>
              </a:pathLst>
            </a:custGeom>
            <a:grpFill/>
            <a:ln w="8389" cap="flat">
              <a:noFill/>
              <a:prstDash val="solid"/>
              <a:miter/>
            </a:ln>
          </p:spPr>
          <p:txBody>
            <a:bodyPr rtlCol="0" anchor="ctr"/>
            <a:lstStyle/>
            <a:p>
              <a:endParaRPr lang="zh-CN" altLang="en-US"/>
            </a:p>
          </p:txBody>
        </p:sp>
        <p:sp>
          <p:nvSpPr>
            <p:cNvPr id="16" name="任意多边形: 形状 15"/>
            <p:cNvSpPr/>
            <p:nvPr/>
          </p:nvSpPr>
          <p:spPr>
            <a:xfrm>
              <a:off x="5361223" y="5657820"/>
              <a:ext cx="470617" cy="1032194"/>
            </a:xfrm>
            <a:custGeom>
              <a:avLst/>
              <a:gdLst>
                <a:gd name="connsiteX0" fmla="*/ 179867 w 361542"/>
                <a:gd name="connsiteY0" fmla="*/ 784526 h 792962"/>
                <a:gd name="connsiteX1" fmla="*/ 173845 w 361542"/>
                <a:gd name="connsiteY1" fmla="*/ 792773 h 792962"/>
                <a:gd name="connsiteX2" fmla="*/ -135 w 361542"/>
                <a:gd name="connsiteY2" fmla="*/ 792773 h 792962"/>
                <a:gd name="connsiteX3" fmla="*/ 4484 w 361542"/>
                <a:gd name="connsiteY3" fmla="*/ 784526 h 792962"/>
                <a:gd name="connsiteX4" fmla="*/ 197251 w 361542"/>
                <a:gd name="connsiteY4" fmla="*/ 416805 h 792962"/>
                <a:gd name="connsiteX5" fmla="*/ 353377 w 361542"/>
                <a:gd name="connsiteY5" fmla="*/ -189 h 792962"/>
                <a:gd name="connsiteX6" fmla="*/ 179867 w 361542"/>
                <a:gd name="connsiteY6" fmla="*/ 784526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542" h="792962">
                  <a:moveTo>
                    <a:pt x="179867" y="784526"/>
                  </a:moveTo>
                  <a:cubicBezTo>
                    <a:pt x="177935" y="787289"/>
                    <a:pt x="175920" y="790052"/>
                    <a:pt x="173845" y="792773"/>
                  </a:cubicBezTo>
                  <a:lnTo>
                    <a:pt x="-135" y="792773"/>
                  </a:lnTo>
                  <a:cubicBezTo>
                    <a:pt x="1184" y="790422"/>
                    <a:pt x="2712" y="787659"/>
                    <a:pt x="4484" y="784526"/>
                  </a:cubicBezTo>
                  <a:cubicBezTo>
                    <a:pt x="33223" y="732658"/>
                    <a:pt x="118290" y="577574"/>
                    <a:pt x="197251" y="416805"/>
                  </a:cubicBezTo>
                  <a:cubicBezTo>
                    <a:pt x="282083" y="244035"/>
                    <a:pt x="359927" y="64713"/>
                    <a:pt x="353377" y="-189"/>
                  </a:cubicBezTo>
                  <a:cubicBezTo>
                    <a:pt x="355476" y="14441"/>
                    <a:pt x="414181" y="460678"/>
                    <a:pt x="179867" y="784526"/>
                  </a:cubicBezTo>
                  <a:close/>
                </a:path>
              </a:pathLst>
            </a:custGeom>
            <a:grpFill/>
            <a:ln w="8389" cap="flat">
              <a:noFill/>
              <a:prstDash val="solid"/>
              <a:miter/>
            </a:ln>
          </p:spPr>
          <p:txBody>
            <a:bodyPr rtlCol="0" anchor="ctr"/>
            <a:lstStyle/>
            <a:p>
              <a:endParaRPr lang="zh-CN" altLang="en-US"/>
            </a:p>
          </p:txBody>
        </p:sp>
      </p:grpSp>
      <p:sp>
        <p:nvSpPr>
          <p:cNvPr id="13" name="任意多边形: 形状 12"/>
          <p:cNvSpPr/>
          <p:nvPr/>
        </p:nvSpPr>
        <p:spPr>
          <a:xfrm>
            <a:off x="856799" y="4187808"/>
            <a:ext cx="818780" cy="1884501"/>
          </a:xfrm>
          <a:custGeom>
            <a:avLst/>
            <a:gdLst>
              <a:gd name="connsiteX0" fmla="*/ 181733 w 629011"/>
              <a:gd name="connsiteY0" fmla="*/ 1157438 h 1447730"/>
              <a:gd name="connsiteX1" fmla="*/ 422992 w 629011"/>
              <a:gd name="connsiteY1" fmla="*/ 1441822 h 1447730"/>
              <a:gd name="connsiteX2" fmla="*/ 429509 w 629011"/>
              <a:gd name="connsiteY2" fmla="*/ 1447541 h 1447730"/>
              <a:gd name="connsiteX3" fmla="*/ 628877 w 629011"/>
              <a:gd name="connsiteY3" fmla="*/ 1329083 h 1447730"/>
              <a:gd name="connsiteX4" fmla="*/ 624031 w 629011"/>
              <a:gd name="connsiteY4" fmla="*/ 1322372 h 1447730"/>
              <a:gd name="connsiteX5" fmla="*/ 46940 w 629011"/>
              <a:gd name="connsiteY5" fmla="*/ -189 h 1447730"/>
              <a:gd name="connsiteX6" fmla="*/ 181733 w 629011"/>
              <a:gd name="connsiteY6" fmla="*/ 1157438 h 144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11" h="1447730">
                <a:moveTo>
                  <a:pt x="181733" y="1157438"/>
                </a:moveTo>
                <a:cubicBezTo>
                  <a:pt x="248399" y="1263089"/>
                  <a:pt x="329619" y="1358830"/>
                  <a:pt x="422992" y="1441822"/>
                </a:cubicBezTo>
                <a:cubicBezTo>
                  <a:pt x="425125" y="1443771"/>
                  <a:pt x="427317" y="1445627"/>
                  <a:pt x="429509" y="1447541"/>
                </a:cubicBezTo>
                <a:lnTo>
                  <a:pt x="628877" y="1329083"/>
                </a:lnTo>
                <a:cubicBezTo>
                  <a:pt x="627399" y="1327076"/>
                  <a:pt x="625770" y="1324833"/>
                  <a:pt x="624031" y="1322372"/>
                </a:cubicBezTo>
                <a:cubicBezTo>
                  <a:pt x="519934" y="1177451"/>
                  <a:pt x="49812" y="213322"/>
                  <a:pt x="46940" y="-189"/>
                </a:cubicBezTo>
                <a:cubicBezTo>
                  <a:pt x="46578" y="17490"/>
                  <a:pt x="-122245" y="681051"/>
                  <a:pt x="181733" y="1157438"/>
                </a:cubicBezTo>
                <a:close/>
              </a:path>
            </a:pathLst>
          </a:custGeom>
          <a:solidFill>
            <a:srgbClr val="E6E6E6"/>
          </a:solidFill>
          <a:ln w="8389" cap="flat">
            <a:noFill/>
            <a:prstDash val="solid"/>
            <a:miter/>
          </a:ln>
        </p:spPr>
        <p:txBody>
          <a:bodyPr rtlCol="0" anchor="ctr"/>
          <a:lstStyle/>
          <a:p>
            <a:endParaRPr lang="zh-CN" altLang="en-US"/>
          </a:p>
        </p:txBody>
      </p:sp>
      <p:sp>
        <p:nvSpPr>
          <p:cNvPr id="14" name="任意多边形: 形状 13"/>
          <p:cNvSpPr/>
          <p:nvPr/>
        </p:nvSpPr>
        <p:spPr>
          <a:xfrm>
            <a:off x="641538" y="5331859"/>
            <a:ext cx="922884" cy="767977"/>
          </a:xfrm>
          <a:custGeom>
            <a:avLst/>
            <a:gdLst>
              <a:gd name="connsiteX0" fmla="*/ 549898 w 708987"/>
              <a:gd name="connsiteY0" fmla="*/ 585780 h 589983"/>
              <a:gd name="connsiteX1" fmla="*/ 559287 w 708987"/>
              <a:gd name="connsiteY1" fmla="*/ 589794 h 589983"/>
              <a:gd name="connsiteX2" fmla="*/ 708853 w 708987"/>
              <a:gd name="connsiteY2" fmla="*/ 500923 h 589983"/>
              <a:gd name="connsiteX3" fmla="*/ 700673 w 708987"/>
              <a:gd name="connsiteY3" fmla="*/ 496195 h 589983"/>
              <a:gd name="connsiteX4" fmla="*/ 347111 w 708987"/>
              <a:gd name="connsiteY4" fmla="*/ 278535 h 589983"/>
              <a:gd name="connsiteX5" fmla="*/ -135 w 708987"/>
              <a:gd name="connsiteY5" fmla="*/ -189 h 589983"/>
              <a:gd name="connsiteX6" fmla="*/ 549898 w 708987"/>
              <a:gd name="connsiteY6" fmla="*/ 585780 h 58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987" h="589983">
                <a:moveTo>
                  <a:pt x="549898" y="585780"/>
                </a:moveTo>
                <a:cubicBezTo>
                  <a:pt x="552980" y="587165"/>
                  <a:pt x="556121" y="588509"/>
                  <a:pt x="559287" y="589794"/>
                </a:cubicBezTo>
                <a:lnTo>
                  <a:pt x="708853" y="500923"/>
                </a:lnTo>
                <a:cubicBezTo>
                  <a:pt x="706518" y="499579"/>
                  <a:pt x="703797" y="497983"/>
                  <a:pt x="700673" y="496195"/>
                </a:cubicBezTo>
                <a:cubicBezTo>
                  <a:pt x="649468" y="466288"/>
                  <a:pt x="497122" y="376418"/>
                  <a:pt x="347111" y="278535"/>
                </a:cubicBezTo>
                <a:cubicBezTo>
                  <a:pt x="185939" y="173337"/>
                  <a:pt x="27378" y="58961"/>
                  <a:pt x="-135" y="-189"/>
                </a:cubicBezTo>
                <a:cubicBezTo>
                  <a:pt x="5593" y="13433"/>
                  <a:pt x="183058" y="427051"/>
                  <a:pt x="549898" y="585780"/>
                </a:cubicBezTo>
                <a:close/>
              </a:path>
            </a:pathLst>
          </a:custGeom>
          <a:solidFill>
            <a:schemeClr val="accent4"/>
          </a:solidFill>
          <a:ln w="8389" cap="flat">
            <a:noFill/>
            <a:prstDash val="solid"/>
            <a:miter/>
          </a:ln>
        </p:spPr>
        <p:txBody>
          <a:bodyPr rtlCol="0" anchor="ctr"/>
          <a:lstStyle/>
          <a:p>
            <a:endParaRPr lang="zh-CN" altLang="en-US"/>
          </a:p>
        </p:txBody>
      </p:sp>
      <p:sp>
        <p:nvSpPr>
          <p:cNvPr id="17" name="任意多边形: 形状 16"/>
          <p:cNvSpPr/>
          <p:nvPr/>
        </p:nvSpPr>
        <p:spPr>
          <a:xfrm>
            <a:off x="1328368" y="994836"/>
            <a:ext cx="4115091" cy="5686782"/>
          </a:xfrm>
          <a:custGeom>
            <a:avLst/>
            <a:gdLst>
              <a:gd name="connsiteX0" fmla="*/ 2921445 w 3161335"/>
              <a:gd name="connsiteY0" fmla="*/ 4368566 h 4368755"/>
              <a:gd name="connsiteX1" fmla="*/ 239621 w 3161335"/>
              <a:gd name="connsiteY1" fmla="*/ 4368566 h 4368755"/>
              <a:gd name="connsiteX2" fmla="*/ -135 w 3161335"/>
              <a:gd name="connsiteY2" fmla="*/ 4128810 h 4368755"/>
              <a:gd name="connsiteX3" fmla="*/ -135 w 3161335"/>
              <a:gd name="connsiteY3" fmla="*/ 239567 h 4368755"/>
              <a:gd name="connsiteX4" fmla="*/ 239621 w 3161335"/>
              <a:gd name="connsiteY4" fmla="*/ -189 h 4368755"/>
              <a:gd name="connsiteX5" fmla="*/ 2921445 w 3161335"/>
              <a:gd name="connsiteY5" fmla="*/ -189 h 4368755"/>
              <a:gd name="connsiteX6" fmla="*/ 3161201 w 3161335"/>
              <a:gd name="connsiteY6" fmla="*/ 239567 h 4368755"/>
              <a:gd name="connsiteX7" fmla="*/ 3161201 w 3161335"/>
              <a:gd name="connsiteY7" fmla="*/ 4128810 h 4368755"/>
              <a:gd name="connsiteX8" fmla="*/ 2921445 w 3161335"/>
              <a:gd name="connsiteY8" fmla="*/ 4368566 h 436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1335" h="4368755">
                <a:moveTo>
                  <a:pt x="2921445" y="4368566"/>
                </a:moveTo>
                <a:lnTo>
                  <a:pt x="239621" y="4368566"/>
                </a:lnTo>
                <a:cubicBezTo>
                  <a:pt x="107272" y="4368415"/>
                  <a:pt x="16" y="4261160"/>
                  <a:pt x="-135" y="4128810"/>
                </a:cubicBezTo>
                <a:lnTo>
                  <a:pt x="-135" y="239567"/>
                </a:lnTo>
                <a:cubicBezTo>
                  <a:pt x="16" y="107217"/>
                  <a:pt x="107272" y="-38"/>
                  <a:pt x="239621" y="-189"/>
                </a:cubicBezTo>
                <a:lnTo>
                  <a:pt x="2921445" y="-189"/>
                </a:lnTo>
                <a:cubicBezTo>
                  <a:pt x="3053795" y="-38"/>
                  <a:pt x="3161050" y="107217"/>
                  <a:pt x="3161201" y="239567"/>
                </a:cubicBezTo>
                <a:lnTo>
                  <a:pt x="3161201" y="4128810"/>
                </a:lnTo>
                <a:cubicBezTo>
                  <a:pt x="3161050" y="4261160"/>
                  <a:pt x="3053795" y="4368415"/>
                  <a:pt x="2921445" y="4368566"/>
                </a:cubicBezTo>
                <a:close/>
              </a:path>
            </a:pathLst>
          </a:custGeom>
          <a:solidFill>
            <a:srgbClr val="CACACA"/>
          </a:solidFill>
          <a:ln w="8389" cap="flat">
            <a:noFill/>
            <a:prstDash val="solid"/>
            <a:miter/>
          </a:ln>
        </p:spPr>
        <p:txBody>
          <a:bodyPr rtlCol="0" anchor="ctr"/>
          <a:lstStyle/>
          <a:p>
            <a:endParaRPr lang="zh-CN" altLang="en-US"/>
          </a:p>
        </p:txBody>
      </p:sp>
      <p:sp>
        <p:nvSpPr>
          <p:cNvPr id="18" name="任意多边形: 形状 17"/>
          <p:cNvSpPr/>
          <p:nvPr/>
        </p:nvSpPr>
        <p:spPr>
          <a:xfrm>
            <a:off x="1538110" y="1193954"/>
            <a:ext cx="3695606" cy="5288548"/>
          </a:xfrm>
          <a:custGeom>
            <a:avLst/>
            <a:gdLst>
              <a:gd name="connsiteX0" fmla="*/ 2765034 w 2839074"/>
              <a:gd name="connsiteY0" fmla="*/ 4062632 h 4062820"/>
              <a:gd name="connsiteX1" fmla="*/ 73771 w 2839074"/>
              <a:gd name="connsiteY1" fmla="*/ 4062632 h 4062820"/>
              <a:gd name="connsiteX2" fmla="*/ -135 w 2839074"/>
              <a:gd name="connsiteY2" fmla="*/ 3988727 h 4062820"/>
              <a:gd name="connsiteX3" fmla="*/ -135 w 2839074"/>
              <a:gd name="connsiteY3" fmla="*/ 73716 h 4062820"/>
              <a:gd name="connsiteX4" fmla="*/ 73771 w 2839074"/>
              <a:gd name="connsiteY4" fmla="*/ -189 h 4062820"/>
              <a:gd name="connsiteX5" fmla="*/ 2765034 w 2839074"/>
              <a:gd name="connsiteY5" fmla="*/ -189 h 4062820"/>
              <a:gd name="connsiteX6" fmla="*/ 2838940 w 2839074"/>
              <a:gd name="connsiteY6" fmla="*/ 73716 h 4062820"/>
              <a:gd name="connsiteX7" fmla="*/ 2838940 w 2839074"/>
              <a:gd name="connsiteY7" fmla="*/ 3988727 h 4062820"/>
              <a:gd name="connsiteX8" fmla="*/ 2765034 w 2839074"/>
              <a:gd name="connsiteY8" fmla="*/ 4062632 h 406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074" h="4062820">
                <a:moveTo>
                  <a:pt x="2765034" y="4062632"/>
                </a:moveTo>
                <a:lnTo>
                  <a:pt x="73771" y="4062632"/>
                </a:lnTo>
                <a:cubicBezTo>
                  <a:pt x="32972" y="4062581"/>
                  <a:pt x="-93" y="4029525"/>
                  <a:pt x="-135" y="3988727"/>
                </a:cubicBezTo>
                <a:lnTo>
                  <a:pt x="-135" y="73716"/>
                </a:lnTo>
                <a:cubicBezTo>
                  <a:pt x="-93" y="32917"/>
                  <a:pt x="32972" y="-139"/>
                  <a:pt x="73771" y="-189"/>
                </a:cubicBezTo>
                <a:lnTo>
                  <a:pt x="2765034" y="-189"/>
                </a:lnTo>
                <a:cubicBezTo>
                  <a:pt x="2805834" y="-139"/>
                  <a:pt x="2838898" y="32917"/>
                  <a:pt x="2838940" y="73716"/>
                </a:cubicBezTo>
                <a:lnTo>
                  <a:pt x="2838940" y="3988727"/>
                </a:lnTo>
                <a:cubicBezTo>
                  <a:pt x="2838898" y="4029525"/>
                  <a:pt x="2805834" y="4062581"/>
                  <a:pt x="2765034" y="4062632"/>
                </a:cubicBezTo>
                <a:close/>
              </a:path>
            </a:pathLst>
          </a:custGeom>
          <a:solidFill>
            <a:srgbClr val="FFFFFF"/>
          </a:solidFill>
          <a:ln w="8389" cap="flat">
            <a:noFill/>
            <a:prstDash val="solid"/>
            <a:miter/>
          </a:ln>
        </p:spPr>
        <p:txBody>
          <a:bodyPr rtlCol="0" anchor="ctr"/>
          <a:lstStyle/>
          <a:p>
            <a:endParaRPr lang="zh-CN" altLang="en-US"/>
          </a:p>
        </p:txBody>
      </p:sp>
      <p:sp>
        <p:nvSpPr>
          <p:cNvPr id="19" name="任意多边形: 形状 18"/>
          <p:cNvSpPr/>
          <p:nvPr/>
        </p:nvSpPr>
        <p:spPr>
          <a:xfrm>
            <a:off x="3346092" y="1063864"/>
            <a:ext cx="53097" cy="53097"/>
          </a:xfrm>
          <a:custGeom>
            <a:avLst/>
            <a:gdLst>
              <a:gd name="connsiteX0" fmla="*/ 40791 w 40791"/>
              <a:gd name="connsiteY0" fmla="*/ 20396 h 40791"/>
              <a:gd name="connsiteX1" fmla="*/ 20396 w 40791"/>
              <a:gd name="connsiteY1" fmla="*/ 40791 h 40791"/>
              <a:gd name="connsiteX2" fmla="*/ 0 w 40791"/>
              <a:gd name="connsiteY2" fmla="*/ 20396 h 40791"/>
              <a:gd name="connsiteX3" fmla="*/ 20396 w 40791"/>
              <a:gd name="connsiteY3" fmla="*/ 0 h 40791"/>
              <a:gd name="connsiteX4" fmla="*/ 40791 w 40791"/>
              <a:gd name="connsiteY4" fmla="*/ 20396 h 4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 h="40791">
                <a:moveTo>
                  <a:pt x="40791" y="20396"/>
                </a:moveTo>
                <a:cubicBezTo>
                  <a:pt x="40791" y="31660"/>
                  <a:pt x="31660" y="40791"/>
                  <a:pt x="20396" y="40791"/>
                </a:cubicBezTo>
                <a:cubicBezTo>
                  <a:pt x="9131" y="40791"/>
                  <a:pt x="0" y="31660"/>
                  <a:pt x="0" y="20396"/>
                </a:cubicBezTo>
                <a:cubicBezTo>
                  <a:pt x="0" y="9131"/>
                  <a:pt x="9131" y="0"/>
                  <a:pt x="20396" y="0"/>
                </a:cubicBezTo>
                <a:cubicBezTo>
                  <a:pt x="31660" y="0"/>
                  <a:pt x="40791" y="9131"/>
                  <a:pt x="40791" y="20396"/>
                </a:cubicBezTo>
                <a:close/>
              </a:path>
            </a:pathLst>
          </a:custGeom>
          <a:solidFill>
            <a:srgbClr val="FFFFFF"/>
          </a:solidFill>
          <a:ln w="8389" cap="flat">
            <a:noFill/>
            <a:prstDash val="solid"/>
            <a:miter/>
          </a:ln>
        </p:spPr>
        <p:txBody>
          <a:bodyPr rtlCol="0" anchor="ctr"/>
          <a:lstStyle/>
          <a:p>
            <a:endParaRPr lang="zh-CN" altLang="en-US"/>
          </a:p>
        </p:txBody>
      </p:sp>
      <p:grpSp>
        <p:nvGrpSpPr>
          <p:cNvPr id="42" name="组合 41"/>
          <p:cNvGrpSpPr/>
          <p:nvPr/>
        </p:nvGrpSpPr>
        <p:grpSpPr>
          <a:xfrm>
            <a:off x="8804618" y="2599891"/>
            <a:ext cx="2907601" cy="4030591"/>
            <a:chOff x="7918862" y="2626906"/>
            <a:chExt cx="2907601" cy="4030591"/>
          </a:xfrm>
        </p:grpSpPr>
        <p:sp>
          <p:nvSpPr>
            <p:cNvPr id="23" name="任意多边形: 形状 22"/>
            <p:cNvSpPr/>
            <p:nvPr/>
          </p:nvSpPr>
          <p:spPr>
            <a:xfrm>
              <a:off x="7918862" y="3475750"/>
              <a:ext cx="2202957" cy="3178165"/>
            </a:xfrm>
            <a:custGeom>
              <a:avLst/>
              <a:gdLst>
                <a:gd name="connsiteX0" fmla="*/ 157129 w 2202957"/>
                <a:gd name="connsiteY0" fmla="*/ -184 h 3178165"/>
                <a:gd name="connsiteX1" fmla="*/ 1348635 w 2202957"/>
                <a:gd name="connsiteY1" fmla="*/ -184 h 3178165"/>
                <a:gd name="connsiteX2" fmla="*/ 1595722 w 2202957"/>
                <a:gd name="connsiteY2" fmla="*/ 197403 h 3178165"/>
                <a:gd name="connsiteX3" fmla="*/ 2197765 w 2202957"/>
                <a:gd name="connsiteY3" fmla="*/ 2867805 h 3178165"/>
                <a:gd name="connsiteX4" fmla="*/ 2043085 w 2202957"/>
                <a:gd name="connsiteY4" fmla="*/ 3112524 h 3178165"/>
                <a:gd name="connsiteX5" fmla="*/ 2008139 w 2202957"/>
                <a:gd name="connsiteY5" fmla="*/ 3117295 h 3178165"/>
                <a:gd name="connsiteX6" fmla="*/ 783267 w 2202957"/>
                <a:gd name="connsiteY6" fmla="*/ 3177645 h 3178165"/>
                <a:gd name="connsiteX7" fmla="*/ 503829 w 2202957"/>
                <a:gd name="connsiteY7" fmla="*/ 2955660 h 3178165"/>
                <a:gd name="connsiteX8" fmla="*/ 162311 w 2202957"/>
                <a:gd name="connsiteY8" fmla="*/ 1067656 h 3178165"/>
                <a:gd name="connsiteX9" fmla="*/ 97711 w 2202957"/>
                <a:gd name="connsiteY9" fmla="*/ 710533 h 3178165"/>
                <a:gd name="connsiteX10" fmla="*/ 2382 w 2202957"/>
                <a:gd name="connsiteY10" fmla="*/ 183521 h 3178165"/>
                <a:gd name="connsiteX11" fmla="*/ 128079 w 2202957"/>
                <a:gd name="connsiteY11" fmla="*/ 2301 h 3178165"/>
                <a:gd name="connsiteX12" fmla="*/ 157129 w 2202957"/>
                <a:gd name="connsiteY12" fmla="*/ -184 h 317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2957" h="3178165">
                  <a:moveTo>
                    <a:pt x="157129" y="-184"/>
                  </a:moveTo>
                  <a:lnTo>
                    <a:pt x="1348635" y="-184"/>
                  </a:lnTo>
                  <a:cubicBezTo>
                    <a:pt x="1467060" y="-184"/>
                    <a:pt x="1569679" y="81876"/>
                    <a:pt x="1595722" y="197403"/>
                  </a:cubicBezTo>
                  <a:lnTo>
                    <a:pt x="2197765" y="2867805"/>
                  </a:lnTo>
                  <a:cubicBezTo>
                    <a:pt x="2222633" y="2978092"/>
                    <a:pt x="2153380" y="3087665"/>
                    <a:pt x="2043085" y="3112524"/>
                  </a:cubicBezTo>
                  <a:cubicBezTo>
                    <a:pt x="2031596" y="3115119"/>
                    <a:pt x="2019906" y="3116715"/>
                    <a:pt x="2008139" y="3117295"/>
                  </a:cubicBezTo>
                  <a:lnTo>
                    <a:pt x="783267" y="3177645"/>
                  </a:lnTo>
                  <a:cubicBezTo>
                    <a:pt x="647592" y="3184322"/>
                    <a:pt x="528009" y="3089328"/>
                    <a:pt x="503829" y="2955660"/>
                  </a:cubicBezTo>
                  <a:lnTo>
                    <a:pt x="162311" y="1067656"/>
                  </a:lnTo>
                  <a:lnTo>
                    <a:pt x="97711" y="710533"/>
                  </a:lnTo>
                  <a:lnTo>
                    <a:pt x="2382" y="183521"/>
                  </a:lnTo>
                  <a:cubicBezTo>
                    <a:pt x="-12946" y="98765"/>
                    <a:pt x="43332" y="17637"/>
                    <a:pt x="128079" y="2301"/>
                  </a:cubicBezTo>
                  <a:cubicBezTo>
                    <a:pt x="137662" y="571"/>
                    <a:pt x="147387" y="-260"/>
                    <a:pt x="157129" y="-184"/>
                  </a:cubicBezTo>
                  <a:close/>
                </a:path>
              </a:pathLst>
            </a:custGeom>
            <a:solidFill>
              <a:srgbClr val="3F3D56"/>
            </a:solidFill>
            <a:ln w="8389" cap="flat">
              <a:noFill/>
              <a:prstDash val="solid"/>
              <a:miter/>
            </a:ln>
          </p:spPr>
          <p:txBody>
            <a:bodyPr rtlCol="0" anchor="ctr"/>
            <a:lstStyle/>
            <a:p>
              <a:endParaRPr lang="zh-CN" altLang="en-US"/>
            </a:p>
          </p:txBody>
        </p:sp>
        <p:sp>
          <p:nvSpPr>
            <p:cNvPr id="24" name="任意多边形: 形状 23"/>
            <p:cNvSpPr/>
            <p:nvPr/>
          </p:nvSpPr>
          <p:spPr>
            <a:xfrm>
              <a:off x="8036457" y="3533326"/>
              <a:ext cx="1964815" cy="2998015"/>
            </a:xfrm>
            <a:custGeom>
              <a:avLst/>
              <a:gdLst>
                <a:gd name="connsiteX0" fmla="*/ 1074184 w 1964815"/>
                <a:gd name="connsiteY0" fmla="*/ -189 h 2998015"/>
                <a:gd name="connsiteX1" fmla="*/ 1213269 w 1964815"/>
                <a:gd name="connsiteY1" fmla="*/ -189 h 2998015"/>
                <a:gd name="connsiteX2" fmla="*/ 1384285 w 1964815"/>
                <a:gd name="connsiteY2" fmla="*/ 137544 h 2998015"/>
                <a:gd name="connsiteX3" fmla="*/ 1962166 w 1964815"/>
                <a:gd name="connsiteY3" fmla="*/ 2786152 h 2998015"/>
                <a:gd name="connsiteX4" fmla="*/ 1879316 w 1964815"/>
                <a:gd name="connsiteY4" fmla="*/ 2915243 h 2998015"/>
                <a:gd name="connsiteX5" fmla="*/ 1863292 w 1964815"/>
                <a:gd name="connsiteY5" fmla="*/ 2917502 h 2998015"/>
                <a:gd name="connsiteX6" fmla="*/ 642376 w 1964815"/>
                <a:gd name="connsiteY6" fmla="*/ 2997521 h 2998015"/>
                <a:gd name="connsiteX7" fmla="*/ 494943 w 1964815"/>
                <a:gd name="connsiteY7" fmla="*/ 2882254 h 2998015"/>
                <a:gd name="connsiteX8" fmla="*/ 1835 w 1964815"/>
                <a:gd name="connsiteY8" fmla="*/ 144657 h 2998015"/>
                <a:gd name="connsiteX9" fmla="*/ 101111 w 1964815"/>
                <a:gd name="connsiteY9" fmla="*/ 1759 h 2998015"/>
                <a:gd name="connsiteX10" fmla="*/ 122921 w 1964815"/>
                <a:gd name="connsiteY10" fmla="*/ -189 h 2998015"/>
                <a:gd name="connsiteX11" fmla="*/ 254860 w 1964815"/>
                <a:gd name="connsiteY11" fmla="*/ -189 h 2998015"/>
                <a:gd name="connsiteX12" fmla="*/ 310935 w 1964815"/>
                <a:gd name="connsiteY12" fmla="*/ 42777 h 2998015"/>
                <a:gd name="connsiteX13" fmla="*/ 310935 w 1964815"/>
                <a:gd name="connsiteY13" fmla="*/ 42777 h 2998015"/>
                <a:gd name="connsiteX14" fmla="*/ 360435 w 1964815"/>
                <a:gd name="connsiteY14" fmla="*/ 80712 h 2998015"/>
                <a:gd name="connsiteX15" fmla="*/ 986817 w 1964815"/>
                <a:gd name="connsiteY15" fmla="*/ 80712 h 2998015"/>
                <a:gd name="connsiteX16" fmla="*/ 1074184 w 1964815"/>
                <a:gd name="connsiteY16" fmla="*/ -189 h 299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4815" h="2998015">
                  <a:moveTo>
                    <a:pt x="1074184" y="-189"/>
                  </a:moveTo>
                  <a:lnTo>
                    <a:pt x="1213269" y="-189"/>
                  </a:lnTo>
                  <a:cubicBezTo>
                    <a:pt x="1295565" y="-189"/>
                    <a:pt x="1366741" y="57138"/>
                    <a:pt x="1384285" y="137544"/>
                  </a:cubicBezTo>
                  <a:lnTo>
                    <a:pt x="1962166" y="2786152"/>
                  </a:lnTo>
                  <a:cubicBezTo>
                    <a:pt x="1974931" y="2844680"/>
                    <a:pt x="1937844" y="2902477"/>
                    <a:pt x="1879316" y="2915243"/>
                  </a:cubicBezTo>
                  <a:cubicBezTo>
                    <a:pt x="1874034" y="2916393"/>
                    <a:pt x="1868675" y="2917149"/>
                    <a:pt x="1863292" y="2917502"/>
                  </a:cubicBezTo>
                  <a:lnTo>
                    <a:pt x="642376" y="2997521"/>
                  </a:lnTo>
                  <a:cubicBezTo>
                    <a:pt x="571065" y="3002199"/>
                    <a:pt x="507616" y="2952582"/>
                    <a:pt x="494943" y="2882254"/>
                  </a:cubicBezTo>
                  <a:lnTo>
                    <a:pt x="1835" y="144657"/>
                  </a:lnTo>
                  <a:cubicBezTo>
                    <a:pt x="-10209" y="77781"/>
                    <a:pt x="34235" y="13802"/>
                    <a:pt x="101111" y="1759"/>
                  </a:cubicBezTo>
                  <a:cubicBezTo>
                    <a:pt x="108308" y="466"/>
                    <a:pt x="115607" y="-189"/>
                    <a:pt x="122921" y="-189"/>
                  </a:cubicBezTo>
                  <a:lnTo>
                    <a:pt x="254860" y="-189"/>
                  </a:lnTo>
                  <a:cubicBezTo>
                    <a:pt x="281121" y="-189"/>
                    <a:pt x="304107" y="17431"/>
                    <a:pt x="310935" y="42777"/>
                  </a:cubicBezTo>
                  <a:lnTo>
                    <a:pt x="310935" y="42777"/>
                  </a:lnTo>
                  <a:cubicBezTo>
                    <a:pt x="316957" y="65158"/>
                    <a:pt x="337256" y="80712"/>
                    <a:pt x="360435" y="80712"/>
                  </a:cubicBezTo>
                  <a:lnTo>
                    <a:pt x="986817" y="80712"/>
                  </a:lnTo>
                  <a:cubicBezTo>
                    <a:pt x="1032604" y="80712"/>
                    <a:pt x="1070665" y="45464"/>
                    <a:pt x="1074184" y="-189"/>
                  </a:cubicBezTo>
                  <a:close/>
                </a:path>
              </a:pathLst>
            </a:custGeom>
            <a:solidFill>
              <a:srgbClr val="FFFFFF"/>
            </a:solidFill>
            <a:ln w="8389" cap="flat">
              <a:noFill/>
              <a:prstDash val="solid"/>
              <a:miter/>
            </a:ln>
          </p:spPr>
          <p:txBody>
            <a:bodyPr rtlCol="0" anchor="ctr"/>
            <a:lstStyle/>
            <a:p>
              <a:endParaRPr lang="zh-CN" altLang="en-US"/>
            </a:p>
          </p:txBody>
        </p:sp>
        <p:sp>
          <p:nvSpPr>
            <p:cNvPr id="25" name="任意多边形: 形状 24"/>
            <p:cNvSpPr/>
            <p:nvPr/>
          </p:nvSpPr>
          <p:spPr>
            <a:xfrm>
              <a:off x="9591409" y="4190546"/>
              <a:ext cx="730121" cy="354304"/>
            </a:xfrm>
            <a:custGeom>
              <a:avLst/>
              <a:gdLst>
                <a:gd name="connsiteX0" fmla="*/ 135435 w 730121"/>
                <a:gd name="connsiteY0" fmla="*/ 191604 h 354304"/>
                <a:gd name="connsiteX1" fmla="*/ 146488 w 730121"/>
                <a:gd name="connsiteY1" fmla="*/ 200061 h 354304"/>
                <a:gd name="connsiteX2" fmla="*/ 550086 w 730121"/>
                <a:gd name="connsiteY2" fmla="*/ 97173 h 354304"/>
                <a:gd name="connsiteX3" fmla="*/ 577616 w 730121"/>
                <a:gd name="connsiteY3" fmla="*/ -189 h 354304"/>
                <a:gd name="connsiteX4" fmla="*/ 729987 w 730121"/>
                <a:gd name="connsiteY4" fmla="*/ 22159 h 354304"/>
                <a:gd name="connsiteX5" fmla="*/ 697997 w 730121"/>
                <a:gd name="connsiteY5" fmla="*/ 199263 h 354304"/>
                <a:gd name="connsiteX6" fmla="*/ 638915 w 730121"/>
                <a:gd name="connsiteY6" fmla="*/ 254138 h 354304"/>
                <a:gd name="connsiteX7" fmla="*/ 167676 w 730121"/>
                <a:gd name="connsiteY7" fmla="*/ 303764 h 354304"/>
                <a:gd name="connsiteX8" fmla="*/ 50225 w 730121"/>
                <a:gd name="connsiteY8" fmla="*/ 345571 h 354304"/>
                <a:gd name="connsiteX9" fmla="*/ 8410 w 730121"/>
                <a:gd name="connsiteY9" fmla="*/ 228120 h 354304"/>
                <a:gd name="connsiteX10" fmla="*/ 125861 w 730121"/>
                <a:gd name="connsiteY10" fmla="*/ 186304 h 354304"/>
                <a:gd name="connsiteX11" fmla="*/ 135435 w 730121"/>
                <a:gd name="connsiteY11" fmla="*/ 191604 h 3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121" h="354304">
                  <a:moveTo>
                    <a:pt x="135435" y="191604"/>
                  </a:moveTo>
                  <a:cubicBezTo>
                    <a:pt x="139332" y="194123"/>
                    <a:pt x="143036" y="196953"/>
                    <a:pt x="146488" y="200061"/>
                  </a:cubicBezTo>
                  <a:lnTo>
                    <a:pt x="550086" y="97173"/>
                  </a:lnTo>
                  <a:lnTo>
                    <a:pt x="577616" y="-189"/>
                  </a:lnTo>
                  <a:lnTo>
                    <a:pt x="729987" y="22159"/>
                  </a:lnTo>
                  <a:lnTo>
                    <a:pt x="697997" y="199263"/>
                  </a:lnTo>
                  <a:cubicBezTo>
                    <a:pt x="692690" y="228649"/>
                    <a:pt x="668620" y="251005"/>
                    <a:pt x="638915" y="254138"/>
                  </a:cubicBezTo>
                  <a:lnTo>
                    <a:pt x="167676" y="303764"/>
                  </a:lnTo>
                  <a:cubicBezTo>
                    <a:pt x="146789" y="347737"/>
                    <a:pt x="94199" y="366457"/>
                    <a:pt x="50225" y="345571"/>
                  </a:cubicBezTo>
                  <a:cubicBezTo>
                    <a:pt x="6243" y="324684"/>
                    <a:pt x="-12477" y="272093"/>
                    <a:pt x="8410" y="228120"/>
                  </a:cubicBezTo>
                  <a:cubicBezTo>
                    <a:pt x="29297" y="184138"/>
                    <a:pt x="81887" y="165418"/>
                    <a:pt x="125861" y="186304"/>
                  </a:cubicBezTo>
                  <a:cubicBezTo>
                    <a:pt x="129161" y="187875"/>
                    <a:pt x="132353" y="189638"/>
                    <a:pt x="135435" y="191604"/>
                  </a:cubicBezTo>
                  <a:close/>
                </a:path>
              </a:pathLst>
            </a:custGeom>
            <a:solidFill>
              <a:srgbClr val="FFB6B6"/>
            </a:solidFill>
            <a:ln w="8389" cap="flat">
              <a:noFill/>
              <a:prstDash val="solid"/>
              <a:miter/>
            </a:ln>
          </p:spPr>
          <p:txBody>
            <a:bodyPr rtlCol="0" anchor="ctr"/>
            <a:lstStyle/>
            <a:p>
              <a:endParaRPr lang="zh-CN" altLang="en-US"/>
            </a:p>
          </p:txBody>
        </p:sp>
        <p:sp>
          <p:nvSpPr>
            <p:cNvPr id="26" name="任意多边形: 形状 25"/>
            <p:cNvSpPr/>
            <p:nvPr/>
          </p:nvSpPr>
          <p:spPr>
            <a:xfrm>
              <a:off x="9178609" y="4226810"/>
              <a:ext cx="520696" cy="520696"/>
            </a:xfrm>
            <a:custGeom>
              <a:avLst/>
              <a:gdLst>
                <a:gd name="connsiteX0" fmla="*/ 520697 w 520696"/>
                <a:gd name="connsiteY0" fmla="*/ 260348 h 520696"/>
                <a:gd name="connsiteX1" fmla="*/ 260349 w 520696"/>
                <a:gd name="connsiteY1" fmla="*/ 520697 h 520696"/>
                <a:gd name="connsiteX2" fmla="*/ 0 w 520696"/>
                <a:gd name="connsiteY2" fmla="*/ 260348 h 520696"/>
                <a:gd name="connsiteX3" fmla="*/ 260349 w 520696"/>
                <a:gd name="connsiteY3" fmla="*/ 0 h 520696"/>
                <a:gd name="connsiteX4" fmla="*/ 520697 w 520696"/>
                <a:gd name="connsiteY4" fmla="*/ 260348 h 52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96" h="520696">
                  <a:moveTo>
                    <a:pt x="520697" y="260348"/>
                  </a:moveTo>
                  <a:cubicBezTo>
                    <a:pt x="520697" y="404135"/>
                    <a:pt x="404135" y="520697"/>
                    <a:pt x="260349" y="520697"/>
                  </a:cubicBezTo>
                  <a:cubicBezTo>
                    <a:pt x="116562" y="520697"/>
                    <a:pt x="0" y="404135"/>
                    <a:pt x="0" y="260348"/>
                  </a:cubicBezTo>
                  <a:cubicBezTo>
                    <a:pt x="0" y="116562"/>
                    <a:pt x="116562" y="0"/>
                    <a:pt x="260349" y="0"/>
                  </a:cubicBezTo>
                  <a:cubicBezTo>
                    <a:pt x="404135" y="0"/>
                    <a:pt x="520697" y="116562"/>
                    <a:pt x="520697" y="260348"/>
                  </a:cubicBezTo>
                  <a:close/>
                </a:path>
              </a:pathLst>
            </a:custGeom>
            <a:solidFill>
              <a:srgbClr val="6C63FF"/>
            </a:solidFill>
            <a:ln w="8389" cap="flat">
              <a:noFill/>
              <a:prstDash val="solid"/>
              <a:miter/>
            </a:ln>
          </p:spPr>
          <p:txBody>
            <a:bodyPr rtlCol="0" anchor="ctr"/>
            <a:lstStyle/>
            <a:p>
              <a:endParaRPr lang="zh-CN" altLang="en-US"/>
            </a:p>
          </p:txBody>
        </p:sp>
        <p:sp>
          <p:nvSpPr>
            <p:cNvPr id="27" name="任意多边形: 形状 26"/>
            <p:cNvSpPr/>
            <p:nvPr/>
          </p:nvSpPr>
          <p:spPr>
            <a:xfrm>
              <a:off x="9077313" y="2626906"/>
              <a:ext cx="723283" cy="1360550"/>
            </a:xfrm>
            <a:custGeom>
              <a:avLst/>
              <a:gdLst>
                <a:gd name="connsiteX0" fmla="*/ 524513 w 723283"/>
                <a:gd name="connsiteY0" fmla="*/ 1360362 h 1360550"/>
                <a:gd name="connsiteX1" fmla="*/ 198515 w 723283"/>
                <a:gd name="connsiteY1" fmla="*/ 1360362 h 1360550"/>
                <a:gd name="connsiteX2" fmla="*/ 1708 w 723283"/>
                <a:gd name="connsiteY2" fmla="*/ 397652 h 1360550"/>
                <a:gd name="connsiteX3" fmla="*/ 325330 w 723283"/>
                <a:gd name="connsiteY3" fmla="*/ 1654 h 1360550"/>
                <a:gd name="connsiteX4" fmla="*/ 721336 w 723283"/>
                <a:gd name="connsiteY4" fmla="*/ 325275 h 1360550"/>
                <a:gd name="connsiteX5" fmla="*/ 721378 w 723283"/>
                <a:gd name="connsiteY5" fmla="*/ 397232 h 13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283" h="1360550">
                  <a:moveTo>
                    <a:pt x="524513" y="1360362"/>
                  </a:moveTo>
                  <a:lnTo>
                    <a:pt x="198515" y="1360362"/>
                  </a:lnTo>
                  <a:lnTo>
                    <a:pt x="1708" y="397652"/>
                  </a:lnTo>
                  <a:cubicBezTo>
                    <a:pt x="-18280" y="198939"/>
                    <a:pt x="126608" y="21642"/>
                    <a:pt x="325330" y="1654"/>
                  </a:cubicBezTo>
                  <a:cubicBezTo>
                    <a:pt x="524051" y="-18334"/>
                    <a:pt x="701348" y="126554"/>
                    <a:pt x="721336" y="325275"/>
                  </a:cubicBezTo>
                  <a:cubicBezTo>
                    <a:pt x="723738" y="349194"/>
                    <a:pt x="723755" y="373305"/>
                    <a:pt x="721378" y="397232"/>
                  </a:cubicBezTo>
                  <a:close/>
                </a:path>
              </a:pathLst>
            </a:custGeom>
            <a:solidFill>
              <a:srgbClr val="6C63FF"/>
            </a:solidFill>
            <a:ln w="8389" cap="flat">
              <a:noFill/>
              <a:prstDash val="solid"/>
              <a:miter/>
            </a:ln>
          </p:spPr>
          <p:txBody>
            <a:bodyPr rtlCol="0" anchor="ctr"/>
            <a:lstStyle/>
            <a:p>
              <a:endParaRPr lang="zh-CN" altLang="en-US"/>
            </a:p>
          </p:txBody>
        </p:sp>
        <p:sp>
          <p:nvSpPr>
            <p:cNvPr id="28" name="任意多边形: 形状 27"/>
            <p:cNvSpPr/>
            <p:nvPr/>
          </p:nvSpPr>
          <p:spPr>
            <a:xfrm>
              <a:off x="10023079" y="3869595"/>
              <a:ext cx="325687" cy="646755"/>
            </a:xfrm>
            <a:custGeom>
              <a:avLst/>
              <a:gdLst>
                <a:gd name="connsiteX0" fmla="*/ 325687 w 325687"/>
                <a:gd name="connsiteY0" fmla="*/ 431675 h 646755"/>
                <a:gd name="connsiteX1" fmla="*/ 221716 w 325687"/>
                <a:gd name="connsiteY1" fmla="*/ 521369 h 646755"/>
                <a:gd name="connsiteX2" fmla="*/ 76257 w 325687"/>
                <a:gd name="connsiteY2" fmla="*/ 646756 h 646755"/>
                <a:gd name="connsiteX3" fmla="*/ 12010 w 325687"/>
                <a:gd name="connsiteY3" fmla="*/ 318045 h 646755"/>
                <a:gd name="connsiteX4" fmla="*/ 5291 w 325687"/>
                <a:gd name="connsiteY4" fmla="*/ 283864 h 646755"/>
                <a:gd name="connsiteX5" fmla="*/ 0 w 325687"/>
                <a:gd name="connsiteY5" fmla="*/ 256737 h 646755"/>
                <a:gd name="connsiteX6" fmla="*/ 147391 w 325687"/>
                <a:gd name="connsiteY6" fmla="*/ 0 h 646755"/>
                <a:gd name="connsiteX7" fmla="*/ 270258 w 325687"/>
                <a:gd name="connsiteY7" fmla="*/ 7055 h 646755"/>
                <a:gd name="connsiteX8" fmla="*/ 278657 w 325687"/>
                <a:gd name="connsiteY8" fmla="*/ 7559 h 646755"/>
                <a:gd name="connsiteX9" fmla="*/ 278824 w 325687"/>
                <a:gd name="connsiteY9" fmla="*/ 9406 h 646755"/>
                <a:gd name="connsiteX10" fmla="*/ 280756 w 325687"/>
                <a:gd name="connsiteY10" fmla="*/ 26623 h 646755"/>
                <a:gd name="connsiteX11" fmla="*/ 305951 w 325687"/>
                <a:gd name="connsiteY11" fmla="*/ 253210 h 646755"/>
                <a:gd name="connsiteX12" fmla="*/ 306539 w 325687"/>
                <a:gd name="connsiteY12" fmla="*/ 258669 h 646755"/>
                <a:gd name="connsiteX13" fmla="*/ 325687 w 325687"/>
                <a:gd name="connsiteY13" fmla="*/ 431675 h 64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5687" h="646755">
                  <a:moveTo>
                    <a:pt x="325687" y="431675"/>
                  </a:moveTo>
                  <a:lnTo>
                    <a:pt x="221716" y="521369"/>
                  </a:lnTo>
                  <a:lnTo>
                    <a:pt x="76257" y="646756"/>
                  </a:lnTo>
                  <a:lnTo>
                    <a:pt x="12010" y="318045"/>
                  </a:lnTo>
                  <a:lnTo>
                    <a:pt x="5291" y="283864"/>
                  </a:lnTo>
                  <a:lnTo>
                    <a:pt x="0" y="256737"/>
                  </a:lnTo>
                  <a:lnTo>
                    <a:pt x="147391" y="0"/>
                  </a:lnTo>
                  <a:lnTo>
                    <a:pt x="270258" y="7055"/>
                  </a:lnTo>
                  <a:lnTo>
                    <a:pt x="278657" y="7559"/>
                  </a:lnTo>
                  <a:lnTo>
                    <a:pt x="278824" y="9406"/>
                  </a:lnTo>
                  <a:lnTo>
                    <a:pt x="280756" y="26623"/>
                  </a:lnTo>
                  <a:lnTo>
                    <a:pt x="305951" y="253210"/>
                  </a:lnTo>
                  <a:lnTo>
                    <a:pt x="306539" y="258669"/>
                  </a:lnTo>
                  <a:lnTo>
                    <a:pt x="325687" y="431675"/>
                  </a:lnTo>
                  <a:close/>
                </a:path>
              </a:pathLst>
            </a:custGeom>
            <a:solidFill>
              <a:srgbClr val="3F3D56"/>
            </a:solidFill>
            <a:ln w="8389" cap="flat">
              <a:noFill/>
              <a:prstDash val="solid"/>
              <a:miter/>
            </a:ln>
          </p:spPr>
          <p:txBody>
            <a:bodyPr rtlCol="0" anchor="ctr"/>
            <a:lstStyle/>
            <a:p>
              <a:endParaRPr lang="zh-CN" altLang="en-US"/>
            </a:p>
          </p:txBody>
        </p:sp>
        <p:sp>
          <p:nvSpPr>
            <p:cNvPr id="29" name="任意多边形: 形状 28"/>
            <p:cNvSpPr/>
            <p:nvPr/>
          </p:nvSpPr>
          <p:spPr>
            <a:xfrm>
              <a:off x="9517239" y="6152145"/>
              <a:ext cx="151967" cy="397148"/>
            </a:xfrm>
            <a:custGeom>
              <a:avLst/>
              <a:gdLst>
                <a:gd name="connsiteX0" fmla="*/ 151951 w 151967"/>
                <a:gd name="connsiteY0" fmla="*/ 397149 h 397148"/>
                <a:gd name="connsiteX1" fmla="*/ 48988 w 151967"/>
                <a:gd name="connsiteY1" fmla="*/ 397140 h 397148"/>
                <a:gd name="connsiteX2" fmla="*/ 0 w 151967"/>
                <a:gd name="connsiteY2" fmla="*/ 0 h 397148"/>
                <a:gd name="connsiteX3" fmla="*/ 151968 w 151967"/>
                <a:gd name="connsiteY3" fmla="*/ 8 h 397148"/>
                <a:gd name="connsiteX4" fmla="*/ 151951 w 151967"/>
                <a:gd name="connsiteY4" fmla="*/ 397149 h 39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67" h="397148">
                  <a:moveTo>
                    <a:pt x="151951" y="397149"/>
                  </a:moveTo>
                  <a:lnTo>
                    <a:pt x="48988" y="397140"/>
                  </a:lnTo>
                  <a:lnTo>
                    <a:pt x="0" y="0"/>
                  </a:lnTo>
                  <a:lnTo>
                    <a:pt x="151968" y="8"/>
                  </a:lnTo>
                  <a:lnTo>
                    <a:pt x="151951" y="397149"/>
                  </a:lnTo>
                  <a:close/>
                </a:path>
              </a:pathLst>
            </a:custGeom>
            <a:solidFill>
              <a:srgbClr val="FFB6B6"/>
            </a:solidFill>
            <a:ln w="8389" cap="flat">
              <a:noFill/>
              <a:prstDash val="solid"/>
              <a:miter/>
            </a:ln>
          </p:spPr>
          <p:txBody>
            <a:bodyPr rtlCol="0" anchor="ctr"/>
            <a:lstStyle/>
            <a:p>
              <a:endParaRPr lang="zh-CN" altLang="en-US"/>
            </a:p>
          </p:txBody>
        </p:sp>
        <p:sp>
          <p:nvSpPr>
            <p:cNvPr id="30" name="任意多边形: 形状 29"/>
            <p:cNvSpPr/>
            <p:nvPr/>
          </p:nvSpPr>
          <p:spPr>
            <a:xfrm>
              <a:off x="9363457" y="6515667"/>
              <a:ext cx="331994" cy="133432"/>
            </a:xfrm>
            <a:custGeom>
              <a:avLst/>
              <a:gdLst>
                <a:gd name="connsiteX0" fmla="*/ 331851 w 331994"/>
                <a:gd name="connsiteY0" fmla="*/ 133244 h 133432"/>
                <a:gd name="connsiteX1" fmla="*/ -135 w 331994"/>
                <a:gd name="connsiteY1" fmla="*/ 133227 h 133432"/>
                <a:gd name="connsiteX2" fmla="*/ -135 w 331994"/>
                <a:gd name="connsiteY2" fmla="*/ 129028 h 133432"/>
                <a:gd name="connsiteX3" fmla="*/ 129082 w 331994"/>
                <a:gd name="connsiteY3" fmla="*/ -189 h 133432"/>
                <a:gd name="connsiteX4" fmla="*/ 129090 w 331994"/>
                <a:gd name="connsiteY4" fmla="*/ -189 h 133432"/>
                <a:gd name="connsiteX5" fmla="*/ 331860 w 331994"/>
                <a:gd name="connsiteY5" fmla="*/ -181 h 13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94" h="133432">
                  <a:moveTo>
                    <a:pt x="331851" y="133244"/>
                  </a:moveTo>
                  <a:lnTo>
                    <a:pt x="-135" y="133227"/>
                  </a:lnTo>
                  <a:lnTo>
                    <a:pt x="-135" y="129028"/>
                  </a:lnTo>
                  <a:cubicBezTo>
                    <a:pt x="-135" y="57667"/>
                    <a:pt x="57721" y="-189"/>
                    <a:pt x="129082" y="-189"/>
                  </a:cubicBezTo>
                  <a:lnTo>
                    <a:pt x="129090" y="-189"/>
                  </a:lnTo>
                  <a:lnTo>
                    <a:pt x="331860" y="-181"/>
                  </a:lnTo>
                  <a:close/>
                </a:path>
              </a:pathLst>
            </a:custGeom>
            <a:solidFill>
              <a:srgbClr val="2F2E41"/>
            </a:solidFill>
            <a:ln w="8389" cap="flat">
              <a:noFill/>
              <a:prstDash val="solid"/>
              <a:miter/>
            </a:ln>
          </p:spPr>
          <p:txBody>
            <a:bodyPr rtlCol="0" anchor="ctr"/>
            <a:lstStyle/>
            <a:p>
              <a:endParaRPr lang="zh-CN" altLang="en-US"/>
            </a:p>
          </p:txBody>
        </p:sp>
        <p:sp>
          <p:nvSpPr>
            <p:cNvPr id="31" name="任意多边形: 形状 30"/>
            <p:cNvSpPr/>
            <p:nvPr/>
          </p:nvSpPr>
          <p:spPr>
            <a:xfrm>
              <a:off x="10592226" y="6160543"/>
              <a:ext cx="151967" cy="397148"/>
            </a:xfrm>
            <a:custGeom>
              <a:avLst/>
              <a:gdLst>
                <a:gd name="connsiteX0" fmla="*/ 151951 w 151967"/>
                <a:gd name="connsiteY0" fmla="*/ 397149 h 397148"/>
                <a:gd name="connsiteX1" fmla="*/ 48988 w 151967"/>
                <a:gd name="connsiteY1" fmla="*/ 397140 h 397148"/>
                <a:gd name="connsiteX2" fmla="*/ 0 w 151967"/>
                <a:gd name="connsiteY2" fmla="*/ 0 h 397148"/>
                <a:gd name="connsiteX3" fmla="*/ 151968 w 151967"/>
                <a:gd name="connsiteY3" fmla="*/ 8 h 397148"/>
                <a:gd name="connsiteX4" fmla="*/ 151951 w 151967"/>
                <a:gd name="connsiteY4" fmla="*/ 397149 h 39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67" h="397148">
                  <a:moveTo>
                    <a:pt x="151951" y="397149"/>
                  </a:moveTo>
                  <a:lnTo>
                    <a:pt x="48988" y="397140"/>
                  </a:lnTo>
                  <a:lnTo>
                    <a:pt x="0" y="0"/>
                  </a:lnTo>
                  <a:lnTo>
                    <a:pt x="151968" y="8"/>
                  </a:lnTo>
                  <a:lnTo>
                    <a:pt x="151951" y="397149"/>
                  </a:lnTo>
                  <a:close/>
                </a:path>
              </a:pathLst>
            </a:custGeom>
            <a:solidFill>
              <a:srgbClr val="FFB6B6"/>
            </a:solidFill>
            <a:ln w="8389" cap="flat">
              <a:noFill/>
              <a:prstDash val="solid"/>
              <a:miter/>
            </a:ln>
          </p:spPr>
          <p:txBody>
            <a:bodyPr rtlCol="0" anchor="ctr"/>
            <a:lstStyle/>
            <a:p>
              <a:endParaRPr lang="zh-CN" altLang="en-US"/>
            </a:p>
          </p:txBody>
        </p:sp>
        <p:sp>
          <p:nvSpPr>
            <p:cNvPr id="32" name="任意多边形: 形状 31"/>
            <p:cNvSpPr/>
            <p:nvPr/>
          </p:nvSpPr>
          <p:spPr>
            <a:xfrm>
              <a:off x="10438444" y="6524065"/>
              <a:ext cx="331994" cy="133432"/>
            </a:xfrm>
            <a:custGeom>
              <a:avLst/>
              <a:gdLst>
                <a:gd name="connsiteX0" fmla="*/ 331851 w 331994"/>
                <a:gd name="connsiteY0" fmla="*/ 133244 h 133432"/>
                <a:gd name="connsiteX1" fmla="*/ -135 w 331994"/>
                <a:gd name="connsiteY1" fmla="*/ 133227 h 133432"/>
                <a:gd name="connsiteX2" fmla="*/ -135 w 331994"/>
                <a:gd name="connsiteY2" fmla="*/ 129028 h 133432"/>
                <a:gd name="connsiteX3" fmla="*/ 129082 w 331994"/>
                <a:gd name="connsiteY3" fmla="*/ -189 h 133432"/>
                <a:gd name="connsiteX4" fmla="*/ 129090 w 331994"/>
                <a:gd name="connsiteY4" fmla="*/ -189 h 133432"/>
                <a:gd name="connsiteX5" fmla="*/ 331860 w 331994"/>
                <a:gd name="connsiteY5" fmla="*/ -181 h 13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94" h="133432">
                  <a:moveTo>
                    <a:pt x="331851" y="133244"/>
                  </a:moveTo>
                  <a:lnTo>
                    <a:pt x="-135" y="133227"/>
                  </a:lnTo>
                  <a:lnTo>
                    <a:pt x="-135" y="129028"/>
                  </a:lnTo>
                  <a:cubicBezTo>
                    <a:pt x="-135" y="57667"/>
                    <a:pt x="57721" y="-189"/>
                    <a:pt x="129082" y="-189"/>
                  </a:cubicBezTo>
                  <a:lnTo>
                    <a:pt x="129090" y="-189"/>
                  </a:lnTo>
                  <a:lnTo>
                    <a:pt x="331860" y="-181"/>
                  </a:lnTo>
                  <a:close/>
                </a:path>
              </a:pathLst>
            </a:custGeom>
            <a:solidFill>
              <a:srgbClr val="2F2E41"/>
            </a:solidFill>
            <a:ln w="8389" cap="flat">
              <a:noFill/>
              <a:prstDash val="solid"/>
              <a:miter/>
            </a:ln>
          </p:spPr>
          <p:txBody>
            <a:bodyPr rtlCol="0" anchor="ctr"/>
            <a:lstStyle/>
            <a:p>
              <a:endParaRPr lang="zh-CN" altLang="en-US"/>
            </a:p>
          </p:txBody>
        </p:sp>
        <p:sp>
          <p:nvSpPr>
            <p:cNvPr id="33" name="任意多边形: 形状 32"/>
            <p:cNvSpPr/>
            <p:nvPr/>
          </p:nvSpPr>
          <p:spPr>
            <a:xfrm>
              <a:off x="9407145" y="3842300"/>
              <a:ext cx="1419318" cy="2590886"/>
            </a:xfrm>
            <a:custGeom>
              <a:avLst/>
              <a:gdLst>
                <a:gd name="connsiteX0" fmla="*/ 1419184 w 1419318"/>
                <a:gd name="connsiteY0" fmla="*/ 2540308 h 2590886"/>
                <a:gd name="connsiteX1" fmla="*/ 1142039 w 1419318"/>
                <a:gd name="connsiteY1" fmla="*/ 2582299 h 2590886"/>
                <a:gd name="connsiteX2" fmla="*/ 738844 w 1419318"/>
                <a:gd name="connsiteY2" fmla="*/ 1217737 h 2590886"/>
                <a:gd name="connsiteX3" fmla="*/ 310604 w 1419318"/>
                <a:gd name="connsiteY3" fmla="*/ 2590698 h 2590886"/>
                <a:gd name="connsiteX4" fmla="*/ -135 w 1419318"/>
                <a:gd name="connsiteY4" fmla="*/ 2548706 h 2590886"/>
                <a:gd name="connsiteX5" fmla="*/ 402985 w 1419318"/>
                <a:gd name="connsiteY5" fmla="*/ 953022 h 2590886"/>
                <a:gd name="connsiteX6" fmla="*/ 402985 w 1419318"/>
                <a:gd name="connsiteY6" fmla="*/ 827047 h 2590886"/>
                <a:gd name="connsiteX7" fmla="*/ 457575 w 1419318"/>
                <a:gd name="connsiteY7" fmla="*/ 638084 h 2590886"/>
                <a:gd name="connsiteX8" fmla="*/ 451864 w 1419318"/>
                <a:gd name="connsiteY8" fmla="*/ 586939 h 2590886"/>
                <a:gd name="connsiteX9" fmla="*/ 412140 w 1419318"/>
                <a:gd name="connsiteY9" fmla="*/ 229254 h 2590886"/>
                <a:gd name="connsiteX10" fmla="*/ 394932 w 1419318"/>
                <a:gd name="connsiteY10" fmla="*/ 74136 h 2590886"/>
                <a:gd name="connsiteX11" fmla="*/ 393815 w 1419318"/>
                <a:gd name="connsiteY11" fmla="*/ 64117 h 2590886"/>
                <a:gd name="connsiteX12" fmla="*/ 420631 w 1419318"/>
                <a:gd name="connsiteY12" fmla="*/ 27022 h 2590886"/>
                <a:gd name="connsiteX13" fmla="*/ 420631 w 1419318"/>
                <a:gd name="connsiteY13" fmla="*/ 27022 h 2590886"/>
                <a:gd name="connsiteX14" fmla="*/ 549956 w 1419318"/>
                <a:gd name="connsiteY14" fmla="*/ -189 h 2590886"/>
                <a:gd name="connsiteX15" fmla="*/ 761343 w 1419318"/>
                <a:gd name="connsiteY15" fmla="*/ -189 h 2590886"/>
                <a:gd name="connsiteX16" fmla="*/ 886058 w 1419318"/>
                <a:gd name="connsiteY16" fmla="*/ 34160 h 2590886"/>
                <a:gd name="connsiteX17" fmla="*/ 894633 w 1419318"/>
                <a:gd name="connsiteY17" fmla="*/ 36512 h 2590886"/>
                <a:gd name="connsiteX18" fmla="*/ 898496 w 1419318"/>
                <a:gd name="connsiteY18" fmla="*/ 37603 h 2590886"/>
                <a:gd name="connsiteX19" fmla="*/ 896556 w 1419318"/>
                <a:gd name="connsiteY19" fmla="*/ 53728 h 2590886"/>
                <a:gd name="connsiteX20" fmla="*/ 867338 w 1419318"/>
                <a:gd name="connsiteY20" fmla="*/ 298792 h 2590886"/>
                <a:gd name="connsiteX21" fmla="*/ 865742 w 1419318"/>
                <a:gd name="connsiteY21" fmla="*/ 312229 h 2590886"/>
                <a:gd name="connsiteX22" fmla="*/ 837516 w 1419318"/>
                <a:gd name="connsiteY22" fmla="*/ 548474 h 2590886"/>
                <a:gd name="connsiteX23" fmla="*/ 831301 w 1419318"/>
                <a:gd name="connsiteY23" fmla="*/ 600292 h 2590886"/>
                <a:gd name="connsiteX24" fmla="*/ 1083251 w 1419318"/>
                <a:gd name="connsiteY24" fmla="*/ 953022 h 259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19318" h="2590886">
                  <a:moveTo>
                    <a:pt x="1419184" y="2540308"/>
                  </a:moveTo>
                  <a:lnTo>
                    <a:pt x="1142039" y="2582299"/>
                  </a:lnTo>
                  <a:lnTo>
                    <a:pt x="738844" y="1217737"/>
                  </a:lnTo>
                  <a:lnTo>
                    <a:pt x="310604" y="2590698"/>
                  </a:lnTo>
                  <a:lnTo>
                    <a:pt x="-135" y="2548706"/>
                  </a:lnTo>
                  <a:lnTo>
                    <a:pt x="402985" y="953022"/>
                  </a:lnTo>
                  <a:lnTo>
                    <a:pt x="402985" y="827047"/>
                  </a:lnTo>
                  <a:lnTo>
                    <a:pt x="457575" y="638084"/>
                  </a:lnTo>
                  <a:lnTo>
                    <a:pt x="451864" y="586939"/>
                  </a:lnTo>
                  <a:lnTo>
                    <a:pt x="412140" y="229254"/>
                  </a:lnTo>
                  <a:lnTo>
                    <a:pt x="394932" y="74136"/>
                  </a:lnTo>
                  <a:lnTo>
                    <a:pt x="393815" y="64117"/>
                  </a:lnTo>
                  <a:cubicBezTo>
                    <a:pt x="391875" y="46699"/>
                    <a:pt x="403473" y="30650"/>
                    <a:pt x="420631" y="27022"/>
                  </a:cubicBezTo>
                  <a:lnTo>
                    <a:pt x="420631" y="27022"/>
                  </a:lnTo>
                  <a:lnTo>
                    <a:pt x="549956" y="-189"/>
                  </a:lnTo>
                  <a:lnTo>
                    <a:pt x="761343" y="-189"/>
                  </a:lnTo>
                  <a:lnTo>
                    <a:pt x="886058" y="34160"/>
                  </a:lnTo>
                  <a:lnTo>
                    <a:pt x="894633" y="36512"/>
                  </a:lnTo>
                  <a:lnTo>
                    <a:pt x="898496" y="37603"/>
                  </a:lnTo>
                  <a:lnTo>
                    <a:pt x="896556" y="53728"/>
                  </a:lnTo>
                  <a:lnTo>
                    <a:pt x="867338" y="298792"/>
                  </a:lnTo>
                  <a:lnTo>
                    <a:pt x="865742" y="312229"/>
                  </a:lnTo>
                  <a:lnTo>
                    <a:pt x="837516" y="548474"/>
                  </a:lnTo>
                  <a:lnTo>
                    <a:pt x="831301" y="600292"/>
                  </a:lnTo>
                  <a:cubicBezTo>
                    <a:pt x="1074852" y="776657"/>
                    <a:pt x="1083251" y="953022"/>
                    <a:pt x="1083251" y="953022"/>
                  </a:cubicBezTo>
                  <a:close/>
                </a:path>
              </a:pathLst>
            </a:custGeom>
            <a:solidFill>
              <a:srgbClr val="2F2E41"/>
            </a:solidFill>
            <a:ln w="8389" cap="flat">
              <a:noFill/>
              <a:prstDash val="solid"/>
              <a:miter/>
            </a:ln>
          </p:spPr>
          <p:txBody>
            <a:bodyPr rtlCol="0" anchor="ctr"/>
            <a:lstStyle/>
            <a:p>
              <a:endParaRPr lang="zh-CN" altLang="en-US"/>
            </a:p>
          </p:txBody>
        </p:sp>
        <p:sp>
          <p:nvSpPr>
            <p:cNvPr id="34" name="任意多边形: 形状 33"/>
            <p:cNvSpPr/>
            <p:nvPr/>
          </p:nvSpPr>
          <p:spPr>
            <a:xfrm>
              <a:off x="9831110" y="3323510"/>
              <a:ext cx="412543" cy="412543"/>
            </a:xfrm>
            <a:custGeom>
              <a:avLst/>
              <a:gdLst>
                <a:gd name="connsiteX0" fmla="*/ 412543 w 412543"/>
                <a:gd name="connsiteY0" fmla="*/ 206272 h 412543"/>
                <a:gd name="connsiteX1" fmla="*/ 206272 w 412543"/>
                <a:gd name="connsiteY1" fmla="*/ 412543 h 412543"/>
                <a:gd name="connsiteX2" fmla="*/ 0 w 412543"/>
                <a:gd name="connsiteY2" fmla="*/ 206272 h 412543"/>
                <a:gd name="connsiteX3" fmla="*/ 206272 w 412543"/>
                <a:gd name="connsiteY3" fmla="*/ 0 h 412543"/>
                <a:gd name="connsiteX4" fmla="*/ 412543 w 412543"/>
                <a:gd name="connsiteY4" fmla="*/ 206272 h 412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43" h="412543">
                  <a:moveTo>
                    <a:pt x="412543" y="206272"/>
                  </a:moveTo>
                  <a:cubicBezTo>
                    <a:pt x="412543" y="320192"/>
                    <a:pt x="320192" y="412543"/>
                    <a:pt x="206272" y="412543"/>
                  </a:cubicBezTo>
                  <a:cubicBezTo>
                    <a:pt x="92351" y="412543"/>
                    <a:pt x="0" y="320192"/>
                    <a:pt x="0" y="206272"/>
                  </a:cubicBezTo>
                  <a:cubicBezTo>
                    <a:pt x="0" y="92351"/>
                    <a:pt x="92351" y="0"/>
                    <a:pt x="206272" y="0"/>
                  </a:cubicBezTo>
                  <a:cubicBezTo>
                    <a:pt x="320192" y="0"/>
                    <a:pt x="412543" y="92351"/>
                    <a:pt x="412543" y="206272"/>
                  </a:cubicBezTo>
                  <a:close/>
                </a:path>
              </a:pathLst>
            </a:custGeom>
            <a:solidFill>
              <a:srgbClr val="FFB6B6"/>
            </a:solidFill>
            <a:ln w="8389" cap="flat">
              <a:noFill/>
              <a:prstDash val="solid"/>
              <a:miter/>
            </a:ln>
          </p:spPr>
          <p:txBody>
            <a:bodyPr rtlCol="0" anchor="ctr"/>
            <a:lstStyle/>
            <a:p>
              <a:endParaRPr lang="zh-CN" altLang="en-US"/>
            </a:p>
          </p:txBody>
        </p:sp>
        <p:sp>
          <p:nvSpPr>
            <p:cNvPr id="35" name="任意多边形: 形状 34"/>
            <p:cNvSpPr/>
            <p:nvPr/>
          </p:nvSpPr>
          <p:spPr>
            <a:xfrm rot="21152970">
              <a:off x="9848062" y="4421816"/>
              <a:ext cx="411519" cy="58788"/>
            </a:xfrm>
            <a:custGeom>
              <a:avLst/>
              <a:gdLst>
                <a:gd name="connsiteX0" fmla="*/ -135 w 411519"/>
                <a:gd name="connsiteY0" fmla="*/ -189 h 58788"/>
                <a:gd name="connsiteX1" fmla="*/ 411385 w 411519"/>
                <a:gd name="connsiteY1" fmla="*/ -189 h 58788"/>
                <a:gd name="connsiteX2" fmla="*/ 411385 w 411519"/>
                <a:gd name="connsiteY2" fmla="*/ 58599 h 58788"/>
                <a:gd name="connsiteX3" fmla="*/ -135 w 411519"/>
                <a:gd name="connsiteY3" fmla="*/ 58599 h 58788"/>
              </a:gdLst>
              <a:ahLst/>
              <a:cxnLst>
                <a:cxn ang="0">
                  <a:pos x="connsiteX0" y="connsiteY0"/>
                </a:cxn>
                <a:cxn ang="0">
                  <a:pos x="connsiteX1" y="connsiteY1"/>
                </a:cxn>
                <a:cxn ang="0">
                  <a:pos x="connsiteX2" y="connsiteY2"/>
                </a:cxn>
                <a:cxn ang="0">
                  <a:pos x="connsiteX3" y="connsiteY3"/>
                </a:cxn>
              </a:cxnLst>
              <a:rect l="l" t="t" r="r" b="b"/>
              <a:pathLst>
                <a:path w="411519" h="58788">
                  <a:moveTo>
                    <a:pt x="-135" y="-189"/>
                  </a:moveTo>
                  <a:lnTo>
                    <a:pt x="411385" y="-189"/>
                  </a:lnTo>
                  <a:lnTo>
                    <a:pt x="411385" y="58599"/>
                  </a:lnTo>
                  <a:lnTo>
                    <a:pt x="-135" y="58599"/>
                  </a:lnTo>
                  <a:close/>
                </a:path>
              </a:pathLst>
            </a:custGeom>
            <a:solidFill>
              <a:srgbClr val="3F3D56"/>
            </a:solidFill>
            <a:ln w="8389" cap="flat">
              <a:noFill/>
              <a:prstDash val="solid"/>
              <a:miter/>
            </a:ln>
          </p:spPr>
          <p:txBody>
            <a:bodyPr rtlCol="0" anchor="ctr"/>
            <a:lstStyle/>
            <a:p>
              <a:endParaRPr lang="zh-CN" altLang="en-US"/>
            </a:p>
          </p:txBody>
        </p:sp>
        <p:sp>
          <p:nvSpPr>
            <p:cNvPr id="36" name="任意多边形: 形状 35"/>
            <p:cNvSpPr/>
            <p:nvPr/>
          </p:nvSpPr>
          <p:spPr>
            <a:xfrm>
              <a:off x="9163094" y="4274529"/>
              <a:ext cx="730121" cy="354304"/>
            </a:xfrm>
            <a:custGeom>
              <a:avLst/>
              <a:gdLst>
                <a:gd name="connsiteX0" fmla="*/ 135435 w 730121"/>
                <a:gd name="connsiteY0" fmla="*/ 191604 h 354304"/>
                <a:gd name="connsiteX1" fmla="*/ 146488 w 730121"/>
                <a:gd name="connsiteY1" fmla="*/ 200061 h 354304"/>
                <a:gd name="connsiteX2" fmla="*/ 550086 w 730121"/>
                <a:gd name="connsiteY2" fmla="*/ 97173 h 354304"/>
                <a:gd name="connsiteX3" fmla="*/ 577616 w 730121"/>
                <a:gd name="connsiteY3" fmla="*/ -189 h 354304"/>
                <a:gd name="connsiteX4" fmla="*/ 729987 w 730121"/>
                <a:gd name="connsiteY4" fmla="*/ 22159 h 354304"/>
                <a:gd name="connsiteX5" fmla="*/ 697997 w 730121"/>
                <a:gd name="connsiteY5" fmla="*/ 199263 h 354304"/>
                <a:gd name="connsiteX6" fmla="*/ 638915 w 730121"/>
                <a:gd name="connsiteY6" fmla="*/ 254138 h 354304"/>
                <a:gd name="connsiteX7" fmla="*/ 167676 w 730121"/>
                <a:gd name="connsiteY7" fmla="*/ 303764 h 354304"/>
                <a:gd name="connsiteX8" fmla="*/ 50225 w 730121"/>
                <a:gd name="connsiteY8" fmla="*/ 345571 h 354304"/>
                <a:gd name="connsiteX9" fmla="*/ 8410 w 730121"/>
                <a:gd name="connsiteY9" fmla="*/ 228120 h 354304"/>
                <a:gd name="connsiteX10" fmla="*/ 125861 w 730121"/>
                <a:gd name="connsiteY10" fmla="*/ 186304 h 354304"/>
                <a:gd name="connsiteX11" fmla="*/ 135435 w 730121"/>
                <a:gd name="connsiteY11" fmla="*/ 191604 h 3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121" h="354304">
                  <a:moveTo>
                    <a:pt x="135435" y="191604"/>
                  </a:moveTo>
                  <a:cubicBezTo>
                    <a:pt x="139332" y="194123"/>
                    <a:pt x="143036" y="196953"/>
                    <a:pt x="146488" y="200061"/>
                  </a:cubicBezTo>
                  <a:lnTo>
                    <a:pt x="550086" y="97173"/>
                  </a:lnTo>
                  <a:lnTo>
                    <a:pt x="577616" y="-189"/>
                  </a:lnTo>
                  <a:lnTo>
                    <a:pt x="729987" y="22159"/>
                  </a:lnTo>
                  <a:lnTo>
                    <a:pt x="697997" y="199263"/>
                  </a:lnTo>
                  <a:cubicBezTo>
                    <a:pt x="692690" y="228649"/>
                    <a:pt x="668620" y="251005"/>
                    <a:pt x="638915" y="254138"/>
                  </a:cubicBezTo>
                  <a:lnTo>
                    <a:pt x="167676" y="303764"/>
                  </a:lnTo>
                  <a:cubicBezTo>
                    <a:pt x="146789" y="347737"/>
                    <a:pt x="94199" y="366457"/>
                    <a:pt x="50225" y="345571"/>
                  </a:cubicBezTo>
                  <a:cubicBezTo>
                    <a:pt x="6243" y="324684"/>
                    <a:pt x="-12477" y="272093"/>
                    <a:pt x="8410" y="228120"/>
                  </a:cubicBezTo>
                  <a:cubicBezTo>
                    <a:pt x="29297" y="184138"/>
                    <a:pt x="81887" y="165418"/>
                    <a:pt x="125861" y="186304"/>
                  </a:cubicBezTo>
                  <a:cubicBezTo>
                    <a:pt x="129161" y="187875"/>
                    <a:pt x="132353" y="189638"/>
                    <a:pt x="135435" y="191604"/>
                  </a:cubicBezTo>
                  <a:close/>
                </a:path>
              </a:pathLst>
            </a:custGeom>
            <a:solidFill>
              <a:srgbClr val="FFB6B6"/>
            </a:solidFill>
            <a:ln w="8389" cap="flat">
              <a:noFill/>
              <a:prstDash val="solid"/>
              <a:miter/>
            </a:ln>
          </p:spPr>
          <p:txBody>
            <a:bodyPr rtlCol="0" anchor="ctr"/>
            <a:lstStyle/>
            <a:p>
              <a:endParaRPr lang="zh-CN" altLang="en-US"/>
            </a:p>
          </p:txBody>
        </p:sp>
        <p:sp>
          <p:nvSpPr>
            <p:cNvPr id="37" name="任意多边形: 形状 36"/>
            <p:cNvSpPr/>
            <p:nvPr/>
          </p:nvSpPr>
          <p:spPr>
            <a:xfrm>
              <a:off x="9696887" y="3865997"/>
              <a:ext cx="239352" cy="597780"/>
            </a:xfrm>
            <a:custGeom>
              <a:avLst/>
              <a:gdLst>
                <a:gd name="connsiteX0" fmla="*/ 222421 w 239352"/>
                <a:gd name="connsiteY0" fmla="*/ 55899 h 597780"/>
                <a:gd name="connsiteX1" fmla="*/ 151035 w 239352"/>
                <a:gd name="connsiteY1" fmla="*/ 1309 h 597780"/>
                <a:gd name="connsiteX2" fmla="*/ 100645 w 239352"/>
                <a:gd name="connsiteY2" fmla="*/ 34903 h 597780"/>
                <a:gd name="connsiteX3" fmla="*/ -135 w 239352"/>
                <a:gd name="connsiteY3" fmla="*/ 446421 h 597780"/>
                <a:gd name="connsiteX4" fmla="*/ 209824 w 239352"/>
                <a:gd name="connsiteY4" fmla="*/ 597591 h 597780"/>
                <a:gd name="connsiteX5" fmla="*/ 239218 w 239352"/>
                <a:gd name="connsiteY5" fmla="*/ 551400 h 59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52" h="597780">
                  <a:moveTo>
                    <a:pt x="222421" y="55899"/>
                  </a:moveTo>
                  <a:lnTo>
                    <a:pt x="151035" y="1309"/>
                  </a:lnTo>
                  <a:cubicBezTo>
                    <a:pt x="131736" y="-6006"/>
                    <a:pt x="105290" y="14789"/>
                    <a:pt x="100645" y="34903"/>
                  </a:cubicBezTo>
                  <a:lnTo>
                    <a:pt x="-135" y="446421"/>
                  </a:lnTo>
                  <a:lnTo>
                    <a:pt x="209824" y="597591"/>
                  </a:lnTo>
                  <a:lnTo>
                    <a:pt x="239218" y="551400"/>
                  </a:lnTo>
                  <a:close/>
                </a:path>
              </a:pathLst>
            </a:custGeom>
            <a:solidFill>
              <a:srgbClr val="3F3D56"/>
            </a:solidFill>
            <a:ln w="8389" cap="flat">
              <a:noFill/>
              <a:prstDash val="solid"/>
              <a:miter/>
            </a:ln>
          </p:spPr>
          <p:txBody>
            <a:bodyPr rtlCol="0" anchor="ctr"/>
            <a:lstStyle/>
            <a:p>
              <a:endParaRPr lang="zh-CN" altLang="en-US"/>
            </a:p>
          </p:txBody>
        </p:sp>
        <p:sp>
          <p:nvSpPr>
            <p:cNvPr id="38" name="任意多边形: 形状 37"/>
            <p:cNvSpPr/>
            <p:nvPr/>
          </p:nvSpPr>
          <p:spPr>
            <a:xfrm>
              <a:off x="9868239" y="3842300"/>
              <a:ext cx="460791" cy="323845"/>
            </a:xfrm>
            <a:custGeom>
              <a:avLst/>
              <a:gdLst>
                <a:gd name="connsiteX0" fmla="*/ 460656 w 460791"/>
                <a:gd name="connsiteY0" fmla="*/ 280315 h 323845"/>
                <a:gd name="connsiteX1" fmla="*/ 406244 w 460791"/>
                <a:gd name="connsiteY1" fmla="*/ 298792 h 323845"/>
                <a:gd name="connsiteX2" fmla="*/ 388355 w 460791"/>
                <a:gd name="connsiteY2" fmla="*/ 303831 h 323845"/>
                <a:gd name="connsiteX3" fmla="*/ 267915 w 460791"/>
                <a:gd name="connsiteY3" fmla="*/ 323315 h 323845"/>
                <a:gd name="connsiteX4" fmla="*/ 215350 w 460791"/>
                <a:gd name="connsiteY4" fmla="*/ 321887 h 323845"/>
                <a:gd name="connsiteX5" fmla="*/ 160004 w 460791"/>
                <a:gd name="connsiteY5" fmla="*/ 310969 h 323845"/>
                <a:gd name="connsiteX6" fmla="*/ 158148 w 460791"/>
                <a:gd name="connsiteY6" fmla="*/ 310466 h 323845"/>
                <a:gd name="connsiteX7" fmla="*/ 57788 w 460791"/>
                <a:gd name="connsiteY7" fmla="*/ 253441 h 323845"/>
                <a:gd name="connsiteX8" fmla="*/ 40068 w 460791"/>
                <a:gd name="connsiteY8" fmla="*/ 233705 h 323845"/>
                <a:gd name="connsiteX9" fmla="*/ 1771 w 460791"/>
                <a:gd name="connsiteY9" fmla="*/ 94880 h 323845"/>
                <a:gd name="connsiteX10" fmla="*/ 4635 w 460791"/>
                <a:gd name="connsiteY10" fmla="*/ 81695 h 323845"/>
                <a:gd name="connsiteX11" fmla="*/ 17140 w 460791"/>
                <a:gd name="connsiteY11" fmla="*/ 47261 h 323845"/>
                <a:gd name="connsiteX12" fmla="*/ 24623 w 460791"/>
                <a:gd name="connsiteY12" fmla="*/ 31893 h 323845"/>
                <a:gd name="connsiteX13" fmla="*/ 119516 w 460791"/>
                <a:gd name="connsiteY13" fmla="*/ -189 h 323845"/>
                <a:gd name="connsiteX14" fmla="*/ 300248 w 460791"/>
                <a:gd name="connsiteY14" fmla="*/ -189 h 323845"/>
                <a:gd name="connsiteX15" fmla="*/ 424963 w 460791"/>
                <a:gd name="connsiteY15" fmla="*/ 34160 h 323845"/>
                <a:gd name="connsiteX16" fmla="*/ 433362 w 460791"/>
                <a:gd name="connsiteY16" fmla="*/ 34664 h 323845"/>
                <a:gd name="connsiteX17" fmla="*/ 433530 w 460791"/>
                <a:gd name="connsiteY17" fmla="*/ 36512 h 323845"/>
                <a:gd name="connsiteX18" fmla="*/ 437393 w 460791"/>
                <a:gd name="connsiteY18" fmla="*/ 37603 h 323845"/>
                <a:gd name="connsiteX19" fmla="*/ 435461 w 460791"/>
                <a:gd name="connsiteY19" fmla="*/ 53728 h 323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0791" h="323845">
                  <a:moveTo>
                    <a:pt x="460656" y="280315"/>
                  </a:moveTo>
                  <a:cubicBezTo>
                    <a:pt x="442844" y="287387"/>
                    <a:pt x="424678" y="293560"/>
                    <a:pt x="406244" y="298792"/>
                  </a:cubicBezTo>
                  <a:cubicBezTo>
                    <a:pt x="400365" y="300555"/>
                    <a:pt x="394318" y="302235"/>
                    <a:pt x="388355" y="303831"/>
                  </a:cubicBezTo>
                  <a:cubicBezTo>
                    <a:pt x="349043" y="314740"/>
                    <a:pt x="308655" y="321274"/>
                    <a:pt x="267915" y="323315"/>
                  </a:cubicBezTo>
                  <a:cubicBezTo>
                    <a:pt x="250379" y="324062"/>
                    <a:pt x="232818" y="323584"/>
                    <a:pt x="215350" y="321887"/>
                  </a:cubicBezTo>
                  <a:cubicBezTo>
                    <a:pt x="196596" y="320023"/>
                    <a:pt x="178061" y="316361"/>
                    <a:pt x="160004" y="310969"/>
                  </a:cubicBezTo>
                  <a:cubicBezTo>
                    <a:pt x="159408" y="310801"/>
                    <a:pt x="158736" y="310633"/>
                    <a:pt x="158148" y="310466"/>
                  </a:cubicBezTo>
                  <a:cubicBezTo>
                    <a:pt x="120599" y="299808"/>
                    <a:pt x="86174" y="280248"/>
                    <a:pt x="57788" y="253441"/>
                  </a:cubicBezTo>
                  <a:cubicBezTo>
                    <a:pt x="51448" y="247268"/>
                    <a:pt x="45527" y="240675"/>
                    <a:pt x="40068" y="233705"/>
                  </a:cubicBezTo>
                  <a:cubicBezTo>
                    <a:pt x="8364" y="194871"/>
                    <a:pt x="-5535" y="144481"/>
                    <a:pt x="1771" y="94880"/>
                  </a:cubicBezTo>
                  <a:cubicBezTo>
                    <a:pt x="2477" y="90438"/>
                    <a:pt x="3434" y="86037"/>
                    <a:pt x="4635" y="81695"/>
                  </a:cubicBezTo>
                  <a:cubicBezTo>
                    <a:pt x="7793" y="69878"/>
                    <a:pt x="11984" y="58356"/>
                    <a:pt x="17140" y="47261"/>
                  </a:cubicBezTo>
                  <a:cubicBezTo>
                    <a:pt x="19408" y="42055"/>
                    <a:pt x="21936" y="36932"/>
                    <a:pt x="24623" y="31893"/>
                  </a:cubicBezTo>
                  <a:lnTo>
                    <a:pt x="119516" y="-189"/>
                  </a:lnTo>
                  <a:lnTo>
                    <a:pt x="300248" y="-189"/>
                  </a:lnTo>
                  <a:lnTo>
                    <a:pt x="424963" y="34160"/>
                  </a:lnTo>
                  <a:lnTo>
                    <a:pt x="433362" y="34664"/>
                  </a:lnTo>
                  <a:lnTo>
                    <a:pt x="433530" y="36512"/>
                  </a:lnTo>
                  <a:lnTo>
                    <a:pt x="437393" y="37603"/>
                  </a:lnTo>
                  <a:lnTo>
                    <a:pt x="435461" y="53728"/>
                  </a:lnTo>
                  <a:close/>
                </a:path>
              </a:pathLst>
            </a:custGeom>
            <a:solidFill>
              <a:srgbClr val="000000"/>
            </a:solidFill>
            <a:ln w="8389" cap="flat">
              <a:noFill/>
              <a:prstDash val="solid"/>
              <a:miter/>
            </a:ln>
          </p:spPr>
          <p:txBody>
            <a:bodyPr rtlCol="0" anchor="ctr"/>
            <a:lstStyle/>
            <a:p>
              <a:endParaRPr lang="zh-CN" altLang="en-US"/>
            </a:p>
          </p:txBody>
        </p:sp>
        <p:sp>
          <p:nvSpPr>
            <p:cNvPr id="39" name="任意多边形: 形状 38"/>
            <p:cNvSpPr/>
            <p:nvPr/>
          </p:nvSpPr>
          <p:spPr>
            <a:xfrm>
              <a:off x="9740055" y="3257791"/>
              <a:ext cx="776876" cy="841684"/>
            </a:xfrm>
            <a:custGeom>
              <a:avLst/>
              <a:gdLst>
                <a:gd name="connsiteX0" fmla="*/ 139135 w 776876"/>
                <a:gd name="connsiteY0" fmla="*/ 101030 h 841684"/>
                <a:gd name="connsiteX1" fmla="*/ 28160 w 776876"/>
                <a:gd name="connsiteY1" fmla="*/ 124268 h 841684"/>
                <a:gd name="connsiteX2" fmla="*/ 16856 w 776876"/>
                <a:gd name="connsiteY2" fmla="*/ 226543 h 841684"/>
                <a:gd name="connsiteX3" fmla="*/ 115225 w 776876"/>
                <a:gd name="connsiteY3" fmla="*/ 251125 h 841684"/>
                <a:gd name="connsiteX4" fmla="*/ 219230 w 776876"/>
                <a:gd name="connsiteY4" fmla="*/ 378410 h 841684"/>
                <a:gd name="connsiteX5" fmla="*/ 121994 w 776876"/>
                <a:gd name="connsiteY5" fmla="*/ 612732 h 841684"/>
                <a:gd name="connsiteX6" fmla="*/ 178053 w 776876"/>
                <a:gd name="connsiteY6" fmla="*/ 771209 h 841684"/>
                <a:gd name="connsiteX7" fmla="*/ 335530 w 776876"/>
                <a:gd name="connsiteY7" fmla="*/ 839655 h 841684"/>
                <a:gd name="connsiteX8" fmla="*/ 508578 w 776876"/>
                <a:gd name="connsiteY8" fmla="*/ 821615 h 841684"/>
                <a:gd name="connsiteX9" fmla="*/ 668441 w 776876"/>
                <a:gd name="connsiteY9" fmla="*/ 751170 h 841684"/>
                <a:gd name="connsiteX10" fmla="*/ 770136 w 776876"/>
                <a:gd name="connsiteY10" fmla="*/ 612110 h 841684"/>
                <a:gd name="connsiteX11" fmla="*/ 735132 w 776876"/>
                <a:gd name="connsiteY11" fmla="*/ 447335 h 841684"/>
                <a:gd name="connsiteX12" fmla="*/ 576319 w 776876"/>
                <a:gd name="connsiteY12" fmla="*/ 325937 h 841684"/>
                <a:gd name="connsiteX13" fmla="*/ 513508 w 776876"/>
                <a:gd name="connsiteY13" fmla="*/ 111209 h 841684"/>
                <a:gd name="connsiteX14" fmla="*/ 397678 w 776876"/>
                <a:gd name="connsiteY14" fmla="*/ 20775 h 841684"/>
                <a:gd name="connsiteX15" fmla="*/ 249095 w 776876"/>
                <a:gd name="connsiteY15" fmla="*/ 174 h 841684"/>
                <a:gd name="connsiteX16" fmla="*/ 170990 w 776876"/>
                <a:gd name="connsiteY16" fmla="*/ 8707 h 841684"/>
                <a:gd name="connsiteX17" fmla="*/ 123557 w 776876"/>
                <a:gd name="connsiteY17" fmla="*/ 66571 h 841684"/>
                <a:gd name="connsiteX18" fmla="*/ 139135 w 776876"/>
                <a:gd name="connsiteY18" fmla="*/ 101030 h 8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6876" h="841684">
                  <a:moveTo>
                    <a:pt x="139135" y="101030"/>
                  </a:moveTo>
                  <a:cubicBezTo>
                    <a:pt x="100562" y="96302"/>
                    <a:pt x="58226" y="99644"/>
                    <a:pt x="28160" y="124268"/>
                  </a:cubicBezTo>
                  <a:cubicBezTo>
                    <a:pt x="-1906" y="148892"/>
                    <a:pt x="-11606" y="200088"/>
                    <a:pt x="16856" y="226543"/>
                  </a:cubicBezTo>
                  <a:cubicBezTo>
                    <a:pt x="42059" y="249974"/>
                    <a:pt x="81472" y="244465"/>
                    <a:pt x="115225" y="251125"/>
                  </a:cubicBezTo>
                  <a:cubicBezTo>
                    <a:pt x="175072" y="264537"/>
                    <a:pt x="218013" y="317094"/>
                    <a:pt x="219230" y="378410"/>
                  </a:cubicBezTo>
                  <a:cubicBezTo>
                    <a:pt x="218726" y="463855"/>
                    <a:pt x="136725" y="528564"/>
                    <a:pt x="121994" y="612732"/>
                  </a:cubicBezTo>
                  <a:cubicBezTo>
                    <a:pt x="111942" y="670177"/>
                    <a:pt x="136162" y="730636"/>
                    <a:pt x="178053" y="771209"/>
                  </a:cubicBezTo>
                  <a:cubicBezTo>
                    <a:pt x="219935" y="811781"/>
                    <a:pt x="277515" y="833717"/>
                    <a:pt x="335530" y="839655"/>
                  </a:cubicBezTo>
                  <a:cubicBezTo>
                    <a:pt x="393538" y="845593"/>
                    <a:pt x="452200" y="836522"/>
                    <a:pt x="508578" y="821615"/>
                  </a:cubicBezTo>
                  <a:cubicBezTo>
                    <a:pt x="565200" y="806650"/>
                    <a:pt x="620931" y="785418"/>
                    <a:pt x="668441" y="751170"/>
                  </a:cubicBezTo>
                  <a:cubicBezTo>
                    <a:pt x="715941" y="716930"/>
                    <a:pt x="754884" y="668648"/>
                    <a:pt x="770136" y="612110"/>
                  </a:cubicBezTo>
                  <a:cubicBezTo>
                    <a:pt x="785387" y="555573"/>
                    <a:pt x="774436" y="490746"/>
                    <a:pt x="735132" y="447335"/>
                  </a:cubicBezTo>
                  <a:cubicBezTo>
                    <a:pt x="690125" y="397625"/>
                    <a:pt x="615254" y="380535"/>
                    <a:pt x="576319" y="325937"/>
                  </a:cubicBezTo>
                  <a:cubicBezTo>
                    <a:pt x="532681" y="264730"/>
                    <a:pt x="548832" y="177572"/>
                    <a:pt x="513508" y="111209"/>
                  </a:cubicBezTo>
                  <a:cubicBezTo>
                    <a:pt x="489925" y="66907"/>
                    <a:pt x="445272" y="36690"/>
                    <a:pt x="397678" y="20775"/>
                  </a:cubicBezTo>
                  <a:cubicBezTo>
                    <a:pt x="350085" y="4860"/>
                    <a:pt x="299258" y="1711"/>
                    <a:pt x="249095" y="174"/>
                  </a:cubicBezTo>
                  <a:cubicBezTo>
                    <a:pt x="222724" y="-640"/>
                    <a:pt x="195555" y="-909"/>
                    <a:pt x="170990" y="8707"/>
                  </a:cubicBezTo>
                  <a:cubicBezTo>
                    <a:pt x="146417" y="18314"/>
                    <a:pt x="124825" y="40226"/>
                    <a:pt x="123557" y="66571"/>
                  </a:cubicBezTo>
                  <a:cubicBezTo>
                    <a:pt x="122280" y="92925"/>
                    <a:pt x="139135" y="101030"/>
                    <a:pt x="139135" y="101030"/>
                  </a:cubicBezTo>
                  <a:close/>
                </a:path>
              </a:pathLst>
            </a:custGeom>
            <a:solidFill>
              <a:srgbClr val="2F2E41"/>
            </a:solidFill>
            <a:ln w="8389" cap="flat">
              <a:noFill/>
              <a:prstDash val="solid"/>
              <a:miter/>
            </a:ln>
          </p:spPr>
          <p:txBody>
            <a:bodyPr rtlCol="0" anchor="ctr"/>
            <a:lstStyle/>
            <a:p>
              <a:endParaRPr lang="zh-CN" altLang="en-US"/>
            </a:p>
          </p:txBody>
        </p:sp>
      </p:gr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4" name="文本框 43"/>
          <p:cNvSpPr txBox="1"/>
          <p:nvPr/>
        </p:nvSpPr>
        <p:spPr>
          <a:xfrm>
            <a:off x="5831840" y="1637022"/>
            <a:ext cx="3190696" cy="1198880"/>
          </a:xfrm>
          <a:prstGeom prst="rect">
            <a:avLst/>
          </a:prstGeom>
          <a:noFill/>
        </p:spPr>
        <p:txBody>
          <a:bodyPr wrap="square" rtlCol="0">
            <a:spAutoFit/>
          </a:bodyPr>
          <a:lstStyle/>
          <a:p>
            <a:r>
              <a:rPr lang="zh-CN" altLang="en-US" sz="3600" dirty="0">
                <a:solidFill>
                  <a:schemeClr val="accent2"/>
                </a:solidFill>
                <a:latin typeface="+mj-ea"/>
                <a:ea typeface="+mj-ea"/>
              </a:rPr>
              <a:t>請在這裏輸入重要觀點內容</a:t>
            </a:r>
          </a:p>
        </p:txBody>
      </p:sp>
      <p:sp>
        <p:nvSpPr>
          <p:cNvPr id="45" name="文本框 44"/>
          <p:cNvSpPr txBox="1"/>
          <p:nvPr/>
        </p:nvSpPr>
        <p:spPr>
          <a:xfrm>
            <a:off x="5947715" y="3248344"/>
            <a:ext cx="2632812" cy="1529715"/>
          </a:xfrm>
          <a:prstGeom prst="rect">
            <a:avLst/>
          </a:prstGeom>
          <a:noFill/>
        </p:spPr>
        <p:txBody>
          <a:bodyPr wrap="square">
            <a:spAutoFit/>
          </a:bodyPr>
          <a:lstStyle/>
          <a:p>
            <a:pPr>
              <a:lnSpc>
                <a:spcPct val="130000"/>
              </a:lnSpc>
            </a:pPr>
            <a:r>
              <a:rPr lang="en-US" altLang="zh-CN" sz="1200" dirty="0">
                <a:solidFill>
                  <a:schemeClr val="bg1">
                    <a:lumMod val="65000"/>
                  </a:schemeClr>
                </a:solidFill>
              </a:rPr>
              <a:t>Lorem ipsum  adipiscing elit. Maecenas porttitor congue massa. Fusce posuere, magna sed pulvinar ultricies, purus lectus malesuada libero, sit amet commodo magna eros quis </a:t>
            </a:r>
            <a:r>
              <a:rPr lang="en-US" altLang="zh-CN" sz="1200" dirty="0" err="1">
                <a:solidFill>
                  <a:schemeClr val="bg1">
                    <a:lumMod val="65000"/>
                  </a:schemeClr>
                </a:solidFill>
              </a:rPr>
              <a:t>urna</a:t>
            </a:r>
            <a:r>
              <a:rPr lang="en-US" altLang="zh-CN" sz="1200" dirty="0">
                <a:solidFill>
                  <a:schemeClr val="bg1">
                    <a:lumMod val="65000"/>
                  </a:schemeClr>
                </a:solidFill>
              </a:rPr>
              <a:t>.</a:t>
            </a:r>
          </a:p>
        </p:txBody>
      </p:sp>
      <p:sp>
        <p:nvSpPr>
          <p:cNvPr id="46" name="文本框 45"/>
          <p:cNvSpPr txBox="1"/>
          <p:nvPr/>
        </p:nvSpPr>
        <p:spPr>
          <a:xfrm>
            <a:off x="1823136" y="1546466"/>
            <a:ext cx="317615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a:t>
            </a:r>
          </a:p>
        </p:txBody>
      </p:sp>
      <p:cxnSp>
        <p:nvCxnSpPr>
          <p:cNvPr id="48" name="直接连接符 47"/>
          <p:cNvCxnSpPr/>
          <p:nvPr/>
        </p:nvCxnSpPr>
        <p:spPr>
          <a:xfrm>
            <a:off x="1750437" y="2449663"/>
            <a:ext cx="3297504"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823136" y="2764866"/>
            <a:ext cx="317615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a:t>
            </a:r>
          </a:p>
        </p:txBody>
      </p:sp>
      <p:cxnSp>
        <p:nvCxnSpPr>
          <p:cNvPr id="51" name="直接连接符 50"/>
          <p:cNvCxnSpPr/>
          <p:nvPr/>
        </p:nvCxnSpPr>
        <p:spPr>
          <a:xfrm>
            <a:off x="1750437" y="3627913"/>
            <a:ext cx="3297504"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1823136" y="3943116"/>
            <a:ext cx="317615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a:t>
            </a:r>
          </a:p>
        </p:txBody>
      </p:sp>
      <p:cxnSp>
        <p:nvCxnSpPr>
          <p:cNvPr id="53" name="直接连接符 52"/>
          <p:cNvCxnSpPr/>
          <p:nvPr/>
        </p:nvCxnSpPr>
        <p:spPr>
          <a:xfrm>
            <a:off x="1750437" y="4937674"/>
            <a:ext cx="3297504" cy="0"/>
          </a:xfrm>
          <a:prstGeom prst="line">
            <a:avLst/>
          </a:prstGeom>
          <a:ln w="28575" cap="rnd">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823136" y="5108606"/>
            <a:ext cx="3176159"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a:t>
            </a:r>
          </a:p>
        </p:txBody>
      </p:sp>
      <p:sp>
        <p:nvSpPr>
          <p:cNvPr id="49" name="文本框 48"/>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sp>
        <p:nvSpPr>
          <p:cNvPr id="57" name="文本框 56"/>
          <p:cNvSpPr txBox="1"/>
          <p:nvPr/>
        </p:nvSpPr>
        <p:spPr>
          <a:xfrm rot="20947000">
            <a:off x="9479228" y="4092339"/>
            <a:ext cx="754293" cy="1753235"/>
          </a:xfrm>
          <a:prstGeom prst="rect">
            <a:avLst/>
          </a:prstGeom>
          <a:noFill/>
        </p:spPr>
        <p:txBody>
          <a:bodyPr wrap="square" rtlCol="0">
            <a:spAutoFit/>
          </a:bodyPr>
          <a:lstStyle/>
          <a:p>
            <a:r>
              <a:rPr lang="zh-CN" altLang="en-US" sz="3600" dirty="0">
                <a:solidFill>
                  <a:schemeClr val="accent4"/>
                </a:solidFill>
                <a:latin typeface="+mj-ea"/>
                <a:ea typeface="+mj-ea"/>
              </a:rPr>
              <a:t>關鍵字</a:t>
            </a:r>
          </a:p>
        </p:txBody>
      </p:sp>
      <p:sp>
        <p:nvSpPr>
          <p:cNvPr id="55" name="文本框 54"/>
          <p:cNvSpPr txBox="1"/>
          <p:nvPr/>
        </p:nvSpPr>
        <p:spPr>
          <a:xfrm>
            <a:off x="1823136" y="2131606"/>
            <a:ext cx="3176159" cy="275590"/>
          </a:xfrm>
          <a:prstGeom prst="rect">
            <a:avLst/>
          </a:prstGeom>
          <a:noFill/>
        </p:spPr>
        <p:txBody>
          <a:bodyPr wrap="square">
            <a:spAutoFit/>
          </a:bodyPr>
          <a:lstStyle/>
          <a:p>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Maecenas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porttitor</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congue</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massa</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endParaRPr lang="zh-CN" altLang="en-US" dirty="0"/>
          </a:p>
        </p:txBody>
      </p:sp>
      <p:sp>
        <p:nvSpPr>
          <p:cNvPr id="59" name="文本框 58"/>
          <p:cNvSpPr txBox="1"/>
          <p:nvPr/>
        </p:nvSpPr>
        <p:spPr>
          <a:xfrm>
            <a:off x="1823136" y="5697231"/>
            <a:ext cx="3176159" cy="275590"/>
          </a:xfrm>
          <a:prstGeom prst="rect">
            <a:avLst/>
          </a:prstGeom>
          <a:noFill/>
        </p:spPr>
        <p:txBody>
          <a:bodyPr wrap="square">
            <a:spAutoFit/>
          </a:bodyPr>
          <a:lstStyle/>
          <a:p>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Maecenas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porttitor</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congue</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r>
              <a:rPr kumimoji="0" lang="en-US" altLang="zh-CN" sz="1200" b="0" i="0" u="none" strike="noStrike" kern="1200" cap="none" spc="0" normalizeH="0" baseline="0" noProof="0" dirty="0" err="1">
                <a:ln>
                  <a:noFill/>
                </a:ln>
                <a:solidFill>
                  <a:prstClr val="white">
                    <a:lumMod val="65000"/>
                  </a:prstClr>
                </a:solidFill>
                <a:effectLst/>
                <a:uLnTx/>
                <a:uFillTx/>
                <a:latin typeface="Roboto" panose="02000000000000000000"/>
                <a:ea typeface="思源黑体 CN Normal" panose="020B0400000000000000" charset="-122"/>
                <a:cs typeface="+mn-cs"/>
              </a:rPr>
              <a:t>massa</a:t>
            </a:r>
            <a:r>
              <a:rPr kumimoji="0" lang="en-US" altLang="zh-CN" sz="1200" b="0" i="0" u="none" strike="noStrike" kern="1200" cap="none" spc="0" normalizeH="0" baseline="0" noProof="0" dirty="0">
                <a:ln>
                  <a:noFill/>
                </a:ln>
                <a:solidFill>
                  <a:prstClr val="white">
                    <a:lumMod val="65000"/>
                  </a:prstClr>
                </a:solidFill>
                <a:effectLst/>
                <a:uLnTx/>
                <a:uFillTx/>
                <a:latin typeface="Roboto" panose="02000000000000000000"/>
                <a:ea typeface="思源黑体 CN Normal" panose="020B0400000000000000" charset="-122"/>
                <a:cs typeface="+mn-cs"/>
              </a:rPr>
              <a:t>. </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任意多边形: 形状 109"/>
          <p:cNvSpPr/>
          <p:nvPr/>
        </p:nvSpPr>
        <p:spPr>
          <a:xfrm>
            <a:off x="0" y="5274847"/>
            <a:ext cx="12192000" cy="1704873"/>
          </a:xfrm>
          <a:custGeom>
            <a:avLst/>
            <a:gdLst>
              <a:gd name="connsiteX0" fmla="*/ 12192000 w 12192000"/>
              <a:gd name="connsiteY0" fmla="*/ 0 h 1704873"/>
              <a:gd name="connsiteX1" fmla="*/ 12192000 w 12192000"/>
              <a:gd name="connsiteY1" fmla="*/ 1704873 h 1704873"/>
              <a:gd name="connsiteX2" fmla="*/ 0 w 12192000"/>
              <a:gd name="connsiteY2" fmla="*/ 1704873 h 1704873"/>
              <a:gd name="connsiteX3" fmla="*/ 0 w 12192000"/>
              <a:gd name="connsiteY3" fmla="*/ 1058292 h 1704873"/>
              <a:gd name="connsiteX4" fmla="*/ 6826 w 12192000"/>
              <a:gd name="connsiteY4" fmla="*/ 1060854 h 1704873"/>
              <a:gd name="connsiteX5" fmla="*/ 335280 w 12192000"/>
              <a:gd name="connsiteY5" fmla="*/ 1127760 h 1704873"/>
              <a:gd name="connsiteX6" fmla="*/ 2499360 w 12192000"/>
              <a:gd name="connsiteY6" fmla="*/ 1157393 h 1704873"/>
              <a:gd name="connsiteX7" fmla="*/ 4876801 w 12192000"/>
              <a:gd name="connsiteY7" fmla="*/ 812800 h 1704873"/>
              <a:gd name="connsiteX8" fmla="*/ 7315200 w 12192000"/>
              <a:gd name="connsiteY8" fmla="*/ 767927 h 1704873"/>
              <a:gd name="connsiteX9" fmla="*/ 9753600 w 12192000"/>
              <a:gd name="connsiteY9" fmla="*/ 1174327 h 1704873"/>
              <a:gd name="connsiteX10" fmla="*/ 11785600 w 12192000"/>
              <a:gd name="connsiteY10" fmla="*/ 270933 h 17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704873">
                <a:moveTo>
                  <a:pt x="12192000" y="0"/>
                </a:moveTo>
                <a:lnTo>
                  <a:pt x="12192000" y="1704873"/>
                </a:lnTo>
                <a:lnTo>
                  <a:pt x="0" y="1704873"/>
                </a:lnTo>
                <a:lnTo>
                  <a:pt x="0" y="1058292"/>
                </a:lnTo>
                <a:lnTo>
                  <a:pt x="6826" y="1060854"/>
                </a:lnTo>
                <a:cubicBezTo>
                  <a:pt x="101918" y="1092077"/>
                  <a:pt x="211243" y="1117918"/>
                  <a:pt x="335280" y="1127760"/>
                </a:cubicBezTo>
                <a:cubicBezTo>
                  <a:pt x="831427" y="1167130"/>
                  <a:pt x="1742440" y="1209886"/>
                  <a:pt x="2499360" y="1157393"/>
                </a:cubicBezTo>
                <a:cubicBezTo>
                  <a:pt x="3256280" y="1104900"/>
                  <a:pt x="4074160" y="877711"/>
                  <a:pt x="4876801" y="812800"/>
                </a:cubicBezTo>
                <a:cubicBezTo>
                  <a:pt x="5679440" y="747889"/>
                  <a:pt x="6502400" y="635000"/>
                  <a:pt x="7315200" y="767927"/>
                </a:cubicBezTo>
                <a:cubicBezTo>
                  <a:pt x="8128000" y="905933"/>
                  <a:pt x="8940800" y="1261533"/>
                  <a:pt x="9753600" y="1174327"/>
                </a:cubicBezTo>
                <a:cubicBezTo>
                  <a:pt x="10566400" y="1083733"/>
                  <a:pt x="11379200" y="541867"/>
                  <a:pt x="11785600" y="270933"/>
                </a:cubicBezTo>
                <a:close/>
              </a:path>
            </a:pathLst>
          </a:custGeom>
          <a:solidFill>
            <a:schemeClr val="accent1"/>
          </a:solidFill>
          <a:ln w="8467" cap="flat">
            <a:noFill/>
            <a:prstDash val="solid"/>
            <a:miter/>
          </a:ln>
        </p:spPr>
        <p:txBody>
          <a:bodyPr rtlCol="0" anchor="ctr"/>
          <a:lstStyle/>
          <a:p>
            <a:endParaRPr lang="zh-CN" altLang="en-US"/>
          </a:p>
        </p:txBody>
      </p:sp>
      <p:grpSp>
        <p:nvGrpSpPr>
          <p:cNvPr id="107" name="组合 106"/>
          <p:cNvGrpSpPr/>
          <p:nvPr/>
        </p:nvGrpSpPr>
        <p:grpSpPr>
          <a:xfrm>
            <a:off x="6276041" y="2272708"/>
            <a:ext cx="4454516" cy="4204592"/>
            <a:chOff x="5965046" y="2284242"/>
            <a:chExt cx="4454516" cy="4204592"/>
          </a:xfrm>
        </p:grpSpPr>
        <p:sp>
          <p:nvSpPr>
            <p:cNvPr id="79" name="任意多边形: 形状 78"/>
            <p:cNvSpPr/>
            <p:nvPr/>
          </p:nvSpPr>
          <p:spPr>
            <a:xfrm>
              <a:off x="8974557" y="2479094"/>
              <a:ext cx="165896" cy="430438"/>
            </a:xfrm>
            <a:custGeom>
              <a:avLst/>
              <a:gdLst>
                <a:gd name="connsiteX0" fmla="*/ 22423 w 165896"/>
                <a:gd name="connsiteY0" fmla="*/ 30327 h 430438"/>
                <a:gd name="connsiteX1" fmla="*/ 34767 w 165896"/>
                <a:gd name="connsiteY1" fmla="*/ 142585 h 430438"/>
                <a:gd name="connsiteX2" fmla="*/ 46489 w 165896"/>
                <a:gd name="connsiteY2" fmla="*/ 150388 h 430438"/>
                <a:gd name="connsiteX3" fmla="*/ -205 w 165896"/>
                <a:gd name="connsiteY3" fmla="*/ 430293 h 430438"/>
                <a:gd name="connsiteX4" fmla="*/ 134577 w 165896"/>
                <a:gd name="connsiteY4" fmla="*/ 370481 h 430438"/>
                <a:gd name="connsiteX5" fmla="*/ 158257 w 165896"/>
                <a:gd name="connsiteY5" fmla="*/ 113847 h 430438"/>
                <a:gd name="connsiteX6" fmla="*/ 119082 w 165896"/>
                <a:gd name="connsiteY6" fmla="*/ 7277 h 430438"/>
                <a:gd name="connsiteX7" fmla="*/ 22423 w 165896"/>
                <a:gd name="connsiteY7" fmla="*/ 30327 h 4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896" h="430438">
                  <a:moveTo>
                    <a:pt x="22423" y="30327"/>
                  </a:moveTo>
                  <a:cubicBezTo>
                    <a:pt x="-5168" y="64740"/>
                    <a:pt x="361" y="114994"/>
                    <a:pt x="34767" y="142585"/>
                  </a:cubicBezTo>
                  <a:cubicBezTo>
                    <a:pt x="38437" y="145522"/>
                    <a:pt x="42363" y="148135"/>
                    <a:pt x="46489" y="150388"/>
                  </a:cubicBezTo>
                  <a:lnTo>
                    <a:pt x="-205" y="430293"/>
                  </a:lnTo>
                  <a:lnTo>
                    <a:pt x="134577" y="370481"/>
                  </a:lnTo>
                  <a:lnTo>
                    <a:pt x="158257" y="113847"/>
                  </a:lnTo>
                  <a:cubicBezTo>
                    <a:pt x="176869" y="73600"/>
                    <a:pt x="159328" y="25883"/>
                    <a:pt x="119082" y="7277"/>
                  </a:cubicBezTo>
                  <a:cubicBezTo>
                    <a:pt x="85408" y="-8302"/>
                    <a:pt x="45446" y="1236"/>
                    <a:pt x="22423" y="30327"/>
                  </a:cubicBezTo>
                  <a:close/>
                </a:path>
              </a:pathLst>
            </a:custGeom>
            <a:solidFill>
              <a:srgbClr val="9E616A"/>
            </a:solidFill>
            <a:ln w="6905" cap="flat">
              <a:noFill/>
              <a:prstDash val="solid"/>
              <a:miter/>
            </a:ln>
          </p:spPr>
          <p:txBody>
            <a:bodyPr rtlCol="0" anchor="ctr"/>
            <a:lstStyle/>
            <a:p>
              <a:endParaRPr lang="zh-CN" altLang="en-US"/>
            </a:p>
          </p:txBody>
        </p:sp>
        <p:sp>
          <p:nvSpPr>
            <p:cNvPr id="80" name="任意多边形: 形状 79"/>
            <p:cNvSpPr/>
            <p:nvPr/>
          </p:nvSpPr>
          <p:spPr>
            <a:xfrm>
              <a:off x="10047131" y="5956891"/>
              <a:ext cx="162664" cy="425110"/>
            </a:xfrm>
            <a:custGeom>
              <a:avLst/>
              <a:gdLst>
                <a:gd name="connsiteX0" fmla="*/ 162643 w 162664"/>
                <a:gd name="connsiteY0" fmla="*/ 425111 h 425110"/>
                <a:gd name="connsiteX1" fmla="*/ 52431 w 162664"/>
                <a:gd name="connsiteY1" fmla="*/ 425104 h 425110"/>
                <a:gd name="connsiteX2" fmla="*/ 0 w 162664"/>
                <a:gd name="connsiteY2" fmla="*/ 0 h 425110"/>
                <a:gd name="connsiteX3" fmla="*/ 162664 w 162664"/>
                <a:gd name="connsiteY3" fmla="*/ 7 h 425110"/>
                <a:gd name="connsiteX4" fmla="*/ 162643 w 162664"/>
                <a:gd name="connsiteY4" fmla="*/ 425111 h 42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64" h="425110">
                  <a:moveTo>
                    <a:pt x="162643" y="425111"/>
                  </a:moveTo>
                  <a:lnTo>
                    <a:pt x="52431" y="425104"/>
                  </a:lnTo>
                  <a:lnTo>
                    <a:pt x="0" y="0"/>
                  </a:lnTo>
                  <a:lnTo>
                    <a:pt x="162664" y="7"/>
                  </a:lnTo>
                  <a:lnTo>
                    <a:pt x="162643" y="425111"/>
                  </a:lnTo>
                  <a:close/>
                </a:path>
              </a:pathLst>
            </a:custGeom>
            <a:solidFill>
              <a:srgbClr val="9E616A"/>
            </a:solidFill>
            <a:ln w="6905" cap="flat">
              <a:noFill/>
              <a:prstDash val="solid"/>
              <a:miter/>
            </a:ln>
          </p:spPr>
          <p:txBody>
            <a:bodyPr rtlCol="0" anchor="ctr"/>
            <a:lstStyle/>
            <a:p>
              <a:endParaRPr lang="zh-CN" altLang="en-US"/>
            </a:p>
          </p:txBody>
        </p:sp>
        <p:sp>
          <p:nvSpPr>
            <p:cNvPr id="81" name="任意多边形: 形状 80"/>
            <p:cNvSpPr/>
            <p:nvPr/>
          </p:nvSpPr>
          <p:spPr>
            <a:xfrm>
              <a:off x="9882511" y="6346014"/>
              <a:ext cx="355379" cy="142820"/>
            </a:xfrm>
            <a:custGeom>
              <a:avLst/>
              <a:gdLst>
                <a:gd name="connsiteX0" fmla="*/ 355168 w 355379"/>
                <a:gd name="connsiteY0" fmla="*/ 142676 h 142820"/>
                <a:gd name="connsiteX1" fmla="*/ -205 w 355379"/>
                <a:gd name="connsiteY1" fmla="*/ 142662 h 142820"/>
                <a:gd name="connsiteX2" fmla="*/ -205 w 355379"/>
                <a:gd name="connsiteY2" fmla="*/ 138169 h 142820"/>
                <a:gd name="connsiteX3" fmla="*/ 138116 w 355379"/>
                <a:gd name="connsiteY3" fmla="*/ -145 h 142820"/>
                <a:gd name="connsiteX4" fmla="*/ 138123 w 355379"/>
                <a:gd name="connsiteY4" fmla="*/ -145 h 142820"/>
                <a:gd name="connsiteX5" fmla="*/ 355174 w 355379"/>
                <a:gd name="connsiteY5" fmla="*/ -138 h 14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79" h="142820">
                  <a:moveTo>
                    <a:pt x="355168" y="142676"/>
                  </a:moveTo>
                  <a:lnTo>
                    <a:pt x="-205" y="142662"/>
                  </a:lnTo>
                  <a:lnTo>
                    <a:pt x="-205" y="138169"/>
                  </a:lnTo>
                  <a:cubicBezTo>
                    <a:pt x="-199" y="61783"/>
                    <a:pt x="61722" y="-145"/>
                    <a:pt x="138116" y="-145"/>
                  </a:cubicBezTo>
                  <a:lnTo>
                    <a:pt x="138123" y="-145"/>
                  </a:lnTo>
                  <a:lnTo>
                    <a:pt x="355174" y="-138"/>
                  </a:lnTo>
                  <a:close/>
                </a:path>
              </a:pathLst>
            </a:custGeom>
            <a:solidFill>
              <a:srgbClr val="2F2E41"/>
            </a:solidFill>
            <a:ln w="6905" cap="flat">
              <a:noFill/>
              <a:prstDash val="solid"/>
              <a:miter/>
            </a:ln>
          </p:spPr>
          <p:txBody>
            <a:bodyPr rtlCol="0" anchor="ctr"/>
            <a:lstStyle/>
            <a:p>
              <a:endParaRPr lang="zh-CN" altLang="en-US"/>
            </a:p>
          </p:txBody>
        </p:sp>
        <p:sp>
          <p:nvSpPr>
            <p:cNvPr id="82" name="任意多边形: 形状 81"/>
            <p:cNvSpPr/>
            <p:nvPr/>
          </p:nvSpPr>
          <p:spPr>
            <a:xfrm>
              <a:off x="9307591" y="5956891"/>
              <a:ext cx="162664" cy="425110"/>
            </a:xfrm>
            <a:custGeom>
              <a:avLst/>
              <a:gdLst>
                <a:gd name="connsiteX0" fmla="*/ 162643 w 162664"/>
                <a:gd name="connsiteY0" fmla="*/ 425111 h 425110"/>
                <a:gd name="connsiteX1" fmla="*/ 52431 w 162664"/>
                <a:gd name="connsiteY1" fmla="*/ 425104 h 425110"/>
                <a:gd name="connsiteX2" fmla="*/ 0 w 162664"/>
                <a:gd name="connsiteY2" fmla="*/ 0 h 425110"/>
                <a:gd name="connsiteX3" fmla="*/ 162664 w 162664"/>
                <a:gd name="connsiteY3" fmla="*/ 7 h 425110"/>
                <a:gd name="connsiteX4" fmla="*/ 162643 w 162664"/>
                <a:gd name="connsiteY4" fmla="*/ 425111 h 425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64" h="425110">
                  <a:moveTo>
                    <a:pt x="162643" y="425111"/>
                  </a:moveTo>
                  <a:lnTo>
                    <a:pt x="52431" y="425104"/>
                  </a:lnTo>
                  <a:lnTo>
                    <a:pt x="0" y="0"/>
                  </a:lnTo>
                  <a:lnTo>
                    <a:pt x="162664" y="7"/>
                  </a:lnTo>
                  <a:lnTo>
                    <a:pt x="162643" y="425111"/>
                  </a:lnTo>
                  <a:close/>
                </a:path>
              </a:pathLst>
            </a:custGeom>
            <a:solidFill>
              <a:srgbClr val="9E616A"/>
            </a:solidFill>
            <a:ln w="6905" cap="flat">
              <a:noFill/>
              <a:prstDash val="solid"/>
              <a:miter/>
            </a:ln>
          </p:spPr>
          <p:txBody>
            <a:bodyPr rtlCol="0" anchor="ctr"/>
            <a:lstStyle/>
            <a:p>
              <a:endParaRPr lang="zh-CN" altLang="en-US"/>
            </a:p>
          </p:txBody>
        </p:sp>
        <p:sp>
          <p:nvSpPr>
            <p:cNvPr id="83" name="任意多边形: 形状 82"/>
            <p:cNvSpPr/>
            <p:nvPr/>
          </p:nvSpPr>
          <p:spPr>
            <a:xfrm>
              <a:off x="9142971" y="6346014"/>
              <a:ext cx="355379" cy="142820"/>
            </a:xfrm>
            <a:custGeom>
              <a:avLst/>
              <a:gdLst>
                <a:gd name="connsiteX0" fmla="*/ 355168 w 355379"/>
                <a:gd name="connsiteY0" fmla="*/ 142676 h 142820"/>
                <a:gd name="connsiteX1" fmla="*/ -205 w 355379"/>
                <a:gd name="connsiteY1" fmla="*/ 142662 h 142820"/>
                <a:gd name="connsiteX2" fmla="*/ -205 w 355379"/>
                <a:gd name="connsiteY2" fmla="*/ 138169 h 142820"/>
                <a:gd name="connsiteX3" fmla="*/ 138116 w 355379"/>
                <a:gd name="connsiteY3" fmla="*/ -145 h 142820"/>
                <a:gd name="connsiteX4" fmla="*/ 138123 w 355379"/>
                <a:gd name="connsiteY4" fmla="*/ -145 h 142820"/>
                <a:gd name="connsiteX5" fmla="*/ 355174 w 355379"/>
                <a:gd name="connsiteY5" fmla="*/ -138 h 14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379" h="142820">
                  <a:moveTo>
                    <a:pt x="355168" y="142676"/>
                  </a:moveTo>
                  <a:lnTo>
                    <a:pt x="-205" y="142662"/>
                  </a:lnTo>
                  <a:lnTo>
                    <a:pt x="-205" y="138169"/>
                  </a:lnTo>
                  <a:cubicBezTo>
                    <a:pt x="-199" y="61783"/>
                    <a:pt x="61722" y="-145"/>
                    <a:pt x="138116" y="-145"/>
                  </a:cubicBezTo>
                  <a:lnTo>
                    <a:pt x="138123" y="-145"/>
                  </a:lnTo>
                  <a:lnTo>
                    <a:pt x="355174" y="-138"/>
                  </a:lnTo>
                  <a:close/>
                </a:path>
              </a:pathLst>
            </a:custGeom>
            <a:solidFill>
              <a:srgbClr val="2F2E41"/>
            </a:solidFill>
            <a:ln w="6905" cap="flat">
              <a:noFill/>
              <a:prstDash val="solid"/>
              <a:miter/>
            </a:ln>
          </p:spPr>
          <p:txBody>
            <a:bodyPr rtlCol="0" anchor="ctr"/>
            <a:lstStyle/>
            <a:p>
              <a:endParaRPr lang="zh-CN" altLang="en-US"/>
            </a:p>
          </p:txBody>
        </p:sp>
        <p:sp>
          <p:nvSpPr>
            <p:cNvPr id="84" name="任意多边形: 形状 83"/>
            <p:cNvSpPr/>
            <p:nvPr/>
          </p:nvSpPr>
          <p:spPr>
            <a:xfrm>
              <a:off x="9282606" y="4398329"/>
              <a:ext cx="951891" cy="1870502"/>
            </a:xfrm>
            <a:custGeom>
              <a:avLst/>
              <a:gdLst>
                <a:gd name="connsiteX0" fmla="*/ 141482 w 951891"/>
                <a:gd name="connsiteY0" fmla="*/ -145 h 1870502"/>
                <a:gd name="connsiteX1" fmla="*/ 100289 w 951891"/>
                <a:gd name="connsiteY1" fmla="*/ 54035 h 1870502"/>
                <a:gd name="connsiteX2" fmla="*/ 34069 w 951891"/>
                <a:gd name="connsiteY2" fmla="*/ 285476 h 1870502"/>
                <a:gd name="connsiteX3" fmla="*/ -205 w 951891"/>
                <a:gd name="connsiteY3" fmla="*/ 1834880 h 1870502"/>
                <a:gd name="connsiteX4" fmla="*/ 207142 w 951891"/>
                <a:gd name="connsiteY4" fmla="*/ 1834880 h 1870502"/>
                <a:gd name="connsiteX5" fmla="*/ 484297 w 951891"/>
                <a:gd name="connsiteY5" fmla="*/ 595177 h 1870502"/>
                <a:gd name="connsiteX6" fmla="*/ 771943 w 951891"/>
                <a:gd name="connsiteY6" fmla="*/ 1859748 h 1870502"/>
                <a:gd name="connsiteX7" fmla="*/ 951686 w 951891"/>
                <a:gd name="connsiteY7" fmla="*/ 1870358 h 1870502"/>
                <a:gd name="connsiteX8" fmla="*/ 943233 w 951891"/>
                <a:gd name="connsiteY8" fmla="*/ 433031 h 1870502"/>
                <a:gd name="connsiteX9" fmla="*/ 885466 w 951891"/>
                <a:gd name="connsiteY9" fmla="*/ 82414 h 1870502"/>
                <a:gd name="connsiteX10" fmla="*/ 141482 w 951891"/>
                <a:gd name="connsiteY10" fmla="*/ -145 h 187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891" h="1870502">
                  <a:moveTo>
                    <a:pt x="141482" y="-145"/>
                  </a:moveTo>
                  <a:lnTo>
                    <a:pt x="100289" y="54035"/>
                  </a:lnTo>
                  <a:cubicBezTo>
                    <a:pt x="100289" y="54035"/>
                    <a:pt x="96557" y="79338"/>
                    <a:pt x="34069" y="285476"/>
                  </a:cubicBezTo>
                  <a:lnTo>
                    <a:pt x="-205" y="1834880"/>
                  </a:lnTo>
                  <a:lnTo>
                    <a:pt x="207142" y="1834880"/>
                  </a:lnTo>
                  <a:lnTo>
                    <a:pt x="484297" y="595177"/>
                  </a:lnTo>
                  <a:lnTo>
                    <a:pt x="771943" y="1859748"/>
                  </a:lnTo>
                  <a:lnTo>
                    <a:pt x="951686" y="1870358"/>
                  </a:lnTo>
                  <a:lnTo>
                    <a:pt x="943233" y="433031"/>
                  </a:lnTo>
                  <a:cubicBezTo>
                    <a:pt x="943233" y="433031"/>
                    <a:pt x="965937" y="137333"/>
                    <a:pt x="885466" y="82414"/>
                  </a:cubicBezTo>
                  <a:cubicBezTo>
                    <a:pt x="804994" y="27501"/>
                    <a:pt x="141482" y="-145"/>
                    <a:pt x="141482" y="-145"/>
                  </a:cubicBezTo>
                  <a:close/>
                </a:path>
              </a:pathLst>
            </a:custGeom>
            <a:solidFill>
              <a:srgbClr val="2F2E41"/>
            </a:solidFill>
            <a:ln w="6905" cap="flat">
              <a:noFill/>
              <a:prstDash val="solid"/>
              <a:miter/>
            </a:ln>
          </p:spPr>
          <p:txBody>
            <a:bodyPr rtlCol="0" anchor="ctr"/>
            <a:lstStyle/>
            <a:p>
              <a:endParaRPr lang="zh-CN" altLang="en-US"/>
            </a:p>
          </p:txBody>
        </p:sp>
        <p:sp>
          <p:nvSpPr>
            <p:cNvPr id="85" name="任意多边形: 形状 84"/>
            <p:cNvSpPr/>
            <p:nvPr/>
          </p:nvSpPr>
          <p:spPr>
            <a:xfrm>
              <a:off x="9484780" y="2661147"/>
              <a:ext cx="435160" cy="435160"/>
            </a:xfrm>
            <a:custGeom>
              <a:avLst/>
              <a:gdLst>
                <a:gd name="connsiteX0" fmla="*/ 435160 w 435160"/>
                <a:gd name="connsiteY0" fmla="*/ 217580 h 435160"/>
                <a:gd name="connsiteX1" fmla="*/ 217580 w 435160"/>
                <a:gd name="connsiteY1" fmla="*/ 435160 h 435160"/>
                <a:gd name="connsiteX2" fmla="*/ 0 w 435160"/>
                <a:gd name="connsiteY2" fmla="*/ 217580 h 435160"/>
                <a:gd name="connsiteX3" fmla="*/ 217580 w 435160"/>
                <a:gd name="connsiteY3" fmla="*/ 0 h 435160"/>
                <a:gd name="connsiteX4" fmla="*/ 435160 w 435160"/>
                <a:gd name="connsiteY4" fmla="*/ 217580 h 43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60" h="435160">
                  <a:moveTo>
                    <a:pt x="435160" y="217580"/>
                  </a:moveTo>
                  <a:cubicBezTo>
                    <a:pt x="435160" y="337746"/>
                    <a:pt x="337747" y="435160"/>
                    <a:pt x="217580" y="435160"/>
                  </a:cubicBezTo>
                  <a:cubicBezTo>
                    <a:pt x="97414" y="435160"/>
                    <a:pt x="0" y="337746"/>
                    <a:pt x="0" y="217580"/>
                  </a:cubicBezTo>
                  <a:cubicBezTo>
                    <a:pt x="0" y="97414"/>
                    <a:pt x="97414" y="0"/>
                    <a:pt x="217580" y="0"/>
                  </a:cubicBezTo>
                  <a:cubicBezTo>
                    <a:pt x="337747" y="0"/>
                    <a:pt x="435160" y="97414"/>
                    <a:pt x="435160" y="217580"/>
                  </a:cubicBezTo>
                  <a:close/>
                </a:path>
              </a:pathLst>
            </a:custGeom>
            <a:solidFill>
              <a:srgbClr val="9E616A"/>
            </a:solidFill>
            <a:ln w="6905" cap="flat">
              <a:noFill/>
              <a:prstDash val="solid"/>
              <a:miter/>
            </a:ln>
          </p:spPr>
          <p:txBody>
            <a:bodyPr rtlCol="0" anchor="ctr"/>
            <a:lstStyle/>
            <a:p>
              <a:endParaRPr lang="zh-CN" altLang="en-US"/>
            </a:p>
          </p:txBody>
        </p:sp>
        <p:sp>
          <p:nvSpPr>
            <p:cNvPr id="86" name="任意多边形: 形状 85"/>
            <p:cNvSpPr/>
            <p:nvPr/>
          </p:nvSpPr>
          <p:spPr>
            <a:xfrm>
              <a:off x="9452213" y="2528229"/>
              <a:ext cx="495752" cy="384558"/>
            </a:xfrm>
            <a:custGeom>
              <a:avLst/>
              <a:gdLst>
                <a:gd name="connsiteX0" fmla="*/ 468832 w 495752"/>
                <a:gd name="connsiteY0" fmla="*/ 384413 h 384558"/>
                <a:gd name="connsiteX1" fmla="*/ 465238 w 495752"/>
                <a:gd name="connsiteY1" fmla="*/ 377232 h 384558"/>
                <a:gd name="connsiteX2" fmla="*/ 407900 w 495752"/>
                <a:gd name="connsiteY2" fmla="*/ 249976 h 384558"/>
                <a:gd name="connsiteX3" fmla="*/ 350001 w 495752"/>
                <a:gd name="connsiteY3" fmla="*/ 256784 h 384558"/>
                <a:gd name="connsiteX4" fmla="*/ 199218 w 495752"/>
                <a:gd name="connsiteY4" fmla="*/ 256811 h 384558"/>
                <a:gd name="connsiteX5" fmla="*/ 220167 w 495752"/>
                <a:gd name="connsiteY5" fmla="*/ 225385 h 384558"/>
                <a:gd name="connsiteX6" fmla="*/ 164777 w 495752"/>
                <a:gd name="connsiteY6" fmla="*/ 232607 h 384558"/>
                <a:gd name="connsiteX7" fmla="*/ 108331 w 495752"/>
                <a:gd name="connsiteY7" fmla="*/ 253881 h 384558"/>
                <a:gd name="connsiteX8" fmla="*/ 82730 w 495752"/>
                <a:gd name="connsiteY8" fmla="*/ 280283 h 384558"/>
                <a:gd name="connsiteX9" fmla="*/ 32414 w 495752"/>
                <a:gd name="connsiteY9" fmla="*/ 370141 h 384558"/>
                <a:gd name="connsiteX10" fmla="*/ 29518 w 495752"/>
                <a:gd name="connsiteY10" fmla="*/ 375442 h 384558"/>
                <a:gd name="connsiteX11" fmla="*/ 4401 w 495752"/>
                <a:gd name="connsiteY11" fmla="*/ 333184 h 384558"/>
                <a:gd name="connsiteX12" fmla="*/ 77125 w 495752"/>
                <a:gd name="connsiteY12" fmla="*/ 114101 h 384558"/>
                <a:gd name="connsiteX13" fmla="*/ 236513 w 495752"/>
                <a:gd name="connsiteY13" fmla="*/ 23131 h 384558"/>
                <a:gd name="connsiteX14" fmla="*/ 283159 w 495752"/>
                <a:gd name="connsiteY14" fmla="*/ -58 h 384558"/>
                <a:gd name="connsiteX15" fmla="*/ 359297 w 495752"/>
                <a:gd name="connsiteY15" fmla="*/ 38689 h 384558"/>
                <a:gd name="connsiteX16" fmla="*/ 468742 w 495752"/>
                <a:gd name="connsiteY16" fmla="*/ 178482 h 384558"/>
                <a:gd name="connsiteX17" fmla="*/ 476559 w 495752"/>
                <a:gd name="connsiteY17" fmla="*/ 189638 h 384558"/>
                <a:gd name="connsiteX18" fmla="*/ 492207 w 495752"/>
                <a:gd name="connsiteY18" fmla="*/ 244232 h 384558"/>
                <a:gd name="connsiteX19" fmla="*/ 485993 w 495752"/>
                <a:gd name="connsiteY19" fmla="*/ 337214 h 3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752" h="384558">
                  <a:moveTo>
                    <a:pt x="468832" y="384413"/>
                  </a:moveTo>
                  <a:lnTo>
                    <a:pt x="465238" y="377232"/>
                  </a:lnTo>
                  <a:cubicBezTo>
                    <a:pt x="459681" y="366118"/>
                    <a:pt x="413670" y="273731"/>
                    <a:pt x="407900" y="249976"/>
                  </a:cubicBezTo>
                  <a:lnTo>
                    <a:pt x="350001" y="256784"/>
                  </a:lnTo>
                  <a:lnTo>
                    <a:pt x="199218" y="256811"/>
                  </a:lnTo>
                  <a:lnTo>
                    <a:pt x="220167" y="225385"/>
                  </a:lnTo>
                  <a:lnTo>
                    <a:pt x="164777" y="232607"/>
                  </a:lnTo>
                  <a:cubicBezTo>
                    <a:pt x="144527" y="235068"/>
                    <a:pt x="125167" y="242366"/>
                    <a:pt x="108331" y="253881"/>
                  </a:cubicBezTo>
                  <a:cubicBezTo>
                    <a:pt x="98005" y="260744"/>
                    <a:pt x="89275" y="269750"/>
                    <a:pt x="82730" y="280283"/>
                  </a:cubicBezTo>
                  <a:cubicBezTo>
                    <a:pt x="62942" y="314164"/>
                    <a:pt x="32718" y="369581"/>
                    <a:pt x="32414" y="370141"/>
                  </a:cubicBezTo>
                  <a:lnTo>
                    <a:pt x="29518" y="375442"/>
                  </a:lnTo>
                  <a:lnTo>
                    <a:pt x="4401" y="333184"/>
                  </a:lnTo>
                  <a:cubicBezTo>
                    <a:pt x="4069" y="331546"/>
                    <a:pt x="-27060" y="169166"/>
                    <a:pt x="77125" y="114101"/>
                  </a:cubicBezTo>
                  <a:cubicBezTo>
                    <a:pt x="82502" y="103188"/>
                    <a:pt x="128291" y="17339"/>
                    <a:pt x="236513" y="23131"/>
                  </a:cubicBezTo>
                  <a:cubicBezTo>
                    <a:pt x="248407" y="9570"/>
                    <a:pt x="265168" y="1242"/>
                    <a:pt x="283159" y="-58"/>
                  </a:cubicBezTo>
                  <a:cubicBezTo>
                    <a:pt x="307875" y="-1350"/>
                    <a:pt x="333531" y="11637"/>
                    <a:pt x="359297" y="38689"/>
                  </a:cubicBezTo>
                  <a:cubicBezTo>
                    <a:pt x="393517" y="74629"/>
                    <a:pt x="440391" y="123839"/>
                    <a:pt x="468742" y="178482"/>
                  </a:cubicBezTo>
                  <a:lnTo>
                    <a:pt x="476559" y="189638"/>
                  </a:lnTo>
                  <a:cubicBezTo>
                    <a:pt x="487673" y="205604"/>
                    <a:pt x="493174" y="224804"/>
                    <a:pt x="492207" y="244232"/>
                  </a:cubicBezTo>
                  <a:cubicBezTo>
                    <a:pt x="498227" y="275245"/>
                    <a:pt x="496084" y="307280"/>
                    <a:pt x="485993" y="337214"/>
                  </a:cubicBezTo>
                  <a:close/>
                </a:path>
              </a:pathLst>
            </a:custGeom>
            <a:solidFill>
              <a:srgbClr val="2F2E41"/>
            </a:solidFill>
            <a:ln w="6905" cap="flat">
              <a:noFill/>
              <a:prstDash val="solid"/>
              <a:miter/>
            </a:ln>
          </p:spPr>
          <p:txBody>
            <a:bodyPr rtlCol="0" anchor="ctr"/>
            <a:lstStyle/>
            <a:p>
              <a:endParaRPr lang="zh-CN" altLang="en-US"/>
            </a:p>
          </p:txBody>
        </p:sp>
        <p:sp>
          <p:nvSpPr>
            <p:cNvPr id="87" name="任意多边形: 形状 86"/>
            <p:cNvSpPr/>
            <p:nvPr/>
          </p:nvSpPr>
          <p:spPr>
            <a:xfrm>
              <a:off x="9383100" y="3137249"/>
              <a:ext cx="841934" cy="1470606"/>
            </a:xfrm>
            <a:custGeom>
              <a:avLst/>
              <a:gdLst>
                <a:gd name="connsiteX0" fmla="*/ 484836 w 841934"/>
                <a:gd name="connsiteY0" fmla="*/ -145 h 1470606"/>
                <a:gd name="connsiteX1" fmla="*/ 605236 w 841934"/>
                <a:gd name="connsiteY1" fmla="*/ 66399 h 1470606"/>
                <a:gd name="connsiteX2" fmla="*/ 841729 w 841934"/>
                <a:gd name="connsiteY2" fmla="*/ 132619 h 1470606"/>
                <a:gd name="connsiteX3" fmla="*/ 771141 w 841934"/>
                <a:gd name="connsiteY3" fmla="*/ 751517 h 1470606"/>
                <a:gd name="connsiteX4" fmla="*/ 783983 w 841934"/>
                <a:gd name="connsiteY4" fmla="*/ 1361153 h 1470606"/>
                <a:gd name="connsiteX5" fmla="*/ -205 w 841934"/>
                <a:gd name="connsiteY5" fmla="*/ 1315115 h 1470606"/>
                <a:gd name="connsiteX6" fmla="*/ -205 w 841934"/>
                <a:gd name="connsiteY6" fmla="*/ 547764 h 1470606"/>
                <a:gd name="connsiteX7" fmla="*/ 22499 w 841934"/>
                <a:gd name="connsiteY7" fmla="*/ 132619 h 1470606"/>
                <a:gd name="connsiteX8" fmla="*/ 160613 w 841934"/>
                <a:gd name="connsiteY8" fmla="*/ 151536 h 1470606"/>
                <a:gd name="connsiteX9" fmla="*/ 248335 w 841934"/>
                <a:gd name="connsiteY9" fmla="*/ 37585 h 147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934" h="1470606">
                  <a:moveTo>
                    <a:pt x="484836" y="-145"/>
                  </a:moveTo>
                  <a:lnTo>
                    <a:pt x="605236" y="66399"/>
                  </a:lnTo>
                  <a:lnTo>
                    <a:pt x="841729" y="132619"/>
                  </a:lnTo>
                  <a:lnTo>
                    <a:pt x="771141" y="751517"/>
                  </a:lnTo>
                  <a:lnTo>
                    <a:pt x="783983" y="1361153"/>
                  </a:lnTo>
                  <a:cubicBezTo>
                    <a:pt x="783983" y="1361153"/>
                    <a:pt x="383657" y="1635391"/>
                    <a:pt x="-205" y="1315115"/>
                  </a:cubicBezTo>
                  <a:lnTo>
                    <a:pt x="-205" y="547764"/>
                  </a:lnTo>
                  <a:lnTo>
                    <a:pt x="22499" y="132619"/>
                  </a:lnTo>
                  <a:cubicBezTo>
                    <a:pt x="22499" y="132619"/>
                    <a:pt x="114361" y="106521"/>
                    <a:pt x="160613" y="151536"/>
                  </a:cubicBezTo>
                  <a:lnTo>
                    <a:pt x="248335" y="37585"/>
                  </a:lnTo>
                  <a:close/>
                </a:path>
              </a:pathLst>
            </a:custGeom>
            <a:solidFill>
              <a:srgbClr val="E4E4E4"/>
            </a:solidFill>
            <a:ln w="6905" cap="flat">
              <a:noFill/>
              <a:prstDash val="solid"/>
              <a:miter/>
            </a:ln>
          </p:spPr>
          <p:txBody>
            <a:bodyPr rtlCol="0" anchor="ctr"/>
            <a:lstStyle/>
            <a:p>
              <a:endParaRPr lang="zh-CN" altLang="en-US"/>
            </a:p>
          </p:txBody>
        </p:sp>
        <p:sp>
          <p:nvSpPr>
            <p:cNvPr id="88" name="任意多边形: 形状 87"/>
            <p:cNvSpPr/>
            <p:nvPr/>
          </p:nvSpPr>
          <p:spPr>
            <a:xfrm>
              <a:off x="8864455" y="2674235"/>
              <a:ext cx="594396" cy="1010922"/>
            </a:xfrm>
            <a:custGeom>
              <a:avLst/>
              <a:gdLst>
                <a:gd name="connsiteX0" fmla="*/ 594396 w 594396"/>
                <a:gd name="connsiteY0" fmla="*/ 652799 h 1010922"/>
                <a:gd name="connsiteX1" fmla="*/ 541350 w 594396"/>
                <a:gd name="connsiteY1" fmla="*/ 595779 h 1010922"/>
                <a:gd name="connsiteX2" fmla="*/ 249031 w 594396"/>
                <a:gd name="connsiteY2" fmla="*/ 562665 h 1010922"/>
                <a:gd name="connsiteX3" fmla="*/ 276463 w 594396"/>
                <a:gd name="connsiteY3" fmla="*/ 113696 h 1010922"/>
                <a:gd name="connsiteX4" fmla="*/ 117089 w 594396"/>
                <a:gd name="connsiteY4" fmla="*/ 0 h 1010922"/>
                <a:gd name="connsiteX5" fmla="*/ 0 w 594396"/>
                <a:gd name="connsiteY5" fmla="*/ 632064 h 1010922"/>
                <a:gd name="connsiteX6" fmla="*/ 540887 w 594396"/>
                <a:gd name="connsiteY6" fmla="*/ 1010923 h 1010922"/>
                <a:gd name="connsiteX7" fmla="*/ 594396 w 594396"/>
                <a:gd name="connsiteY7" fmla="*/ 652799 h 10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96" h="1010922">
                  <a:moveTo>
                    <a:pt x="594396" y="652799"/>
                  </a:moveTo>
                  <a:lnTo>
                    <a:pt x="541350" y="595779"/>
                  </a:lnTo>
                  <a:lnTo>
                    <a:pt x="249031" y="562665"/>
                  </a:lnTo>
                  <a:lnTo>
                    <a:pt x="276463" y="113696"/>
                  </a:lnTo>
                  <a:lnTo>
                    <a:pt x="117089" y="0"/>
                  </a:lnTo>
                  <a:lnTo>
                    <a:pt x="0" y="632064"/>
                  </a:lnTo>
                  <a:lnTo>
                    <a:pt x="540887" y="1010923"/>
                  </a:lnTo>
                  <a:lnTo>
                    <a:pt x="594396" y="652799"/>
                  </a:lnTo>
                  <a:close/>
                </a:path>
              </a:pathLst>
            </a:custGeom>
            <a:solidFill>
              <a:srgbClr val="E4E4E4"/>
            </a:solidFill>
            <a:ln w="6905" cap="flat">
              <a:noFill/>
              <a:prstDash val="solid"/>
              <a:miter/>
            </a:ln>
          </p:spPr>
          <p:txBody>
            <a:bodyPr rtlCol="0" anchor="ctr"/>
            <a:lstStyle/>
            <a:p>
              <a:endParaRPr lang="zh-CN" altLang="en-US"/>
            </a:p>
          </p:txBody>
        </p:sp>
        <p:sp>
          <p:nvSpPr>
            <p:cNvPr id="89" name="任意多边形: 形状 88"/>
            <p:cNvSpPr/>
            <p:nvPr/>
          </p:nvSpPr>
          <p:spPr>
            <a:xfrm>
              <a:off x="10049984" y="4336118"/>
              <a:ext cx="259973" cy="429698"/>
            </a:xfrm>
            <a:custGeom>
              <a:avLst/>
              <a:gdLst>
                <a:gd name="connsiteX0" fmla="*/ 1213 w 259973"/>
                <a:gd name="connsiteY0" fmla="*/ 363743 h 429698"/>
                <a:gd name="connsiteX1" fmla="*/ 64751 w 259973"/>
                <a:gd name="connsiteY1" fmla="*/ 270381 h 429698"/>
                <a:gd name="connsiteX2" fmla="*/ 78761 w 259973"/>
                <a:gd name="connsiteY2" fmla="*/ 268985 h 429698"/>
                <a:gd name="connsiteX3" fmla="*/ 168764 w 259973"/>
                <a:gd name="connsiteY3" fmla="*/ -145 h 429698"/>
                <a:gd name="connsiteX4" fmla="*/ 259768 w 259973"/>
                <a:gd name="connsiteY4" fmla="*/ 115893 h 429698"/>
                <a:gd name="connsiteX5" fmla="*/ 160352 w 259973"/>
                <a:gd name="connsiteY5" fmla="*/ 353665 h 429698"/>
                <a:gd name="connsiteX6" fmla="*/ 75775 w 259973"/>
                <a:gd name="connsiteY6" fmla="*/ 429430 h 429698"/>
                <a:gd name="connsiteX7" fmla="*/ 1213 w 259973"/>
                <a:gd name="connsiteY7" fmla="*/ 363743 h 4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73" h="429698">
                  <a:moveTo>
                    <a:pt x="1213" y="363743"/>
                  </a:moveTo>
                  <a:cubicBezTo>
                    <a:pt x="-7019" y="320414"/>
                    <a:pt x="21422" y="278619"/>
                    <a:pt x="64751" y="270381"/>
                  </a:cubicBezTo>
                  <a:cubicBezTo>
                    <a:pt x="69375" y="269503"/>
                    <a:pt x="74061" y="269033"/>
                    <a:pt x="78761" y="268985"/>
                  </a:cubicBezTo>
                  <a:lnTo>
                    <a:pt x="168764" y="-145"/>
                  </a:lnTo>
                  <a:lnTo>
                    <a:pt x="259768" y="115893"/>
                  </a:lnTo>
                  <a:lnTo>
                    <a:pt x="160352" y="353665"/>
                  </a:lnTo>
                  <a:cubicBezTo>
                    <a:pt x="157919" y="397941"/>
                    <a:pt x="120051" y="431863"/>
                    <a:pt x="75775" y="429430"/>
                  </a:cubicBezTo>
                  <a:cubicBezTo>
                    <a:pt x="38729" y="427392"/>
                    <a:pt x="7903" y="400236"/>
                    <a:pt x="1213" y="363743"/>
                  </a:cubicBezTo>
                  <a:close/>
                </a:path>
              </a:pathLst>
            </a:custGeom>
            <a:solidFill>
              <a:srgbClr val="9E616A"/>
            </a:solidFill>
            <a:ln w="6905" cap="flat">
              <a:noFill/>
              <a:prstDash val="solid"/>
              <a:miter/>
            </a:ln>
          </p:spPr>
          <p:txBody>
            <a:bodyPr rtlCol="0" anchor="ctr"/>
            <a:lstStyle/>
            <a:p>
              <a:endParaRPr lang="zh-CN" altLang="en-US"/>
            </a:p>
          </p:txBody>
        </p:sp>
        <p:sp>
          <p:nvSpPr>
            <p:cNvPr id="90" name="任意多边形: 形状 89"/>
            <p:cNvSpPr/>
            <p:nvPr/>
          </p:nvSpPr>
          <p:spPr>
            <a:xfrm>
              <a:off x="10087806" y="3270013"/>
              <a:ext cx="331756" cy="1397867"/>
            </a:xfrm>
            <a:custGeom>
              <a:avLst/>
              <a:gdLst>
                <a:gd name="connsiteX0" fmla="*/ 48176 w 331756"/>
                <a:gd name="connsiteY0" fmla="*/ 70698 h 1397867"/>
                <a:gd name="connsiteX1" fmla="*/ 137024 w 331756"/>
                <a:gd name="connsiteY1" fmla="*/ -145 h 1397867"/>
                <a:gd name="connsiteX2" fmla="*/ 255523 w 331756"/>
                <a:gd name="connsiteY2" fmla="*/ 139814 h 1397867"/>
                <a:gd name="connsiteX3" fmla="*/ 331551 w 331756"/>
                <a:gd name="connsiteY3" fmla="*/ 741122 h 1397867"/>
                <a:gd name="connsiteX4" fmla="*/ 200231 w 331756"/>
                <a:gd name="connsiteY4" fmla="*/ 1397723 h 1397867"/>
                <a:gd name="connsiteX5" fmla="*/ 53373 w 331756"/>
                <a:gd name="connsiteY5" fmla="*/ 1295874 h 1397867"/>
                <a:gd name="connsiteX6" fmla="*/ 124203 w 331756"/>
                <a:gd name="connsiteY6" fmla="*/ 775680 h 1397867"/>
                <a:gd name="connsiteX7" fmla="*/ -205 w 331756"/>
                <a:gd name="connsiteY7" fmla="*/ 395543 h 139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756" h="1397867">
                  <a:moveTo>
                    <a:pt x="48176" y="70698"/>
                  </a:moveTo>
                  <a:lnTo>
                    <a:pt x="137024" y="-145"/>
                  </a:lnTo>
                  <a:cubicBezTo>
                    <a:pt x="137024" y="-145"/>
                    <a:pt x="227877" y="49964"/>
                    <a:pt x="255523" y="139814"/>
                  </a:cubicBezTo>
                  <a:cubicBezTo>
                    <a:pt x="283170" y="229665"/>
                    <a:pt x="331551" y="741122"/>
                    <a:pt x="331551" y="741122"/>
                  </a:cubicBezTo>
                  <a:lnTo>
                    <a:pt x="200231" y="1397723"/>
                  </a:lnTo>
                  <a:lnTo>
                    <a:pt x="53373" y="1295874"/>
                  </a:lnTo>
                  <a:lnTo>
                    <a:pt x="124203" y="775680"/>
                  </a:lnTo>
                  <a:lnTo>
                    <a:pt x="-205" y="395543"/>
                  </a:lnTo>
                  <a:close/>
                </a:path>
              </a:pathLst>
            </a:custGeom>
            <a:solidFill>
              <a:srgbClr val="E4E4E4"/>
            </a:solidFill>
            <a:ln w="6905" cap="flat">
              <a:noFill/>
              <a:prstDash val="solid"/>
              <a:miter/>
            </a:ln>
          </p:spPr>
          <p:txBody>
            <a:bodyPr rtlCol="0" anchor="ctr"/>
            <a:lstStyle/>
            <a:p>
              <a:endParaRPr lang="zh-CN" altLang="en-US"/>
            </a:p>
          </p:txBody>
        </p:sp>
        <p:sp>
          <p:nvSpPr>
            <p:cNvPr id="91" name="任意多边形: 形状 90"/>
            <p:cNvSpPr/>
            <p:nvPr/>
          </p:nvSpPr>
          <p:spPr>
            <a:xfrm>
              <a:off x="6781601" y="2284242"/>
              <a:ext cx="2240749" cy="544509"/>
            </a:xfrm>
            <a:custGeom>
              <a:avLst/>
              <a:gdLst>
                <a:gd name="connsiteX0" fmla="*/ 0 w 2240749"/>
                <a:gd name="connsiteY0" fmla="*/ 0 h 544509"/>
                <a:gd name="connsiteX1" fmla="*/ 2240750 w 2240749"/>
                <a:gd name="connsiteY1" fmla="*/ 0 h 544509"/>
                <a:gd name="connsiteX2" fmla="*/ 2240750 w 2240749"/>
                <a:gd name="connsiteY2" fmla="*/ 544510 h 544509"/>
                <a:gd name="connsiteX3" fmla="*/ 0 w 2240749"/>
                <a:gd name="connsiteY3" fmla="*/ 544510 h 544509"/>
              </a:gdLst>
              <a:ahLst/>
              <a:cxnLst>
                <a:cxn ang="0">
                  <a:pos x="connsiteX0" y="connsiteY0"/>
                </a:cxn>
                <a:cxn ang="0">
                  <a:pos x="connsiteX1" y="connsiteY1"/>
                </a:cxn>
                <a:cxn ang="0">
                  <a:pos x="connsiteX2" y="connsiteY2"/>
                </a:cxn>
                <a:cxn ang="0">
                  <a:pos x="connsiteX3" y="connsiteY3"/>
                </a:cxn>
              </a:cxnLst>
              <a:rect l="l" t="t" r="r" b="b"/>
              <a:pathLst>
                <a:path w="2240749" h="544509">
                  <a:moveTo>
                    <a:pt x="0" y="0"/>
                  </a:moveTo>
                  <a:lnTo>
                    <a:pt x="2240750" y="0"/>
                  </a:lnTo>
                  <a:lnTo>
                    <a:pt x="2240750" y="544510"/>
                  </a:lnTo>
                  <a:lnTo>
                    <a:pt x="0" y="544510"/>
                  </a:lnTo>
                  <a:close/>
                </a:path>
              </a:pathLst>
            </a:custGeom>
            <a:solidFill>
              <a:srgbClr val="E6E6E6"/>
            </a:solidFill>
            <a:ln w="6905" cap="flat">
              <a:noFill/>
              <a:prstDash val="solid"/>
              <a:miter/>
            </a:ln>
          </p:spPr>
          <p:txBody>
            <a:bodyPr rtlCol="0" anchor="ctr"/>
            <a:lstStyle/>
            <a:p>
              <a:endParaRPr lang="zh-CN" altLang="en-US"/>
            </a:p>
          </p:txBody>
        </p:sp>
        <p:sp>
          <p:nvSpPr>
            <p:cNvPr id="92" name="任意多边形: 形状 91"/>
            <p:cNvSpPr/>
            <p:nvPr/>
          </p:nvSpPr>
          <p:spPr>
            <a:xfrm>
              <a:off x="6840391" y="2343038"/>
              <a:ext cx="2123169" cy="426914"/>
            </a:xfrm>
            <a:custGeom>
              <a:avLst/>
              <a:gdLst>
                <a:gd name="connsiteX0" fmla="*/ -205 w 2123169"/>
                <a:gd name="connsiteY0" fmla="*/ 426769 h 426914"/>
                <a:gd name="connsiteX1" fmla="*/ 2122964 w 2123169"/>
                <a:gd name="connsiteY1" fmla="*/ 426769 h 426914"/>
                <a:gd name="connsiteX2" fmla="*/ 2122964 w 2123169"/>
                <a:gd name="connsiteY2" fmla="*/ -145 h 426914"/>
                <a:gd name="connsiteX3" fmla="*/ -205 w 2123169"/>
                <a:gd name="connsiteY3" fmla="*/ -145 h 426914"/>
              </a:gdLst>
              <a:ahLst/>
              <a:cxnLst>
                <a:cxn ang="0">
                  <a:pos x="connsiteX0" y="connsiteY0"/>
                </a:cxn>
                <a:cxn ang="0">
                  <a:pos x="connsiteX1" y="connsiteY1"/>
                </a:cxn>
                <a:cxn ang="0">
                  <a:pos x="connsiteX2" y="connsiteY2"/>
                </a:cxn>
                <a:cxn ang="0">
                  <a:pos x="connsiteX3" y="connsiteY3"/>
                </a:cxn>
              </a:cxnLst>
              <a:rect l="l" t="t" r="r" b="b"/>
              <a:pathLst>
                <a:path w="2123169" h="426914">
                  <a:moveTo>
                    <a:pt x="-205" y="426769"/>
                  </a:moveTo>
                  <a:lnTo>
                    <a:pt x="2122964" y="426769"/>
                  </a:lnTo>
                  <a:lnTo>
                    <a:pt x="2122964" y="-145"/>
                  </a:lnTo>
                  <a:lnTo>
                    <a:pt x="-205" y="-145"/>
                  </a:lnTo>
                  <a:close/>
                </a:path>
              </a:pathLst>
            </a:custGeom>
            <a:solidFill>
              <a:srgbClr val="FFFFFF"/>
            </a:solidFill>
            <a:ln w="6905" cap="flat">
              <a:noFill/>
              <a:prstDash val="solid"/>
              <a:miter/>
            </a:ln>
          </p:spPr>
          <p:txBody>
            <a:bodyPr rtlCol="0" anchor="ctr"/>
            <a:lstStyle/>
            <a:p>
              <a:endParaRPr lang="zh-CN" altLang="en-US"/>
            </a:p>
          </p:txBody>
        </p:sp>
        <p:sp>
          <p:nvSpPr>
            <p:cNvPr id="93" name="任意多边形: 形状 92"/>
            <p:cNvSpPr/>
            <p:nvPr/>
          </p:nvSpPr>
          <p:spPr>
            <a:xfrm>
              <a:off x="7082142" y="2393851"/>
              <a:ext cx="325290" cy="325290"/>
            </a:xfrm>
            <a:custGeom>
              <a:avLst/>
              <a:gdLst>
                <a:gd name="connsiteX0" fmla="*/ 325291 w 325290"/>
                <a:gd name="connsiteY0" fmla="*/ 162646 h 325290"/>
                <a:gd name="connsiteX1" fmla="*/ 162645 w 325290"/>
                <a:gd name="connsiteY1" fmla="*/ 325291 h 325290"/>
                <a:gd name="connsiteX2" fmla="*/ 0 w 325290"/>
                <a:gd name="connsiteY2" fmla="*/ 162646 h 325290"/>
                <a:gd name="connsiteX3" fmla="*/ 162645 w 325290"/>
                <a:gd name="connsiteY3" fmla="*/ 0 h 325290"/>
                <a:gd name="connsiteX4" fmla="*/ 325291 w 325290"/>
                <a:gd name="connsiteY4" fmla="*/ 162646 h 325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290" h="325290">
                  <a:moveTo>
                    <a:pt x="325291" y="162646"/>
                  </a:moveTo>
                  <a:cubicBezTo>
                    <a:pt x="325291" y="252472"/>
                    <a:pt x="252472" y="325291"/>
                    <a:pt x="162645" y="325291"/>
                  </a:cubicBezTo>
                  <a:cubicBezTo>
                    <a:pt x="72819" y="325291"/>
                    <a:pt x="0" y="252472"/>
                    <a:pt x="0" y="162646"/>
                  </a:cubicBezTo>
                  <a:cubicBezTo>
                    <a:pt x="0" y="72819"/>
                    <a:pt x="72819" y="0"/>
                    <a:pt x="162645" y="0"/>
                  </a:cubicBezTo>
                  <a:cubicBezTo>
                    <a:pt x="252472" y="0"/>
                    <a:pt x="325291" y="72819"/>
                    <a:pt x="325291" y="162646"/>
                  </a:cubicBezTo>
                  <a:close/>
                </a:path>
              </a:pathLst>
            </a:custGeom>
            <a:solidFill>
              <a:srgbClr val="6C63FF"/>
            </a:solidFill>
            <a:ln w="6905" cap="flat">
              <a:noFill/>
              <a:prstDash val="solid"/>
              <a:miter/>
            </a:ln>
          </p:spPr>
          <p:txBody>
            <a:bodyPr rtlCol="0" anchor="ctr"/>
            <a:lstStyle/>
            <a:p>
              <a:endParaRPr lang="zh-CN" altLang="en-US"/>
            </a:p>
          </p:txBody>
        </p:sp>
        <p:sp>
          <p:nvSpPr>
            <p:cNvPr id="94" name="任意多边形: 形状 93"/>
            <p:cNvSpPr/>
            <p:nvPr/>
          </p:nvSpPr>
          <p:spPr>
            <a:xfrm>
              <a:off x="7633723" y="2492852"/>
              <a:ext cx="1088083" cy="35357"/>
            </a:xfrm>
            <a:custGeom>
              <a:avLst/>
              <a:gdLst>
                <a:gd name="connsiteX0" fmla="*/ 0 w 1088083"/>
                <a:gd name="connsiteY0" fmla="*/ 0 h 35357"/>
                <a:gd name="connsiteX1" fmla="*/ 1088084 w 1088083"/>
                <a:gd name="connsiteY1" fmla="*/ 0 h 35357"/>
                <a:gd name="connsiteX2" fmla="*/ 1088084 w 1088083"/>
                <a:gd name="connsiteY2" fmla="*/ 35358 h 35357"/>
                <a:gd name="connsiteX3" fmla="*/ 0 w 1088083"/>
                <a:gd name="connsiteY3" fmla="*/ 35358 h 35357"/>
              </a:gdLst>
              <a:ahLst/>
              <a:cxnLst>
                <a:cxn ang="0">
                  <a:pos x="connsiteX0" y="connsiteY0"/>
                </a:cxn>
                <a:cxn ang="0">
                  <a:pos x="connsiteX1" y="connsiteY1"/>
                </a:cxn>
                <a:cxn ang="0">
                  <a:pos x="connsiteX2" y="connsiteY2"/>
                </a:cxn>
                <a:cxn ang="0">
                  <a:pos x="connsiteX3" y="connsiteY3"/>
                </a:cxn>
              </a:cxnLst>
              <a:rect l="l" t="t" r="r" b="b"/>
              <a:pathLst>
                <a:path w="1088083" h="35357">
                  <a:moveTo>
                    <a:pt x="0" y="0"/>
                  </a:moveTo>
                  <a:lnTo>
                    <a:pt x="1088084" y="0"/>
                  </a:lnTo>
                  <a:lnTo>
                    <a:pt x="1088084" y="35358"/>
                  </a:lnTo>
                  <a:lnTo>
                    <a:pt x="0" y="35358"/>
                  </a:lnTo>
                  <a:close/>
                </a:path>
              </a:pathLst>
            </a:custGeom>
            <a:solidFill>
              <a:srgbClr val="6C63FF"/>
            </a:solidFill>
            <a:ln w="6905" cap="flat">
              <a:noFill/>
              <a:prstDash val="solid"/>
              <a:miter/>
            </a:ln>
          </p:spPr>
          <p:txBody>
            <a:bodyPr rtlCol="0" anchor="ctr"/>
            <a:lstStyle/>
            <a:p>
              <a:endParaRPr lang="zh-CN" altLang="en-US"/>
            </a:p>
          </p:txBody>
        </p:sp>
        <p:sp>
          <p:nvSpPr>
            <p:cNvPr id="95" name="任意多边形: 形状 94"/>
            <p:cNvSpPr/>
            <p:nvPr/>
          </p:nvSpPr>
          <p:spPr>
            <a:xfrm>
              <a:off x="7633723" y="2584783"/>
              <a:ext cx="1088083" cy="35357"/>
            </a:xfrm>
            <a:custGeom>
              <a:avLst/>
              <a:gdLst>
                <a:gd name="connsiteX0" fmla="*/ 0 w 1088083"/>
                <a:gd name="connsiteY0" fmla="*/ 0 h 35357"/>
                <a:gd name="connsiteX1" fmla="*/ 1088084 w 1088083"/>
                <a:gd name="connsiteY1" fmla="*/ 0 h 35357"/>
                <a:gd name="connsiteX2" fmla="*/ 1088084 w 1088083"/>
                <a:gd name="connsiteY2" fmla="*/ 35358 h 35357"/>
                <a:gd name="connsiteX3" fmla="*/ 0 w 1088083"/>
                <a:gd name="connsiteY3" fmla="*/ 35358 h 35357"/>
              </a:gdLst>
              <a:ahLst/>
              <a:cxnLst>
                <a:cxn ang="0">
                  <a:pos x="connsiteX0" y="connsiteY0"/>
                </a:cxn>
                <a:cxn ang="0">
                  <a:pos x="connsiteX1" y="connsiteY1"/>
                </a:cxn>
                <a:cxn ang="0">
                  <a:pos x="connsiteX2" y="connsiteY2"/>
                </a:cxn>
                <a:cxn ang="0">
                  <a:pos x="connsiteX3" y="connsiteY3"/>
                </a:cxn>
              </a:cxnLst>
              <a:rect l="l" t="t" r="r" b="b"/>
              <a:pathLst>
                <a:path w="1088083" h="35357">
                  <a:moveTo>
                    <a:pt x="0" y="0"/>
                  </a:moveTo>
                  <a:lnTo>
                    <a:pt x="1088084" y="0"/>
                  </a:lnTo>
                  <a:lnTo>
                    <a:pt x="1088084" y="35358"/>
                  </a:lnTo>
                  <a:lnTo>
                    <a:pt x="0" y="35358"/>
                  </a:lnTo>
                  <a:close/>
                </a:path>
              </a:pathLst>
            </a:custGeom>
            <a:solidFill>
              <a:srgbClr val="6C63FF"/>
            </a:solidFill>
            <a:ln w="6905" cap="flat">
              <a:noFill/>
              <a:prstDash val="solid"/>
              <a:miter/>
            </a:ln>
          </p:spPr>
          <p:txBody>
            <a:bodyPr rtlCol="0" anchor="ctr"/>
            <a:lstStyle/>
            <a:p>
              <a:endParaRPr lang="zh-CN" altLang="en-US"/>
            </a:p>
          </p:txBody>
        </p:sp>
        <p:sp>
          <p:nvSpPr>
            <p:cNvPr id="96" name="任意多边形: 形状 95"/>
            <p:cNvSpPr/>
            <p:nvPr/>
          </p:nvSpPr>
          <p:spPr>
            <a:xfrm>
              <a:off x="5965046" y="3111848"/>
              <a:ext cx="1895944" cy="636094"/>
            </a:xfrm>
            <a:custGeom>
              <a:avLst/>
              <a:gdLst>
                <a:gd name="connsiteX0" fmla="*/ -205 w 1895944"/>
                <a:gd name="connsiteY0" fmla="*/ -145 h 636094"/>
                <a:gd name="connsiteX1" fmla="*/ 1895739 w 1895944"/>
                <a:gd name="connsiteY1" fmla="*/ 138149 h 636094"/>
                <a:gd name="connsiteX2" fmla="*/ 1895739 w 1895944"/>
                <a:gd name="connsiteY2" fmla="*/ 635949 h 636094"/>
                <a:gd name="connsiteX3" fmla="*/ -205 w 1895944"/>
                <a:gd name="connsiteY3" fmla="*/ 600741 h 636094"/>
              </a:gdLst>
              <a:ahLst/>
              <a:cxnLst>
                <a:cxn ang="0">
                  <a:pos x="connsiteX0" y="connsiteY0"/>
                </a:cxn>
                <a:cxn ang="0">
                  <a:pos x="connsiteX1" y="connsiteY1"/>
                </a:cxn>
                <a:cxn ang="0">
                  <a:pos x="connsiteX2" y="connsiteY2"/>
                </a:cxn>
                <a:cxn ang="0">
                  <a:pos x="connsiteX3" y="connsiteY3"/>
                </a:cxn>
              </a:cxnLst>
              <a:rect l="l" t="t" r="r" b="b"/>
              <a:pathLst>
                <a:path w="1895944" h="636094">
                  <a:moveTo>
                    <a:pt x="-205" y="-145"/>
                  </a:moveTo>
                  <a:lnTo>
                    <a:pt x="1895739" y="138149"/>
                  </a:lnTo>
                  <a:lnTo>
                    <a:pt x="1895739" y="635949"/>
                  </a:lnTo>
                  <a:lnTo>
                    <a:pt x="-205" y="600741"/>
                  </a:lnTo>
                  <a:close/>
                </a:path>
              </a:pathLst>
            </a:custGeom>
            <a:solidFill>
              <a:srgbClr val="E6E6E6"/>
            </a:solidFill>
            <a:ln w="6905" cap="flat">
              <a:noFill/>
              <a:prstDash val="solid"/>
              <a:miter/>
            </a:ln>
          </p:spPr>
          <p:txBody>
            <a:bodyPr rtlCol="0" anchor="ctr"/>
            <a:lstStyle/>
            <a:p>
              <a:endParaRPr lang="zh-CN" altLang="en-US"/>
            </a:p>
          </p:txBody>
        </p:sp>
        <p:sp>
          <p:nvSpPr>
            <p:cNvPr id="97" name="任意多边形: 形状 96"/>
            <p:cNvSpPr/>
            <p:nvPr/>
          </p:nvSpPr>
          <p:spPr>
            <a:xfrm>
              <a:off x="6024768" y="3180736"/>
              <a:ext cx="1794827" cy="512480"/>
            </a:xfrm>
            <a:custGeom>
              <a:avLst/>
              <a:gdLst>
                <a:gd name="connsiteX0" fmla="*/ -205 w 1794827"/>
                <a:gd name="connsiteY0" fmla="*/ 468439 h 512480"/>
                <a:gd name="connsiteX1" fmla="*/ 1794623 w 1794827"/>
                <a:gd name="connsiteY1" fmla="*/ 512335 h 512480"/>
                <a:gd name="connsiteX2" fmla="*/ 1794623 w 1794827"/>
                <a:gd name="connsiteY2" fmla="*/ 120227 h 512480"/>
                <a:gd name="connsiteX3" fmla="*/ -205 w 1794827"/>
                <a:gd name="connsiteY3" fmla="*/ -145 h 512480"/>
              </a:gdLst>
              <a:ahLst/>
              <a:cxnLst>
                <a:cxn ang="0">
                  <a:pos x="connsiteX0" y="connsiteY0"/>
                </a:cxn>
                <a:cxn ang="0">
                  <a:pos x="connsiteX1" y="connsiteY1"/>
                </a:cxn>
                <a:cxn ang="0">
                  <a:pos x="connsiteX2" y="connsiteY2"/>
                </a:cxn>
                <a:cxn ang="0">
                  <a:pos x="connsiteX3" y="connsiteY3"/>
                </a:cxn>
              </a:cxnLst>
              <a:rect l="l" t="t" r="r" b="b"/>
              <a:pathLst>
                <a:path w="1794827" h="512480">
                  <a:moveTo>
                    <a:pt x="-205" y="468439"/>
                  </a:moveTo>
                  <a:lnTo>
                    <a:pt x="1794623" y="512335"/>
                  </a:lnTo>
                  <a:lnTo>
                    <a:pt x="1794623" y="120227"/>
                  </a:lnTo>
                  <a:lnTo>
                    <a:pt x="-205" y="-145"/>
                  </a:lnTo>
                  <a:close/>
                </a:path>
              </a:pathLst>
            </a:custGeom>
            <a:solidFill>
              <a:srgbClr val="FFFFFF"/>
            </a:solidFill>
            <a:ln w="6905" cap="flat">
              <a:noFill/>
              <a:prstDash val="solid"/>
              <a:miter/>
            </a:ln>
          </p:spPr>
          <p:txBody>
            <a:bodyPr rtlCol="0" anchor="ctr"/>
            <a:lstStyle/>
            <a:p>
              <a:endParaRPr lang="zh-CN" altLang="en-US"/>
            </a:p>
          </p:txBody>
        </p:sp>
        <p:sp>
          <p:nvSpPr>
            <p:cNvPr id="98" name="任意多边形: 形状 97"/>
            <p:cNvSpPr/>
            <p:nvPr/>
          </p:nvSpPr>
          <p:spPr>
            <a:xfrm>
              <a:off x="6263707" y="3260651"/>
              <a:ext cx="305584" cy="344562"/>
            </a:xfrm>
            <a:custGeom>
              <a:avLst/>
              <a:gdLst>
                <a:gd name="connsiteX0" fmla="*/ 154789 w 305584"/>
                <a:gd name="connsiteY0" fmla="*/ 128 h 344562"/>
                <a:gd name="connsiteX1" fmla="*/ 213917 w 305584"/>
                <a:gd name="connsiteY1" fmla="*/ 17248 h 344562"/>
                <a:gd name="connsiteX2" fmla="*/ 261717 w 305584"/>
                <a:gd name="connsiteY2" fmla="*/ 56665 h 344562"/>
                <a:gd name="connsiteX3" fmla="*/ 293697 w 305584"/>
                <a:gd name="connsiteY3" fmla="*/ 112455 h 344562"/>
                <a:gd name="connsiteX4" fmla="*/ 305378 w 305584"/>
                <a:gd name="connsiteY4" fmla="*/ 179117 h 344562"/>
                <a:gd name="connsiteX5" fmla="*/ 293697 w 305584"/>
                <a:gd name="connsiteY5" fmla="*/ 244702 h 344562"/>
                <a:gd name="connsiteX6" fmla="*/ 261717 w 305584"/>
                <a:gd name="connsiteY6" fmla="*/ 297596 h 344562"/>
                <a:gd name="connsiteX7" fmla="*/ 213917 w 305584"/>
                <a:gd name="connsiteY7" fmla="*/ 332645 h 344562"/>
                <a:gd name="connsiteX8" fmla="*/ 154789 w 305584"/>
                <a:gd name="connsiteY8" fmla="*/ 344353 h 344562"/>
                <a:gd name="connsiteX9" fmla="*/ 94989 w 305584"/>
                <a:gd name="connsiteY9" fmla="*/ 328988 h 344562"/>
                <a:gd name="connsiteX10" fmla="*/ 45655 w 305584"/>
                <a:gd name="connsiteY10" fmla="*/ 290201 h 344562"/>
                <a:gd name="connsiteX11" fmla="*/ 12133 w 305584"/>
                <a:gd name="connsiteY11" fmla="*/ 233581 h 344562"/>
                <a:gd name="connsiteX12" fmla="*/ -204 w 305584"/>
                <a:gd name="connsiteY12" fmla="*/ 165156 h 344562"/>
                <a:gd name="connsiteX13" fmla="*/ 12133 w 305584"/>
                <a:gd name="connsiteY13" fmla="*/ 97823 h 344562"/>
                <a:gd name="connsiteX14" fmla="*/ 45661 w 305584"/>
                <a:gd name="connsiteY14" fmla="*/ 44293 h 344562"/>
                <a:gd name="connsiteX15" fmla="*/ 94996 w 305584"/>
                <a:gd name="connsiteY15" fmla="*/ 10032 h 344562"/>
                <a:gd name="connsiteX16" fmla="*/ 154789 w 305584"/>
                <a:gd name="connsiteY16" fmla="*/ 128 h 3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84" h="344562">
                  <a:moveTo>
                    <a:pt x="154789" y="128"/>
                  </a:moveTo>
                  <a:cubicBezTo>
                    <a:pt x="175509" y="1469"/>
                    <a:pt x="195684" y="7309"/>
                    <a:pt x="213917" y="17248"/>
                  </a:cubicBezTo>
                  <a:cubicBezTo>
                    <a:pt x="232205" y="27242"/>
                    <a:pt x="248420" y="40623"/>
                    <a:pt x="261717" y="56665"/>
                  </a:cubicBezTo>
                  <a:cubicBezTo>
                    <a:pt x="275534" y="73266"/>
                    <a:pt x="286350" y="92149"/>
                    <a:pt x="293697" y="112455"/>
                  </a:cubicBezTo>
                  <a:cubicBezTo>
                    <a:pt x="301445" y="133826"/>
                    <a:pt x="305399" y="156385"/>
                    <a:pt x="305378" y="179117"/>
                  </a:cubicBezTo>
                  <a:cubicBezTo>
                    <a:pt x="305461" y="201504"/>
                    <a:pt x="301501" y="223718"/>
                    <a:pt x="293697" y="244702"/>
                  </a:cubicBezTo>
                  <a:cubicBezTo>
                    <a:pt x="286454" y="264185"/>
                    <a:pt x="275610" y="282135"/>
                    <a:pt x="261717" y="297596"/>
                  </a:cubicBezTo>
                  <a:cubicBezTo>
                    <a:pt x="248378" y="312463"/>
                    <a:pt x="232101" y="324392"/>
                    <a:pt x="213917" y="332645"/>
                  </a:cubicBezTo>
                  <a:cubicBezTo>
                    <a:pt x="195353" y="340980"/>
                    <a:pt x="175129" y="344982"/>
                    <a:pt x="154789" y="344353"/>
                  </a:cubicBezTo>
                  <a:cubicBezTo>
                    <a:pt x="133964" y="343689"/>
                    <a:pt x="113547" y="338443"/>
                    <a:pt x="94989" y="328988"/>
                  </a:cubicBezTo>
                  <a:cubicBezTo>
                    <a:pt x="76190" y="319374"/>
                    <a:pt x="59436" y="306201"/>
                    <a:pt x="45655" y="290201"/>
                  </a:cubicBezTo>
                  <a:cubicBezTo>
                    <a:pt x="31195" y="273474"/>
                    <a:pt x="19847" y="254302"/>
                    <a:pt x="12133" y="233581"/>
                  </a:cubicBezTo>
                  <a:cubicBezTo>
                    <a:pt x="3957" y="211699"/>
                    <a:pt x="-225" y="188524"/>
                    <a:pt x="-204" y="165156"/>
                  </a:cubicBezTo>
                  <a:cubicBezTo>
                    <a:pt x="-294" y="142147"/>
                    <a:pt x="3888" y="119312"/>
                    <a:pt x="12133" y="97823"/>
                  </a:cubicBezTo>
                  <a:cubicBezTo>
                    <a:pt x="19743" y="77980"/>
                    <a:pt x="31133" y="59803"/>
                    <a:pt x="45661" y="44293"/>
                  </a:cubicBezTo>
                  <a:cubicBezTo>
                    <a:pt x="59498" y="29516"/>
                    <a:pt x="76314" y="17843"/>
                    <a:pt x="94996" y="10032"/>
                  </a:cubicBezTo>
                  <a:cubicBezTo>
                    <a:pt x="113906" y="2209"/>
                    <a:pt x="134365" y="-1178"/>
                    <a:pt x="154789" y="128"/>
                  </a:cubicBezTo>
                  <a:close/>
                </a:path>
              </a:pathLst>
            </a:custGeom>
            <a:solidFill>
              <a:srgbClr val="E6E6E6"/>
            </a:solidFill>
            <a:ln w="6905" cap="flat">
              <a:noFill/>
              <a:prstDash val="solid"/>
              <a:miter/>
            </a:ln>
          </p:spPr>
          <p:txBody>
            <a:bodyPr rtlCol="0" anchor="ctr"/>
            <a:lstStyle/>
            <a:p>
              <a:endParaRPr lang="zh-CN" altLang="en-US"/>
            </a:p>
          </p:txBody>
        </p:sp>
        <p:sp>
          <p:nvSpPr>
            <p:cNvPr id="99" name="任意多边形: 形状 98"/>
            <p:cNvSpPr/>
            <p:nvPr/>
          </p:nvSpPr>
          <p:spPr>
            <a:xfrm>
              <a:off x="6771821" y="3384096"/>
              <a:ext cx="873548" cy="78612"/>
            </a:xfrm>
            <a:custGeom>
              <a:avLst/>
              <a:gdLst>
                <a:gd name="connsiteX0" fmla="*/ -205 w 873548"/>
                <a:gd name="connsiteY0" fmla="*/ -145 h 78612"/>
                <a:gd name="connsiteX1" fmla="*/ 873343 w 873548"/>
                <a:gd name="connsiteY1" fmla="*/ 45381 h 78612"/>
                <a:gd name="connsiteX2" fmla="*/ 873343 w 873548"/>
                <a:gd name="connsiteY2" fmla="*/ 78467 h 78612"/>
                <a:gd name="connsiteX3" fmla="*/ -205 w 873548"/>
                <a:gd name="connsiteY3" fmla="*/ 36023 h 78612"/>
              </a:gdLst>
              <a:ahLst/>
              <a:cxnLst>
                <a:cxn ang="0">
                  <a:pos x="connsiteX0" y="connsiteY0"/>
                </a:cxn>
                <a:cxn ang="0">
                  <a:pos x="connsiteX1" y="connsiteY1"/>
                </a:cxn>
                <a:cxn ang="0">
                  <a:pos x="connsiteX2" y="connsiteY2"/>
                </a:cxn>
                <a:cxn ang="0">
                  <a:pos x="connsiteX3" y="connsiteY3"/>
                </a:cxn>
              </a:cxnLst>
              <a:rect l="l" t="t" r="r" b="b"/>
              <a:pathLst>
                <a:path w="873548" h="78612">
                  <a:moveTo>
                    <a:pt x="-205" y="-145"/>
                  </a:moveTo>
                  <a:lnTo>
                    <a:pt x="873343" y="45381"/>
                  </a:lnTo>
                  <a:lnTo>
                    <a:pt x="873343" y="78467"/>
                  </a:lnTo>
                  <a:lnTo>
                    <a:pt x="-205" y="36023"/>
                  </a:lnTo>
                  <a:close/>
                </a:path>
              </a:pathLst>
            </a:custGeom>
            <a:solidFill>
              <a:srgbClr val="E6E6E6"/>
            </a:solidFill>
            <a:ln w="6905" cap="flat">
              <a:noFill/>
              <a:prstDash val="solid"/>
              <a:miter/>
            </a:ln>
          </p:spPr>
          <p:txBody>
            <a:bodyPr rtlCol="0" anchor="ctr"/>
            <a:lstStyle/>
            <a:p>
              <a:endParaRPr lang="zh-CN" altLang="en-US"/>
            </a:p>
          </p:txBody>
        </p:sp>
        <p:sp>
          <p:nvSpPr>
            <p:cNvPr id="100" name="任意多边形: 形状 99"/>
            <p:cNvSpPr/>
            <p:nvPr/>
          </p:nvSpPr>
          <p:spPr>
            <a:xfrm>
              <a:off x="6771821" y="3478142"/>
              <a:ext cx="873548" cy="70588"/>
            </a:xfrm>
            <a:custGeom>
              <a:avLst/>
              <a:gdLst>
                <a:gd name="connsiteX0" fmla="*/ -205 w 873548"/>
                <a:gd name="connsiteY0" fmla="*/ -145 h 70588"/>
                <a:gd name="connsiteX1" fmla="*/ 873343 w 873548"/>
                <a:gd name="connsiteY1" fmla="*/ 37357 h 70588"/>
                <a:gd name="connsiteX2" fmla="*/ 873343 w 873548"/>
                <a:gd name="connsiteY2" fmla="*/ 70443 h 70588"/>
                <a:gd name="connsiteX3" fmla="*/ -205 w 873548"/>
                <a:gd name="connsiteY3" fmla="*/ 36023 h 70588"/>
              </a:gdLst>
              <a:ahLst/>
              <a:cxnLst>
                <a:cxn ang="0">
                  <a:pos x="connsiteX0" y="connsiteY0"/>
                </a:cxn>
                <a:cxn ang="0">
                  <a:pos x="connsiteX1" y="connsiteY1"/>
                </a:cxn>
                <a:cxn ang="0">
                  <a:pos x="connsiteX2" y="connsiteY2"/>
                </a:cxn>
                <a:cxn ang="0">
                  <a:pos x="connsiteX3" y="connsiteY3"/>
                </a:cxn>
              </a:cxnLst>
              <a:rect l="l" t="t" r="r" b="b"/>
              <a:pathLst>
                <a:path w="873548" h="70588">
                  <a:moveTo>
                    <a:pt x="-205" y="-145"/>
                  </a:moveTo>
                  <a:lnTo>
                    <a:pt x="873343" y="37357"/>
                  </a:lnTo>
                  <a:lnTo>
                    <a:pt x="873343" y="70443"/>
                  </a:lnTo>
                  <a:lnTo>
                    <a:pt x="-205" y="36023"/>
                  </a:lnTo>
                  <a:close/>
                </a:path>
              </a:pathLst>
            </a:custGeom>
            <a:solidFill>
              <a:srgbClr val="E6E6E6"/>
            </a:solidFill>
            <a:ln w="6905" cap="flat">
              <a:noFill/>
              <a:prstDash val="solid"/>
              <a:miter/>
            </a:ln>
          </p:spPr>
          <p:txBody>
            <a:bodyPr rtlCol="0" anchor="ctr"/>
            <a:lstStyle/>
            <a:p>
              <a:endParaRPr lang="zh-CN" altLang="en-US"/>
            </a:p>
          </p:txBody>
        </p:sp>
        <p:sp>
          <p:nvSpPr>
            <p:cNvPr id="101" name="任意多边形: 形状 100"/>
            <p:cNvSpPr/>
            <p:nvPr/>
          </p:nvSpPr>
          <p:spPr>
            <a:xfrm>
              <a:off x="5965046" y="4087902"/>
              <a:ext cx="1895944" cy="636094"/>
            </a:xfrm>
            <a:custGeom>
              <a:avLst/>
              <a:gdLst>
                <a:gd name="connsiteX0" fmla="*/ -205 w 1895944"/>
                <a:gd name="connsiteY0" fmla="*/ 35056 h 636094"/>
                <a:gd name="connsiteX1" fmla="*/ 1895739 w 1895944"/>
                <a:gd name="connsiteY1" fmla="*/ -145 h 636094"/>
                <a:gd name="connsiteX2" fmla="*/ 1895739 w 1895944"/>
                <a:gd name="connsiteY2" fmla="*/ 497655 h 636094"/>
                <a:gd name="connsiteX3" fmla="*/ -205 w 1895944"/>
                <a:gd name="connsiteY3" fmla="*/ 635949 h 636094"/>
              </a:gdLst>
              <a:ahLst/>
              <a:cxnLst>
                <a:cxn ang="0">
                  <a:pos x="connsiteX0" y="connsiteY0"/>
                </a:cxn>
                <a:cxn ang="0">
                  <a:pos x="connsiteX1" y="connsiteY1"/>
                </a:cxn>
                <a:cxn ang="0">
                  <a:pos x="connsiteX2" y="connsiteY2"/>
                </a:cxn>
                <a:cxn ang="0">
                  <a:pos x="connsiteX3" y="connsiteY3"/>
                </a:cxn>
              </a:cxnLst>
              <a:rect l="l" t="t" r="r" b="b"/>
              <a:pathLst>
                <a:path w="1895944" h="636094">
                  <a:moveTo>
                    <a:pt x="-205" y="35056"/>
                  </a:moveTo>
                  <a:lnTo>
                    <a:pt x="1895739" y="-145"/>
                  </a:lnTo>
                  <a:lnTo>
                    <a:pt x="1895739" y="497655"/>
                  </a:lnTo>
                  <a:lnTo>
                    <a:pt x="-205" y="635949"/>
                  </a:lnTo>
                  <a:close/>
                </a:path>
              </a:pathLst>
            </a:custGeom>
            <a:solidFill>
              <a:srgbClr val="E6E6E6"/>
            </a:solidFill>
            <a:ln w="6905" cap="flat">
              <a:noFill/>
              <a:prstDash val="solid"/>
              <a:miter/>
            </a:ln>
          </p:spPr>
          <p:txBody>
            <a:bodyPr rtlCol="0" anchor="ctr"/>
            <a:lstStyle/>
            <a:p>
              <a:endParaRPr lang="zh-CN" altLang="en-US"/>
            </a:p>
          </p:txBody>
        </p:sp>
        <p:sp>
          <p:nvSpPr>
            <p:cNvPr id="102" name="任意多边形: 形状 101"/>
            <p:cNvSpPr/>
            <p:nvPr/>
          </p:nvSpPr>
          <p:spPr>
            <a:xfrm>
              <a:off x="6024768" y="4142656"/>
              <a:ext cx="1794827" cy="512445"/>
            </a:xfrm>
            <a:custGeom>
              <a:avLst/>
              <a:gdLst>
                <a:gd name="connsiteX0" fmla="*/ -205 w 1794827"/>
                <a:gd name="connsiteY0" fmla="*/ 512300 h 512445"/>
                <a:gd name="connsiteX1" fmla="*/ 1794623 w 1794827"/>
                <a:gd name="connsiteY1" fmla="*/ 391921 h 512445"/>
                <a:gd name="connsiteX2" fmla="*/ 1794623 w 1794827"/>
                <a:gd name="connsiteY2" fmla="*/ -145 h 512445"/>
                <a:gd name="connsiteX3" fmla="*/ -205 w 1794827"/>
                <a:gd name="connsiteY3" fmla="*/ 43757 h 512445"/>
              </a:gdLst>
              <a:ahLst/>
              <a:cxnLst>
                <a:cxn ang="0">
                  <a:pos x="connsiteX0" y="connsiteY0"/>
                </a:cxn>
                <a:cxn ang="0">
                  <a:pos x="connsiteX1" y="connsiteY1"/>
                </a:cxn>
                <a:cxn ang="0">
                  <a:pos x="connsiteX2" y="connsiteY2"/>
                </a:cxn>
                <a:cxn ang="0">
                  <a:pos x="connsiteX3" y="connsiteY3"/>
                </a:cxn>
              </a:cxnLst>
              <a:rect l="l" t="t" r="r" b="b"/>
              <a:pathLst>
                <a:path w="1794827" h="512445">
                  <a:moveTo>
                    <a:pt x="-205" y="512300"/>
                  </a:moveTo>
                  <a:lnTo>
                    <a:pt x="1794623" y="391921"/>
                  </a:lnTo>
                  <a:lnTo>
                    <a:pt x="1794623" y="-145"/>
                  </a:lnTo>
                  <a:lnTo>
                    <a:pt x="-205" y="43757"/>
                  </a:lnTo>
                  <a:close/>
                </a:path>
              </a:pathLst>
            </a:custGeom>
            <a:solidFill>
              <a:srgbClr val="FFFFFF"/>
            </a:solidFill>
            <a:ln w="6905" cap="flat">
              <a:noFill/>
              <a:prstDash val="solid"/>
              <a:miter/>
            </a:ln>
          </p:spPr>
          <p:txBody>
            <a:bodyPr rtlCol="0" anchor="ctr"/>
            <a:lstStyle/>
            <a:p>
              <a:endParaRPr lang="zh-CN" altLang="en-US"/>
            </a:p>
          </p:txBody>
        </p:sp>
        <p:sp>
          <p:nvSpPr>
            <p:cNvPr id="103" name="任意多边形: 形状 102"/>
            <p:cNvSpPr/>
            <p:nvPr/>
          </p:nvSpPr>
          <p:spPr>
            <a:xfrm>
              <a:off x="6263658" y="4230606"/>
              <a:ext cx="305625" cy="344552"/>
            </a:xfrm>
            <a:custGeom>
              <a:avLst/>
              <a:gdLst>
                <a:gd name="connsiteX0" fmla="*/ -23 w 305625"/>
                <a:gd name="connsiteY0" fmla="*/ 171200 h 344552"/>
                <a:gd name="connsiteX1" fmla="*/ 15072 w 305625"/>
                <a:gd name="connsiteY1" fmla="*/ 103335 h 344552"/>
                <a:gd name="connsiteX2" fmla="*/ 50784 w 305625"/>
                <a:gd name="connsiteY2" fmla="*/ 48443 h 344552"/>
                <a:gd name="connsiteX3" fmla="*/ 101515 w 305625"/>
                <a:gd name="connsiteY3" fmla="*/ 12185 h 344552"/>
                <a:gd name="connsiteX4" fmla="*/ 161729 w 305625"/>
                <a:gd name="connsiteY4" fmla="*/ -117 h 344552"/>
                <a:gd name="connsiteX5" fmla="*/ 220187 w 305625"/>
                <a:gd name="connsiteY5" fmla="*/ 14604 h 344552"/>
                <a:gd name="connsiteX6" fmla="*/ 266425 w 305625"/>
                <a:gd name="connsiteY6" fmla="*/ 52079 h 344552"/>
                <a:gd name="connsiteX7" fmla="*/ 296200 w 305625"/>
                <a:gd name="connsiteY7" fmla="*/ 106618 h 344552"/>
                <a:gd name="connsiteX8" fmla="*/ 305248 w 305625"/>
                <a:gd name="connsiteY8" fmla="*/ 172838 h 344552"/>
                <a:gd name="connsiteX9" fmla="*/ 290955 w 305625"/>
                <a:gd name="connsiteY9" fmla="*/ 238968 h 344552"/>
                <a:gd name="connsiteX10" fmla="*/ 256818 w 305625"/>
                <a:gd name="connsiteY10" fmla="*/ 293238 h 344552"/>
                <a:gd name="connsiteX11" fmla="*/ 207552 w 305625"/>
                <a:gd name="connsiteY11" fmla="*/ 330277 h 344552"/>
                <a:gd name="connsiteX12" fmla="*/ 147871 w 305625"/>
                <a:gd name="connsiteY12" fmla="*/ 344398 h 344552"/>
                <a:gd name="connsiteX13" fmla="*/ 88611 w 305625"/>
                <a:gd name="connsiteY13" fmla="*/ 331397 h 344552"/>
                <a:gd name="connsiteX14" fmla="*/ 40810 w 305625"/>
                <a:gd name="connsiteY14" fmla="*/ 294558 h 344552"/>
                <a:gd name="connsiteX15" fmla="*/ 9549 w 305625"/>
                <a:gd name="connsiteY15" fmla="*/ 239231 h 344552"/>
                <a:gd name="connsiteX16" fmla="*/ -23 w 305625"/>
                <a:gd name="connsiteY16" fmla="*/ 171200 h 34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625" h="344552">
                  <a:moveTo>
                    <a:pt x="-23" y="171200"/>
                  </a:moveTo>
                  <a:cubicBezTo>
                    <a:pt x="896" y="147860"/>
                    <a:pt x="6011" y="124865"/>
                    <a:pt x="15072" y="103335"/>
                  </a:cubicBezTo>
                  <a:cubicBezTo>
                    <a:pt x="23580" y="83043"/>
                    <a:pt x="35675" y="64444"/>
                    <a:pt x="50784" y="48443"/>
                  </a:cubicBezTo>
                  <a:cubicBezTo>
                    <a:pt x="65160" y="33155"/>
                    <a:pt x="82397" y="20839"/>
                    <a:pt x="101515" y="12185"/>
                  </a:cubicBezTo>
                  <a:cubicBezTo>
                    <a:pt x="120425" y="3677"/>
                    <a:pt x="140994" y="-532"/>
                    <a:pt x="161729" y="-117"/>
                  </a:cubicBezTo>
                  <a:cubicBezTo>
                    <a:pt x="182076" y="297"/>
                    <a:pt x="202065" y="5329"/>
                    <a:pt x="220187" y="14604"/>
                  </a:cubicBezTo>
                  <a:cubicBezTo>
                    <a:pt x="238005" y="23797"/>
                    <a:pt x="253743" y="36549"/>
                    <a:pt x="266425" y="52079"/>
                  </a:cubicBezTo>
                  <a:cubicBezTo>
                    <a:pt x="279654" y="68252"/>
                    <a:pt x="289752" y="86748"/>
                    <a:pt x="296200" y="106618"/>
                  </a:cubicBezTo>
                  <a:cubicBezTo>
                    <a:pt x="303147" y="127975"/>
                    <a:pt x="306208" y="150396"/>
                    <a:pt x="305248" y="172838"/>
                  </a:cubicBezTo>
                  <a:cubicBezTo>
                    <a:pt x="304377" y="195543"/>
                    <a:pt x="299539" y="217922"/>
                    <a:pt x="290955" y="238968"/>
                  </a:cubicBezTo>
                  <a:cubicBezTo>
                    <a:pt x="282840" y="258915"/>
                    <a:pt x="271284" y="277286"/>
                    <a:pt x="256818" y="293238"/>
                  </a:cubicBezTo>
                  <a:cubicBezTo>
                    <a:pt x="242919" y="308623"/>
                    <a:pt x="226193" y="321202"/>
                    <a:pt x="207552" y="330277"/>
                  </a:cubicBezTo>
                  <a:cubicBezTo>
                    <a:pt x="188940" y="339311"/>
                    <a:pt x="168557" y="344135"/>
                    <a:pt x="147871" y="344398"/>
                  </a:cubicBezTo>
                  <a:cubicBezTo>
                    <a:pt x="127378" y="344646"/>
                    <a:pt x="107106" y="340195"/>
                    <a:pt x="88611" y="331397"/>
                  </a:cubicBezTo>
                  <a:cubicBezTo>
                    <a:pt x="70275" y="322598"/>
                    <a:pt x="53991" y="310047"/>
                    <a:pt x="40810" y="294558"/>
                  </a:cubicBezTo>
                  <a:cubicBezTo>
                    <a:pt x="26946" y="278288"/>
                    <a:pt x="16337" y="259503"/>
                    <a:pt x="9549" y="239231"/>
                  </a:cubicBezTo>
                  <a:cubicBezTo>
                    <a:pt x="2202" y="217342"/>
                    <a:pt x="-1039" y="194278"/>
                    <a:pt x="-23" y="171200"/>
                  </a:cubicBezTo>
                  <a:close/>
                </a:path>
              </a:pathLst>
            </a:custGeom>
            <a:solidFill>
              <a:srgbClr val="E6E6E6"/>
            </a:solidFill>
            <a:ln w="6905" cap="flat">
              <a:noFill/>
              <a:prstDash val="solid"/>
              <a:miter/>
            </a:ln>
          </p:spPr>
          <p:txBody>
            <a:bodyPr rtlCol="0" anchor="ctr"/>
            <a:lstStyle/>
            <a:p>
              <a:endParaRPr lang="zh-CN" altLang="en-US"/>
            </a:p>
          </p:txBody>
        </p:sp>
        <p:sp>
          <p:nvSpPr>
            <p:cNvPr id="104" name="任意多边形: 形状 103"/>
            <p:cNvSpPr/>
            <p:nvPr/>
          </p:nvSpPr>
          <p:spPr>
            <a:xfrm>
              <a:off x="6771821" y="4287115"/>
              <a:ext cx="873548" cy="70581"/>
            </a:xfrm>
            <a:custGeom>
              <a:avLst/>
              <a:gdLst>
                <a:gd name="connsiteX0" fmla="*/ -205 w 873548"/>
                <a:gd name="connsiteY0" fmla="*/ 34274 h 70581"/>
                <a:gd name="connsiteX1" fmla="*/ 873343 w 873548"/>
                <a:gd name="connsiteY1" fmla="*/ -145 h 70581"/>
                <a:gd name="connsiteX2" fmla="*/ 873343 w 873548"/>
                <a:gd name="connsiteY2" fmla="*/ 32941 h 70581"/>
                <a:gd name="connsiteX3" fmla="*/ -205 w 873548"/>
                <a:gd name="connsiteY3" fmla="*/ 70436 h 70581"/>
              </a:gdLst>
              <a:ahLst/>
              <a:cxnLst>
                <a:cxn ang="0">
                  <a:pos x="connsiteX0" y="connsiteY0"/>
                </a:cxn>
                <a:cxn ang="0">
                  <a:pos x="connsiteX1" y="connsiteY1"/>
                </a:cxn>
                <a:cxn ang="0">
                  <a:pos x="connsiteX2" y="connsiteY2"/>
                </a:cxn>
                <a:cxn ang="0">
                  <a:pos x="connsiteX3" y="connsiteY3"/>
                </a:cxn>
              </a:cxnLst>
              <a:rect l="l" t="t" r="r" b="b"/>
              <a:pathLst>
                <a:path w="873548" h="70581">
                  <a:moveTo>
                    <a:pt x="-205" y="34274"/>
                  </a:moveTo>
                  <a:lnTo>
                    <a:pt x="873343" y="-145"/>
                  </a:lnTo>
                  <a:lnTo>
                    <a:pt x="873343" y="32941"/>
                  </a:lnTo>
                  <a:lnTo>
                    <a:pt x="-205" y="70436"/>
                  </a:lnTo>
                  <a:close/>
                </a:path>
              </a:pathLst>
            </a:custGeom>
            <a:solidFill>
              <a:srgbClr val="E6E6E6"/>
            </a:solidFill>
            <a:ln w="6905" cap="flat">
              <a:noFill/>
              <a:prstDash val="solid"/>
              <a:miter/>
            </a:ln>
          </p:spPr>
          <p:txBody>
            <a:bodyPr rtlCol="0" anchor="ctr"/>
            <a:lstStyle/>
            <a:p>
              <a:endParaRPr lang="zh-CN" altLang="en-US"/>
            </a:p>
          </p:txBody>
        </p:sp>
        <p:sp>
          <p:nvSpPr>
            <p:cNvPr id="105" name="任意多边形: 形状 104"/>
            <p:cNvSpPr/>
            <p:nvPr/>
          </p:nvSpPr>
          <p:spPr>
            <a:xfrm>
              <a:off x="6771821" y="4373137"/>
              <a:ext cx="873548" cy="78605"/>
            </a:xfrm>
            <a:custGeom>
              <a:avLst/>
              <a:gdLst>
                <a:gd name="connsiteX0" fmla="*/ -205 w 873548"/>
                <a:gd name="connsiteY0" fmla="*/ 42285 h 78605"/>
                <a:gd name="connsiteX1" fmla="*/ 873343 w 873548"/>
                <a:gd name="connsiteY1" fmla="*/ -145 h 78605"/>
                <a:gd name="connsiteX2" fmla="*/ 873343 w 873548"/>
                <a:gd name="connsiteY2" fmla="*/ 32940 h 78605"/>
                <a:gd name="connsiteX3" fmla="*/ -205 w 873548"/>
                <a:gd name="connsiteY3" fmla="*/ 78460 h 78605"/>
              </a:gdLst>
              <a:ahLst/>
              <a:cxnLst>
                <a:cxn ang="0">
                  <a:pos x="connsiteX0" y="connsiteY0"/>
                </a:cxn>
                <a:cxn ang="0">
                  <a:pos x="connsiteX1" y="connsiteY1"/>
                </a:cxn>
                <a:cxn ang="0">
                  <a:pos x="connsiteX2" y="connsiteY2"/>
                </a:cxn>
                <a:cxn ang="0">
                  <a:pos x="connsiteX3" y="connsiteY3"/>
                </a:cxn>
              </a:cxnLst>
              <a:rect l="l" t="t" r="r" b="b"/>
              <a:pathLst>
                <a:path w="873548" h="78605">
                  <a:moveTo>
                    <a:pt x="-205" y="42285"/>
                  </a:moveTo>
                  <a:lnTo>
                    <a:pt x="873343" y="-145"/>
                  </a:lnTo>
                  <a:lnTo>
                    <a:pt x="873343" y="32940"/>
                  </a:lnTo>
                  <a:lnTo>
                    <a:pt x="-205" y="78460"/>
                  </a:lnTo>
                  <a:close/>
                </a:path>
              </a:pathLst>
            </a:custGeom>
            <a:solidFill>
              <a:srgbClr val="E6E6E6"/>
            </a:solidFill>
            <a:ln w="6905" cap="flat">
              <a:noFill/>
              <a:prstDash val="solid"/>
              <a:miter/>
            </a:ln>
          </p:spPr>
          <p:txBody>
            <a:bodyPr rtlCol="0" anchor="ctr"/>
            <a:lstStyle/>
            <a:p>
              <a:endParaRPr lang="zh-CN" altLang="en-US"/>
            </a:p>
          </p:txBody>
        </p:sp>
      </p:grpSp>
      <p:sp>
        <p:nvSpPr>
          <p:cNvPr id="3" name="任意多边形: 形状 2"/>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文本框 3"/>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grpSp>
        <p:nvGrpSpPr>
          <p:cNvPr id="5" name="组合 4"/>
          <p:cNvGrpSpPr/>
          <p:nvPr/>
        </p:nvGrpSpPr>
        <p:grpSpPr>
          <a:xfrm>
            <a:off x="10033201" y="258201"/>
            <a:ext cx="1463474" cy="291074"/>
            <a:chOff x="10025436" y="215707"/>
            <a:chExt cx="1463474" cy="291074"/>
          </a:xfrm>
        </p:grpSpPr>
        <p:sp>
          <p:nvSpPr>
            <p:cNvPr id="6" name="矩形: 圆角 5"/>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8" name="椭圆 7"/>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9" name="等腰三角形 8"/>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0" name="文本框 9"/>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1" name="任意多边形: 形状 10"/>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4" name="组合 13"/>
          <p:cNvGrpSpPr/>
          <p:nvPr/>
        </p:nvGrpSpPr>
        <p:grpSpPr>
          <a:xfrm>
            <a:off x="1006320" y="1581390"/>
            <a:ext cx="4070490" cy="166986"/>
            <a:chOff x="5513002" y="3046446"/>
            <a:chExt cx="4070490" cy="166986"/>
          </a:xfrm>
        </p:grpSpPr>
        <p:sp>
          <p:nvSpPr>
            <p:cNvPr id="22" name="任意多边形: 形状 21"/>
            <p:cNvSpPr/>
            <p:nvPr/>
          </p:nvSpPr>
          <p:spPr>
            <a:xfrm>
              <a:off x="5717031" y="3112545"/>
              <a:ext cx="3866461" cy="34788"/>
            </a:xfrm>
            <a:custGeom>
              <a:avLst/>
              <a:gdLst>
                <a:gd name="connsiteX0" fmla="*/ 3866306 w 3866461"/>
                <a:gd name="connsiteY0" fmla="*/ 34611 h 34788"/>
                <a:gd name="connsiteX1" fmla="*/ 3784044 w 3866461"/>
                <a:gd name="connsiteY1" fmla="*/ 34611 h 34788"/>
                <a:gd name="connsiteX2" fmla="*/ 3784044 w 3866461"/>
                <a:gd name="connsiteY2" fmla="*/ -178 h 34788"/>
                <a:gd name="connsiteX3" fmla="*/ 3866306 w 3866461"/>
                <a:gd name="connsiteY3" fmla="*/ -178 h 34788"/>
                <a:gd name="connsiteX4" fmla="*/ 3701782 w 3866461"/>
                <a:gd name="connsiteY4" fmla="*/ 34611 h 34788"/>
                <a:gd name="connsiteX5" fmla="*/ 3619514 w 3866461"/>
                <a:gd name="connsiteY5" fmla="*/ 34611 h 34788"/>
                <a:gd name="connsiteX6" fmla="*/ 3619514 w 3866461"/>
                <a:gd name="connsiteY6" fmla="*/ -178 h 34788"/>
                <a:gd name="connsiteX7" fmla="*/ 3701782 w 3866461"/>
                <a:gd name="connsiteY7" fmla="*/ -178 h 34788"/>
                <a:gd name="connsiteX8" fmla="*/ 3537245 w 3866461"/>
                <a:gd name="connsiteY8" fmla="*/ 34611 h 34788"/>
                <a:gd name="connsiteX9" fmla="*/ 3454984 w 3866461"/>
                <a:gd name="connsiteY9" fmla="*/ 34611 h 34788"/>
                <a:gd name="connsiteX10" fmla="*/ 3454984 w 3866461"/>
                <a:gd name="connsiteY10" fmla="*/ -178 h 34788"/>
                <a:gd name="connsiteX11" fmla="*/ 3537245 w 3866461"/>
                <a:gd name="connsiteY11" fmla="*/ -178 h 34788"/>
                <a:gd name="connsiteX12" fmla="*/ 3372722 w 3866461"/>
                <a:gd name="connsiteY12" fmla="*/ 34611 h 34788"/>
                <a:gd name="connsiteX13" fmla="*/ 3290454 w 3866461"/>
                <a:gd name="connsiteY13" fmla="*/ 34611 h 34788"/>
                <a:gd name="connsiteX14" fmla="*/ 3290454 w 3866461"/>
                <a:gd name="connsiteY14" fmla="*/ -178 h 34788"/>
                <a:gd name="connsiteX15" fmla="*/ 3372722 w 3866461"/>
                <a:gd name="connsiteY15" fmla="*/ -178 h 34788"/>
                <a:gd name="connsiteX16" fmla="*/ 3208185 w 3866461"/>
                <a:gd name="connsiteY16" fmla="*/ 34611 h 34788"/>
                <a:gd name="connsiteX17" fmla="*/ 3125923 w 3866461"/>
                <a:gd name="connsiteY17" fmla="*/ 34611 h 34788"/>
                <a:gd name="connsiteX18" fmla="*/ 3125923 w 3866461"/>
                <a:gd name="connsiteY18" fmla="*/ -178 h 34788"/>
                <a:gd name="connsiteX19" fmla="*/ 3208185 w 3866461"/>
                <a:gd name="connsiteY19" fmla="*/ -178 h 34788"/>
                <a:gd name="connsiteX20" fmla="*/ 3043655 w 3866461"/>
                <a:gd name="connsiteY20" fmla="*/ 34611 h 34788"/>
                <a:gd name="connsiteX21" fmla="*/ 2961393 w 3866461"/>
                <a:gd name="connsiteY21" fmla="*/ 34611 h 34788"/>
                <a:gd name="connsiteX22" fmla="*/ 2961393 w 3866461"/>
                <a:gd name="connsiteY22" fmla="*/ -178 h 34788"/>
                <a:gd name="connsiteX23" fmla="*/ 3043655 w 3866461"/>
                <a:gd name="connsiteY23" fmla="*/ -178 h 34788"/>
                <a:gd name="connsiteX24" fmla="*/ 2879125 w 3866461"/>
                <a:gd name="connsiteY24" fmla="*/ 34611 h 34788"/>
                <a:gd name="connsiteX25" fmla="*/ 2796863 w 3866461"/>
                <a:gd name="connsiteY25" fmla="*/ 34611 h 34788"/>
                <a:gd name="connsiteX26" fmla="*/ 2796863 w 3866461"/>
                <a:gd name="connsiteY26" fmla="*/ -178 h 34788"/>
                <a:gd name="connsiteX27" fmla="*/ 2879125 w 3866461"/>
                <a:gd name="connsiteY27" fmla="*/ -178 h 34788"/>
                <a:gd name="connsiteX28" fmla="*/ 2714595 w 3866461"/>
                <a:gd name="connsiteY28" fmla="*/ 34611 h 34788"/>
                <a:gd name="connsiteX29" fmla="*/ 2632333 w 3866461"/>
                <a:gd name="connsiteY29" fmla="*/ 34611 h 34788"/>
                <a:gd name="connsiteX30" fmla="*/ 2632333 w 3866461"/>
                <a:gd name="connsiteY30" fmla="*/ -178 h 34788"/>
                <a:gd name="connsiteX31" fmla="*/ 2714595 w 3866461"/>
                <a:gd name="connsiteY31" fmla="*/ -178 h 34788"/>
                <a:gd name="connsiteX32" fmla="*/ 2550065 w 3866461"/>
                <a:gd name="connsiteY32" fmla="*/ 34611 h 34788"/>
                <a:gd name="connsiteX33" fmla="*/ 2467803 w 3866461"/>
                <a:gd name="connsiteY33" fmla="*/ 34611 h 34788"/>
                <a:gd name="connsiteX34" fmla="*/ 2467803 w 3866461"/>
                <a:gd name="connsiteY34" fmla="*/ -178 h 34788"/>
                <a:gd name="connsiteX35" fmla="*/ 2550065 w 3866461"/>
                <a:gd name="connsiteY35" fmla="*/ -178 h 34788"/>
                <a:gd name="connsiteX36" fmla="*/ 2385534 w 3866461"/>
                <a:gd name="connsiteY36" fmla="*/ 34611 h 34788"/>
                <a:gd name="connsiteX37" fmla="*/ 2303266 w 3866461"/>
                <a:gd name="connsiteY37" fmla="*/ 34611 h 34788"/>
                <a:gd name="connsiteX38" fmla="*/ 2303266 w 3866461"/>
                <a:gd name="connsiteY38" fmla="*/ -178 h 34788"/>
                <a:gd name="connsiteX39" fmla="*/ 2385534 w 3866461"/>
                <a:gd name="connsiteY39" fmla="*/ -178 h 34788"/>
                <a:gd name="connsiteX40" fmla="*/ 2221004 w 3866461"/>
                <a:gd name="connsiteY40" fmla="*/ 34611 h 34788"/>
                <a:gd name="connsiteX41" fmla="*/ 2138736 w 3866461"/>
                <a:gd name="connsiteY41" fmla="*/ 34611 h 34788"/>
                <a:gd name="connsiteX42" fmla="*/ 2138736 w 3866461"/>
                <a:gd name="connsiteY42" fmla="*/ -178 h 34788"/>
                <a:gd name="connsiteX43" fmla="*/ 2221004 w 3866461"/>
                <a:gd name="connsiteY43" fmla="*/ -178 h 34788"/>
                <a:gd name="connsiteX44" fmla="*/ 2056474 w 3866461"/>
                <a:gd name="connsiteY44" fmla="*/ 34611 h 34788"/>
                <a:gd name="connsiteX45" fmla="*/ 1974206 w 3866461"/>
                <a:gd name="connsiteY45" fmla="*/ 34611 h 34788"/>
                <a:gd name="connsiteX46" fmla="*/ 1974206 w 3866461"/>
                <a:gd name="connsiteY46" fmla="*/ -178 h 34788"/>
                <a:gd name="connsiteX47" fmla="*/ 2056474 w 3866461"/>
                <a:gd name="connsiteY47" fmla="*/ -178 h 34788"/>
                <a:gd name="connsiteX48" fmla="*/ 1891944 w 3866461"/>
                <a:gd name="connsiteY48" fmla="*/ 34611 h 34788"/>
                <a:gd name="connsiteX49" fmla="*/ 1809675 w 3866461"/>
                <a:gd name="connsiteY49" fmla="*/ 34611 h 34788"/>
                <a:gd name="connsiteX50" fmla="*/ 1809675 w 3866461"/>
                <a:gd name="connsiteY50" fmla="*/ -178 h 34788"/>
                <a:gd name="connsiteX51" fmla="*/ 1891944 w 3866461"/>
                <a:gd name="connsiteY51" fmla="*/ -178 h 34788"/>
                <a:gd name="connsiteX52" fmla="*/ 1727414 w 3866461"/>
                <a:gd name="connsiteY52" fmla="*/ 34611 h 34788"/>
                <a:gd name="connsiteX53" fmla="*/ 1645145 w 3866461"/>
                <a:gd name="connsiteY53" fmla="*/ 34611 h 34788"/>
                <a:gd name="connsiteX54" fmla="*/ 1645145 w 3866461"/>
                <a:gd name="connsiteY54" fmla="*/ -178 h 34788"/>
                <a:gd name="connsiteX55" fmla="*/ 1727414 w 3866461"/>
                <a:gd name="connsiteY55" fmla="*/ -178 h 34788"/>
                <a:gd name="connsiteX56" fmla="*/ 1562884 w 3866461"/>
                <a:gd name="connsiteY56" fmla="*/ 34611 h 34788"/>
                <a:gd name="connsiteX57" fmla="*/ 1480615 w 3866461"/>
                <a:gd name="connsiteY57" fmla="*/ 34611 h 34788"/>
                <a:gd name="connsiteX58" fmla="*/ 1480615 w 3866461"/>
                <a:gd name="connsiteY58" fmla="*/ -178 h 34788"/>
                <a:gd name="connsiteX59" fmla="*/ 1562884 w 3866461"/>
                <a:gd name="connsiteY59" fmla="*/ -178 h 34788"/>
                <a:gd name="connsiteX60" fmla="*/ 1398354 w 3866461"/>
                <a:gd name="connsiteY60" fmla="*/ 34611 h 34788"/>
                <a:gd name="connsiteX61" fmla="*/ 1316085 w 3866461"/>
                <a:gd name="connsiteY61" fmla="*/ 34611 h 34788"/>
                <a:gd name="connsiteX62" fmla="*/ 1316085 w 3866461"/>
                <a:gd name="connsiteY62" fmla="*/ -178 h 34788"/>
                <a:gd name="connsiteX63" fmla="*/ 1398354 w 3866461"/>
                <a:gd name="connsiteY63" fmla="*/ -178 h 34788"/>
                <a:gd name="connsiteX64" fmla="*/ 1233823 w 3866461"/>
                <a:gd name="connsiteY64" fmla="*/ 34611 h 34788"/>
                <a:gd name="connsiteX65" fmla="*/ 1151555 w 3866461"/>
                <a:gd name="connsiteY65" fmla="*/ 34611 h 34788"/>
                <a:gd name="connsiteX66" fmla="*/ 1151555 w 3866461"/>
                <a:gd name="connsiteY66" fmla="*/ -178 h 34788"/>
                <a:gd name="connsiteX67" fmla="*/ 1233823 w 3866461"/>
                <a:gd name="connsiteY67" fmla="*/ -178 h 34788"/>
                <a:gd name="connsiteX68" fmla="*/ 1069293 w 3866461"/>
                <a:gd name="connsiteY68" fmla="*/ 34611 h 34788"/>
                <a:gd name="connsiteX69" fmla="*/ 987025 w 3866461"/>
                <a:gd name="connsiteY69" fmla="*/ 34611 h 34788"/>
                <a:gd name="connsiteX70" fmla="*/ 987025 w 3866461"/>
                <a:gd name="connsiteY70" fmla="*/ -178 h 34788"/>
                <a:gd name="connsiteX71" fmla="*/ 1069293 w 3866461"/>
                <a:gd name="connsiteY71" fmla="*/ -178 h 34788"/>
                <a:gd name="connsiteX72" fmla="*/ 904756 w 3866461"/>
                <a:gd name="connsiteY72" fmla="*/ 34611 h 34788"/>
                <a:gd name="connsiteX73" fmla="*/ 822495 w 3866461"/>
                <a:gd name="connsiteY73" fmla="*/ 34611 h 34788"/>
                <a:gd name="connsiteX74" fmla="*/ 822495 w 3866461"/>
                <a:gd name="connsiteY74" fmla="*/ -178 h 34788"/>
                <a:gd name="connsiteX75" fmla="*/ 904756 w 3866461"/>
                <a:gd name="connsiteY75" fmla="*/ -178 h 34788"/>
                <a:gd name="connsiteX76" fmla="*/ 740226 w 3866461"/>
                <a:gd name="connsiteY76" fmla="*/ 34611 h 34788"/>
                <a:gd name="connsiteX77" fmla="*/ 657964 w 3866461"/>
                <a:gd name="connsiteY77" fmla="*/ 34611 h 34788"/>
                <a:gd name="connsiteX78" fmla="*/ 657964 w 3866461"/>
                <a:gd name="connsiteY78" fmla="*/ -178 h 34788"/>
                <a:gd name="connsiteX79" fmla="*/ 740226 w 3866461"/>
                <a:gd name="connsiteY79" fmla="*/ -178 h 34788"/>
                <a:gd name="connsiteX80" fmla="*/ 575696 w 3866461"/>
                <a:gd name="connsiteY80" fmla="*/ 34611 h 34788"/>
                <a:gd name="connsiteX81" fmla="*/ 493434 w 3866461"/>
                <a:gd name="connsiteY81" fmla="*/ 34611 h 34788"/>
                <a:gd name="connsiteX82" fmla="*/ 493434 w 3866461"/>
                <a:gd name="connsiteY82" fmla="*/ -178 h 34788"/>
                <a:gd name="connsiteX83" fmla="*/ 575696 w 3866461"/>
                <a:gd name="connsiteY83" fmla="*/ -178 h 34788"/>
                <a:gd name="connsiteX84" fmla="*/ 411166 w 3866461"/>
                <a:gd name="connsiteY84" fmla="*/ 34611 h 34788"/>
                <a:gd name="connsiteX85" fmla="*/ 328904 w 3866461"/>
                <a:gd name="connsiteY85" fmla="*/ 34611 h 34788"/>
                <a:gd name="connsiteX86" fmla="*/ 328904 w 3866461"/>
                <a:gd name="connsiteY86" fmla="*/ -178 h 34788"/>
                <a:gd name="connsiteX87" fmla="*/ 411166 w 3866461"/>
                <a:gd name="connsiteY87" fmla="*/ -178 h 34788"/>
                <a:gd name="connsiteX88" fmla="*/ 246636 w 3866461"/>
                <a:gd name="connsiteY88" fmla="*/ 34611 h 34788"/>
                <a:gd name="connsiteX89" fmla="*/ 164374 w 3866461"/>
                <a:gd name="connsiteY89" fmla="*/ 34611 h 34788"/>
                <a:gd name="connsiteX90" fmla="*/ 164374 w 3866461"/>
                <a:gd name="connsiteY90" fmla="*/ -178 h 34788"/>
                <a:gd name="connsiteX91" fmla="*/ 246636 w 3866461"/>
                <a:gd name="connsiteY91" fmla="*/ -178 h 34788"/>
                <a:gd name="connsiteX92" fmla="*/ 82106 w 3866461"/>
                <a:gd name="connsiteY92" fmla="*/ 34611 h 34788"/>
                <a:gd name="connsiteX93" fmla="*/ -156 w 3866461"/>
                <a:gd name="connsiteY93" fmla="*/ 34611 h 34788"/>
                <a:gd name="connsiteX94" fmla="*/ -156 w 3866461"/>
                <a:gd name="connsiteY94" fmla="*/ -178 h 34788"/>
                <a:gd name="connsiteX95" fmla="*/ 82106 w 3866461"/>
                <a:gd name="connsiteY95" fmla="*/ -178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6461" h="34788">
                  <a:moveTo>
                    <a:pt x="3866306" y="34611"/>
                  </a:moveTo>
                  <a:lnTo>
                    <a:pt x="3784044" y="34611"/>
                  </a:lnTo>
                  <a:lnTo>
                    <a:pt x="3784044" y="-178"/>
                  </a:lnTo>
                  <a:lnTo>
                    <a:pt x="3866306" y="-178"/>
                  </a:lnTo>
                  <a:close/>
                  <a:moveTo>
                    <a:pt x="3701782" y="34611"/>
                  </a:moveTo>
                  <a:lnTo>
                    <a:pt x="3619514" y="34611"/>
                  </a:lnTo>
                  <a:lnTo>
                    <a:pt x="3619514" y="-178"/>
                  </a:lnTo>
                  <a:lnTo>
                    <a:pt x="3701782" y="-178"/>
                  </a:lnTo>
                  <a:close/>
                  <a:moveTo>
                    <a:pt x="3537245" y="34611"/>
                  </a:moveTo>
                  <a:lnTo>
                    <a:pt x="3454984" y="34611"/>
                  </a:lnTo>
                  <a:lnTo>
                    <a:pt x="3454984" y="-178"/>
                  </a:lnTo>
                  <a:lnTo>
                    <a:pt x="3537245" y="-178"/>
                  </a:lnTo>
                  <a:close/>
                  <a:moveTo>
                    <a:pt x="3372722" y="34611"/>
                  </a:moveTo>
                  <a:lnTo>
                    <a:pt x="3290454" y="34611"/>
                  </a:lnTo>
                  <a:lnTo>
                    <a:pt x="3290454" y="-178"/>
                  </a:lnTo>
                  <a:lnTo>
                    <a:pt x="3372722" y="-178"/>
                  </a:lnTo>
                  <a:close/>
                  <a:moveTo>
                    <a:pt x="3208185" y="34611"/>
                  </a:moveTo>
                  <a:lnTo>
                    <a:pt x="3125923" y="34611"/>
                  </a:lnTo>
                  <a:lnTo>
                    <a:pt x="3125923" y="-178"/>
                  </a:lnTo>
                  <a:lnTo>
                    <a:pt x="3208185" y="-178"/>
                  </a:lnTo>
                  <a:close/>
                  <a:moveTo>
                    <a:pt x="3043655" y="34611"/>
                  </a:moveTo>
                  <a:lnTo>
                    <a:pt x="2961393" y="34611"/>
                  </a:lnTo>
                  <a:lnTo>
                    <a:pt x="2961393" y="-178"/>
                  </a:lnTo>
                  <a:lnTo>
                    <a:pt x="3043655" y="-178"/>
                  </a:lnTo>
                  <a:close/>
                  <a:moveTo>
                    <a:pt x="2879125" y="34611"/>
                  </a:moveTo>
                  <a:lnTo>
                    <a:pt x="2796863" y="34611"/>
                  </a:lnTo>
                  <a:lnTo>
                    <a:pt x="2796863" y="-178"/>
                  </a:lnTo>
                  <a:lnTo>
                    <a:pt x="2879125" y="-178"/>
                  </a:lnTo>
                  <a:close/>
                  <a:moveTo>
                    <a:pt x="2714595" y="34611"/>
                  </a:moveTo>
                  <a:lnTo>
                    <a:pt x="2632333" y="34611"/>
                  </a:lnTo>
                  <a:lnTo>
                    <a:pt x="2632333" y="-178"/>
                  </a:lnTo>
                  <a:lnTo>
                    <a:pt x="2714595" y="-178"/>
                  </a:lnTo>
                  <a:close/>
                  <a:moveTo>
                    <a:pt x="2550065" y="34611"/>
                  </a:moveTo>
                  <a:lnTo>
                    <a:pt x="2467803" y="34611"/>
                  </a:lnTo>
                  <a:lnTo>
                    <a:pt x="2467803" y="-178"/>
                  </a:lnTo>
                  <a:lnTo>
                    <a:pt x="2550065" y="-178"/>
                  </a:lnTo>
                  <a:close/>
                  <a:moveTo>
                    <a:pt x="2385534" y="34611"/>
                  </a:moveTo>
                  <a:lnTo>
                    <a:pt x="2303266" y="34611"/>
                  </a:lnTo>
                  <a:lnTo>
                    <a:pt x="2303266" y="-178"/>
                  </a:lnTo>
                  <a:lnTo>
                    <a:pt x="2385534" y="-178"/>
                  </a:lnTo>
                  <a:close/>
                  <a:moveTo>
                    <a:pt x="2221004" y="34611"/>
                  </a:moveTo>
                  <a:lnTo>
                    <a:pt x="2138736" y="34611"/>
                  </a:lnTo>
                  <a:lnTo>
                    <a:pt x="2138736" y="-178"/>
                  </a:lnTo>
                  <a:lnTo>
                    <a:pt x="2221004" y="-178"/>
                  </a:lnTo>
                  <a:close/>
                  <a:moveTo>
                    <a:pt x="2056474" y="34611"/>
                  </a:moveTo>
                  <a:lnTo>
                    <a:pt x="1974206" y="34611"/>
                  </a:lnTo>
                  <a:lnTo>
                    <a:pt x="1974206" y="-178"/>
                  </a:lnTo>
                  <a:lnTo>
                    <a:pt x="2056474" y="-178"/>
                  </a:lnTo>
                  <a:close/>
                  <a:moveTo>
                    <a:pt x="1891944" y="34611"/>
                  </a:moveTo>
                  <a:lnTo>
                    <a:pt x="1809675" y="34611"/>
                  </a:lnTo>
                  <a:lnTo>
                    <a:pt x="1809675" y="-178"/>
                  </a:lnTo>
                  <a:lnTo>
                    <a:pt x="1891944" y="-178"/>
                  </a:lnTo>
                  <a:close/>
                  <a:moveTo>
                    <a:pt x="1727414" y="34611"/>
                  </a:moveTo>
                  <a:lnTo>
                    <a:pt x="1645145" y="34611"/>
                  </a:lnTo>
                  <a:lnTo>
                    <a:pt x="1645145" y="-178"/>
                  </a:lnTo>
                  <a:lnTo>
                    <a:pt x="1727414" y="-178"/>
                  </a:lnTo>
                  <a:close/>
                  <a:moveTo>
                    <a:pt x="1562884" y="34611"/>
                  </a:moveTo>
                  <a:lnTo>
                    <a:pt x="1480615" y="34611"/>
                  </a:lnTo>
                  <a:lnTo>
                    <a:pt x="1480615" y="-178"/>
                  </a:lnTo>
                  <a:lnTo>
                    <a:pt x="1562884" y="-178"/>
                  </a:lnTo>
                  <a:close/>
                  <a:moveTo>
                    <a:pt x="1398354" y="34611"/>
                  </a:moveTo>
                  <a:lnTo>
                    <a:pt x="1316085" y="34611"/>
                  </a:lnTo>
                  <a:lnTo>
                    <a:pt x="1316085" y="-178"/>
                  </a:lnTo>
                  <a:lnTo>
                    <a:pt x="1398354" y="-178"/>
                  </a:lnTo>
                  <a:close/>
                  <a:moveTo>
                    <a:pt x="1233823" y="34611"/>
                  </a:moveTo>
                  <a:lnTo>
                    <a:pt x="1151555" y="34611"/>
                  </a:lnTo>
                  <a:lnTo>
                    <a:pt x="1151555" y="-178"/>
                  </a:lnTo>
                  <a:lnTo>
                    <a:pt x="1233823" y="-178"/>
                  </a:lnTo>
                  <a:close/>
                  <a:moveTo>
                    <a:pt x="1069293" y="34611"/>
                  </a:moveTo>
                  <a:lnTo>
                    <a:pt x="987025" y="34611"/>
                  </a:lnTo>
                  <a:lnTo>
                    <a:pt x="987025" y="-178"/>
                  </a:lnTo>
                  <a:lnTo>
                    <a:pt x="1069293" y="-178"/>
                  </a:lnTo>
                  <a:close/>
                  <a:moveTo>
                    <a:pt x="904756" y="34611"/>
                  </a:moveTo>
                  <a:lnTo>
                    <a:pt x="822495" y="34611"/>
                  </a:lnTo>
                  <a:lnTo>
                    <a:pt x="822495" y="-178"/>
                  </a:lnTo>
                  <a:lnTo>
                    <a:pt x="904756" y="-178"/>
                  </a:lnTo>
                  <a:close/>
                  <a:moveTo>
                    <a:pt x="740226" y="34611"/>
                  </a:moveTo>
                  <a:lnTo>
                    <a:pt x="657964" y="34611"/>
                  </a:lnTo>
                  <a:lnTo>
                    <a:pt x="657964" y="-178"/>
                  </a:lnTo>
                  <a:lnTo>
                    <a:pt x="740226" y="-178"/>
                  </a:lnTo>
                  <a:close/>
                  <a:moveTo>
                    <a:pt x="575696" y="34611"/>
                  </a:moveTo>
                  <a:lnTo>
                    <a:pt x="493434" y="34611"/>
                  </a:lnTo>
                  <a:lnTo>
                    <a:pt x="493434" y="-178"/>
                  </a:lnTo>
                  <a:lnTo>
                    <a:pt x="575696" y="-178"/>
                  </a:lnTo>
                  <a:close/>
                  <a:moveTo>
                    <a:pt x="411166" y="34611"/>
                  </a:moveTo>
                  <a:lnTo>
                    <a:pt x="328904" y="34611"/>
                  </a:lnTo>
                  <a:lnTo>
                    <a:pt x="328904" y="-178"/>
                  </a:lnTo>
                  <a:lnTo>
                    <a:pt x="411166" y="-178"/>
                  </a:lnTo>
                  <a:close/>
                  <a:moveTo>
                    <a:pt x="246636" y="34611"/>
                  </a:moveTo>
                  <a:lnTo>
                    <a:pt x="164374" y="34611"/>
                  </a:lnTo>
                  <a:lnTo>
                    <a:pt x="164374" y="-178"/>
                  </a:lnTo>
                  <a:lnTo>
                    <a:pt x="246636" y="-178"/>
                  </a:lnTo>
                  <a:close/>
                  <a:moveTo>
                    <a:pt x="82106" y="34611"/>
                  </a:moveTo>
                  <a:lnTo>
                    <a:pt x="-156" y="34611"/>
                  </a:lnTo>
                  <a:lnTo>
                    <a:pt x="-156" y="-178"/>
                  </a:lnTo>
                  <a:lnTo>
                    <a:pt x="82106" y="-178"/>
                  </a:lnTo>
                  <a:close/>
                </a:path>
              </a:pathLst>
            </a:custGeom>
            <a:solidFill>
              <a:srgbClr val="F0F0F0"/>
            </a:solidFill>
            <a:ln w="6951" cap="flat">
              <a:noFill/>
              <a:prstDash val="solid"/>
              <a:miter/>
            </a:ln>
          </p:spPr>
          <p:txBody>
            <a:bodyPr rtlCol="0" anchor="ctr"/>
            <a:lstStyle/>
            <a:p>
              <a:endParaRPr lang="zh-CN" altLang="en-US"/>
            </a:p>
          </p:txBody>
        </p:sp>
        <p:sp>
          <p:nvSpPr>
            <p:cNvPr id="23" name="任意多边形: 形状 22"/>
            <p:cNvSpPr/>
            <p:nvPr/>
          </p:nvSpPr>
          <p:spPr>
            <a:xfrm>
              <a:off x="5513002" y="3046446"/>
              <a:ext cx="166986" cy="166986"/>
            </a:xfrm>
            <a:custGeom>
              <a:avLst/>
              <a:gdLst>
                <a:gd name="connsiteX0" fmla="*/ 166986 w 166986"/>
                <a:gd name="connsiteY0" fmla="*/ 83493 h 166986"/>
                <a:gd name="connsiteX1" fmla="*/ 83493 w 166986"/>
                <a:gd name="connsiteY1" fmla="*/ 166986 h 166986"/>
                <a:gd name="connsiteX2" fmla="*/ 0 w 166986"/>
                <a:gd name="connsiteY2" fmla="*/ 83493 h 166986"/>
                <a:gd name="connsiteX3" fmla="*/ 83493 w 166986"/>
                <a:gd name="connsiteY3" fmla="*/ 0 h 166986"/>
                <a:gd name="connsiteX4" fmla="*/ 166986 w 166986"/>
                <a:gd name="connsiteY4" fmla="*/ 83493 h 16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6" h="166986">
                  <a:moveTo>
                    <a:pt x="166986" y="83493"/>
                  </a:moveTo>
                  <a:cubicBezTo>
                    <a:pt x="166986" y="129605"/>
                    <a:pt x="129605" y="166986"/>
                    <a:pt x="83493" y="166986"/>
                  </a:cubicBezTo>
                  <a:cubicBezTo>
                    <a:pt x="37381" y="166986"/>
                    <a:pt x="0" y="129605"/>
                    <a:pt x="0" y="83493"/>
                  </a:cubicBezTo>
                  <a:cubicBezTo>
                    <a:pt x="0" y="37381"/>
                    <a:pt x="37381" y="0"/>
                    <a:pt x="83493" y="0"/>
                  </a:cubicBezTo>
                  <a:cubicBezTo>
                    <a:pt x="129605" y="0"/>
                    <a:pt x="166986" y="37381"/>
                    <a:pt x="166986" y="83493"/>
                  </a:cubicBezTo>
                  <a:close/>
                </a:path>
              </a:pathLst>
            </a:custGeom>
            <a:solidFill>
              <a:srgbClr val="F0F0F0"/>
            </a:solidFill>
            <a:ln w="6951" cap="flat">
              <a:noFill/>
              <a:prstDash val="solid"/>
              <a:miter/>
            </a:ln>
          </p:spPr>
          <p:txBody>
            <a:bodyPr rtlCol="0" anchor="ctr"/>
            <a:lstStyle/>
            <a:p>
              <a:endParaRPr lang="zh-CN" altLang="en-US"/>
            </a:p>
          </p:txBody>
        </p:sp>
      </p:grpSp>
      <p:sp>
        <p:nvSpPr>
          <p:cNvPr id="24" name="文本框 23"/>
          <p:cNvSpPr txBox="1"/>
          <p:nvPr/>
        </p:nvSpPr>
        <p:spPr>
          <a:xfrm>
            <a:off x="1433374" y="1240545"/>
            <a:ext cx="1198880" cy="337185"/>
          </a:xfrm>
          <a:prstGeom prst="rect">
            <a:avLst/>
          </a:prstGeom>
          <a:noFill/>
        </p:spPr>
        <p:txBody>
          <a:bodyPr wrap="none" rtlCol="0">
            <a:spAutoFit/>
          </a:bodyPr>
          <a:lstStyle/>
          <a:p>
            <a:r>
              <a:rPr lang="zh-CN" altLang="en-US" sz="1600" dirty="0">
                <a:solidFill>
                  <a:schemeClr val="accent2"/>
                </a:solidFill>
                <a:latin typeface="+mj-ea"/>
                <a:ea typeface="+mj-ea"/>
              </a:rPr>
              <a:t>強化自製力</a:t>
            </a:r>
          </a:p>
        </p:txBody>
      </p:sp>
      <p:sp>
        <p:nvSpPr>
          <p:cNvPr id="25" name="文本框 24"/>
          <p:cNvSpPr txBox="1"/>
          <p:nvPr/>
        </p:nvSpPr>
        <p:spPr>
          <a:xfrm>
            <a:off x="1128080" y="1637887"/>
            <a:ext cx="4479401" cy="9296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工作中無論你做什麼事，都要對自己的工作負責，要加強自我克制和容忍，加強團隊意識，理智的處理問題，不給大家和談對造成麻煩，培養大局意識。</a:t>
            </a:r>
          </a:p>
        </p:txBody>
      </p:sp>
      <p:grpSp>
        <p:nvGrpSpPr>
          <p:cNvPr id="26" name="组合 25"/>
          <p:cNvGrpSpPr/>
          <p:nvPr/>
        </p:nvGrpSpPr>
        <p:grpSpPr>
          <a:xfrm flipH="1">
            <a:off x="1233873" y="1258775"/>
            <a:ext cx="214580" cy="267031"/>
            <a:chOff x="-1923632" y="3253062"/>
            <a:chExt cx="743901" cy="925736"/>
          </a:xfrm>
        </p:grpSpPr>
        <p:sp>
          <p:nvSpPr>
            <p:cNvPr id="27" name="任意多边形: 形状 26"/>
            <p:cNvSpPr/>
            <p:nvPr/>
          </p:nvSpPr>
          <p:spPr>
            <a:xfrm>
              <a:off x="-1923632" y="3253062"/>
              <a:ext cx="743901" cy="925736"/>
            </a:xfrm>
            <a:custGeom>
              <a:avLst/>
              <a:gdLst>
                <a:gd name="connsiteX0" fmla="*/ 1451 w 743901"/>
                <a:gd name="connsiteY0" fmla="*/ 526323 h 925736"/>
                <a:gd name="connsiteX1" fmla="*/ 224315 w 743901"/>
                <a:gd name="connsiteY1" fmla="*/ 586111 h 925736"/>
                <a:gd name="connsiteX2" fmla="*/ -156 w 743901"/>
                <a:gd name="connsiteY2" fmla="*/ 448069 h 925736"/>
                <a:gd name="connsiteX3" fmla="*/ 81479 w 743901"/>
                <a:gd name="connsiteY3" fmla="*/ -178 h 925736"/>
                <a:gd name="connsiteX4" fmla="*/ 687124 w 743901"/>
                <a:gd name="connsiteY4" fmla="*/ 379466 h 925736"/>
                <a:gd name="connsiteX5" fmla="*/ 537435 w 743901"/>
                <a:gd name="connsiteY5" fmla="*/ 871344 h 925736"/>
                <a:gd name="connsiteX6" fmla="*/ 48006 w 743901"/>
                <a:gd name="connsiteY6" fmla="*/ 713827 h 925736"/>
                <a:gd name="connsiteX7" fmla="*/ 1451 w 743901"/>
                <a:gd name="connsiteY7" fmla="*/ 526323 h 9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01" h="925736">
                  <a:moveTo>
                    <a:pt x="1451" y="526323"/>
                  </a:moveTo>
                  <a:lnTo>
                    <a:pt x="224315" y="586111"/>
                  </a:lnTo>
                  <a:lnTo>
                    <a:pt x="-156" y="448069"/>
                  </a:lnTo>
                  <a:cubicBezTo>
                    <a:pt x="4673" y="228009"/>
                    <a:pt x="81479" y="-178"/>
                    <a:pt x="81479" y="-178"/>
                  </a:cubicBezTo>
                  <a:cubicBezTo>
                    <a:pt x="81479" y="-178"/>
                    <a:pt x="561217" y="138803"/>
                    <a:pt x="687124" y="379466"/>
                  </a:cubicBezTo>
                  <a:cubicBezTo>
                    <a:pt x="813032" y="620127"/>
                    <a:pt x="713919" y="779008"/>
                    <a:pt x="537435" y="871344"/>
                  </a:cubicBezTo>
                  <a:cubicBezTo>
                    <a:pt x="360945" y="963674"/>
                    <a:pt x="173913" y="954497"/>
                    <a:pt x="48006" y="713827"/>
                  </a:cubicBezTo>
                  <a:cubicBezTo>
                    <a:pt x="19980" y="660267"/>
                    <a:pt x="6113" y="595163"/>
                    <a:pt x="1451" y="526323"/>
                  </a:cubicBezTo>
                  <a:close/>
                </a:path>
              </a:pathLst>
            </a:custGeom>
            <a:solidFill>
              <a:schemeClr val="accent4"/>
            </a:solidFill>
            <a:ln w="6951" cap="flat">
              <a:noFill/>
              <a:prstDash val="solid"/>
              <a:miter/>
            </a:ln>
          </p:spPr>
          <p:txBody>
            <a:bodyPr rtlCol="0" anchor="ctr"/>
            <a:lstStyle/>
            <a:p>
              <a:endParaRPr lang="zh-CN" altLang="en-US"/>
            </a:p>
          </p:txBody>
        </p:sp>
        <p:sp>
          <p:nvSpPr>
            <p:cNvPr id="28" name="任意多边形: 形状 27"/>
            <p:cNvSpPr/>
            <p:nvPr/>
          </p:nvSpPr>
          <p:spPr>
            <a:xfrm>
              <a:off x="-1848307" y="3262892"/>
              <a:ext cx="456227" cy="883538"/>
            </a:xfrm>
            <a:custGeom>
              <a:avLst/>
              <a:gdLst>
                <a:gd name="connsiteX0" fmla="*/ 201744 w 456227"/>
                <a:gd name="connsiteY0" fmla="*/ 584427 h 883538"/>
                <a:gd name="connsiteX1" fmla="*/ 207951 w 456227"/>
                <a:gd name="connsiteY1" fmla="*/ 596290 h 883538"/>
                <a:gd name="connsiteX2" fmla="*/ 445600 w 456227"/>
                <a:gd name="connsiteY2" fmla="*/ 881120 h 883538"/>
                <a:gd name="connsiteX3" fmla="*/ 449315 w 456227"/>
                <a:gd name="connsiteY3" fmla="*/ 883360 h 883538"/>
                <a:gd name="connsiteX4" fmla="*/ 452794 w 456227"/>
                <a:gd name="connsiteY4" fmla="*/ 877579 h 883538"/>
                <a:gd name="connsiteX5" fmla="*/ 456071 w 456227"/>
                <a:gd name="connsiteY5" fmla="*/ 871970 h 883538"/>
                <a:gd name="connsiteX6" fmla="*/ 220676 w 456227"/>
                <a:gd name="connsiteY6" fmla="*/ 590452 h 883538"/>
                <a:gd name="connsiteX7" fmla="*/ 214477 w 456227"/>
                <a:gd name="connsiteY7" fmla="*/ 578743 h 883538"/>
                <a:gd name="connsiteX8" fmla="*/ 143000 w 456227"/>
                <a:gd name="connsiteY8" fmla="*/ 421957 h 883538"/>
                <a:gd name="connsiteX9" fmla="*/ 138025 w 456227"/>
                <a:gd name="connsiteY9" fmla="*/ 409593 h 883538"/>
                <a:gd name="connsiteX10" fmla="*/ 68962 w 456227"/>
                <a:gd name="connsiteY10" fmla="*/ 211526 h 883538"/>
                <a:gd name="connsiteX11" fmla="*/ 65142 w 456227"/>
                <a:gd name="connsiteY11" fmla="*/ 198794 h 883538"/>
                <a:gd name="connsiteX12" fmla="*/ 13586 w 456227"/>
                <a:gd name="connsiteY12" fmla="*/ 3308 h 883538"/>
                <a:gd name="connsiteX13" fmla="*/ 12813 w 456227"/>
                <a:gd name="connsiteY13" fmla="*/ -178 h 883538"/>
                <a:gd name="connsiteX14" fmla="*/ 6398 w 456227"/>
                <a:gd name="connsiteY14" fmla="*/ 1158 h 883538"/>
                <a:gd name="connsiteX15" fmla="*/ 6315 w 456227"/>
                <a:gd name="connsiteY15" fmla="*/ 1131 h 883538"/>
                <a:gd name="connsiteX16" fmla="*/ -156 w 456227"/>
                <a:gd name="connsiteY16" fmla="*/ 2494 h 883538"/>
                <a:gd name="connsiteX17" fmla="*/ 2272 w 456227"/>
                <a:gd name="connsiteY17" fmla="*/ 13717 h 883538"/>
                <a:gd name="connsiteX18" fmla="*/ 52396 w 456227"/>
                <a:gd name="connsiteY18" fmla="*/ 203594 h 883538"/>
                <a:gd name="connsiteX19" fmla="*/ 56244 w 456227"/>
                <a:gd name="connsiteY19" fmla="*/ 216236 h 883538"/>
                <a:gd name="connsiteX20" fmla="*/ 109811 w 456227"/>
                <a:gd name="connsiteY20" fmla="*/ 374539 h 883538"/>
                <a:gd name="connsiteX21" fmla="*/ 125689 w 456227"/>
                <a:gd name="connsiteY21" fmla="*/ 415604 h 883538"/>
                <a:gd name="connsiteX22" fmla="*/ 130594 w 456227"/>
                <a:gd name="connsiteY22" fmla="*/ 427996 h 883538"/>
                <a:gd name="connsiteX23" fmla="*/ 201744 w 456227"/>
                <a:gd name="connsiteY23" fmla="*/ 584427 h 8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227" h="883538">
                  <a:moveTo>
                    <a:pt x="201744" y="584427"/>
                  </a:moveTo>
                  <a:lnTo>
                    <a:pt x="207951" y="596290"/>
                  </a:lnTo>
                  <a:cubicBezTo>
                    <a:pt x="280791" y="733810"/>
                    <a:pt x="360332" y="829236"/>
                    <a:pt x="445600" y="881120"/>
                  </a:cubicBezTo>
                  <a:cubicBezTo>
                    <a:pt x="446831" y="881892"/>
                    <a:pt x="448084" y="882581"/>
                    <a:pt x="449315" y="883360"/>
                  </a:cubicBezTo>
                  <a:lnTo>
                    <a:pt x="452794" y="877579"/>
                  </a:lnTo>
                  <a:lnTo>
                    <a:pt x="456071" y="871970"/>
                  </a:lnTo>
                  <a:cubicBezTo>
                    <a:pt x="362656" y="816649"/>
                    <a:pt x="284249" y="710391"/>
                    <a:pt x="220676" y="590452"/>
                  </a:cubicBezTo>
                  <a:cubicBezTo>
                    <a:pt x="218589" y="586612"/>
                    <a:pt x="216474" y="582709"/>
                    <a:pt x="214477" y="578743"/>
                  </a:cubicBezTo>
                  <a:cubicBezTo>
                    <a:pt x="188016" y="527735"/>
                    <a:pt x="164179" y="474599"/>
                    <a:pt x="143000" y="421957"/>
                  </a:cubicBezTo>
                  <a:cubicBezTo>
                    <a:pt x="141323" y="417893"/>
                    <a:pt x="139674" y="413746"/>
                    <a:pt x="138025" y="409593"/>
                  </a:cubicBezTo>
                  <a:cubicBezTo>
                    <a:pt x="110424" y="339960"/>
                    <a:pt x="87407" y="271669"/>
                    <a:pt x="68962" y="211526"/>
                  </a:cubicBezTo>
                  <a:cubicBezTo>
                    <a:pt x="67640" y="207282"/>
                    <a:pt x="66374" y="203010"/>
                    <a:pt x="65142" y="198794"/>
                  </a:cubicBezTo>
                  <a:cubicBezTo>
                    <a:pt x="34334" y="96876"/>
                    <a:pt x="17245" y="20320"/>
                    <a:pt x="13586" y="3308"/>
                  </a:cubicBezTo>
                  <a:cubicBezTo>
                    <a:pt x="13106" y="1242"/>
                    <a:pt x="12876" y="94"/>
                    <a:pt x="12813" y="-178"/>
                  </a:cubicBezTo>
                  <a:lnTo>
                    <a:pt x="6398" y="1158"/>
                  </a:lnTo>
                  <a:lnTo>
                    <a:pt x="6315" y="1131"/>
                  </a:lnTo>
                  <a:lnTo>
                    <a:pt x="-156" y="2494"/>
                  </a:lnTo>
                  <a:cubicBezTo>
                    <a:pt x="-93" y="2758"/>
                    <a:pt x="658" y="6627"/>
                    <a:pt x="2272" y="13717"/>
                  </a:cubicBezTo>
                  <a:cubicBezTo>
                    <a:pt x="8159" y="40261"/>
                    <a:pt x="24857" y="111933"/>
                    <a:pt x="52396" y="203594"/>
                  </a:cubicBezTo>
                  <a:cubicBezTo>
                    <a:pt x="53655" y="207720"/>
                    <a:pt x="54922" y="211992"/>
                    <a:pt x="56244" y="216236"/>
                  </a:cubicBezTo>
                  <a:cubicBezTo>
                    <a:pt x="71161" y="265059"/>
                    <a:pt x="88987" y="319009"/>
                    <a:pt x="109811" y="374539"/>
                  </a:cubicBezTo>
                  <a:cubicBezTo>
                    <a:pt x="115023" y="388497"/>
                    <a:pt x="120311" y="402183"/>
                    <a:pt x="125689" y="415604"/>
                  </a:cubicBezTo>
                  <a:cubicBezTo>
                    <a:pt x="127275" y="419786"/>
                    <a:pt x="128924" y="423933"/>
                    <a:pt x="130594" y="427996"/>
                  </a:cubicBezTo>
                  <a:cubicBezTo>
                    <a:pt x="153492" y="484910"/>
                    <a:pt x="177204" y="537052"/>
                    <a:pt x="201744" y="584427"/>
                  </a:cubicBezTo>
                  <a:close/>
                </a:path>
              </a:pathLst>
            </a:custGeom>
            <a:solidFill>
              <a:srgbClr val="FFFFFF"/>
            </a:solidFill>
            <a:ln w="6951" cap="flat">
              <a:noFill/>
              <a:prstDash val="solid"/>
              <a:miter/>
            </a:ln>
          </p:spPr>
          <p:txBody>
            <a:bodyPr rtlCol="0" anchor="ctr"/>
            <a:lstStyle/>
            <a:p>
              <a:endParaRPr lang="zh-CN" altLang="en-US"/>
            </a:p>
          </p:txBody>
        </p:sp>
        <p:sp>
          <p:nvSpPr>
            <p:cNvPr id="29" name="任意多边形: 形状 28"/>
            <p:cNvSpPr/>
            <p:nvPr/>
          </p:nvSpPr>
          <p:spPr>
            <a:xfrm>
              <a:off x="-1923632" y="3398882"/>
              <a:ext cx="418731" cy="325889"/>
            </a:xfrm>
            <a:custGeom>
              <a:avLst/>
              <a:gdLst>
                <a:gd name="connsiteX0" fmla="*/ 102 w 418731"/>
                <a:gd name="connsiteY0" fmla="*/ 308649 h 325889"/>
                <a:gd name="connsiteX1" fmla="*/ -156 w 418731"/>
                <a:gd name="connsiteY1" fmla="*/ 322022 h 325889"/>
                <a:gd name="connsiteX2" fmla="*/ 205919 w 418731"/>
                <a:gd name="connsiteY2" fmla="*/ 292006 h 325889"/>
                <a:gd name="connsiteX3" fmla="*/ 218318 w 418731"/>
                <a:gd name="connsiteY3" fmla="*/ 285967 h 325889"/>
                <a:gd name="connsiteX4" fmla="*/ 223286 w 418731"/>
                <a:gd name="connsiteY4" fmla="*/ 283441 h 325889"/>
                <a:gd name="connsiteX5" fmla="*/ 418576 w 418731"/>
                <a:gd name="connsiteY5" fmla="*/ 6613 h 325889"/>
                <a:gd name="connsiteX6" fmla="*/ 406115 w 418731"/>
                <a:gd name="connsiteY6" fmla="*/ -178 h 325889"/>
                <a:gd name="connsiteX7" fmla="*/ 217142 w 418731"/>
                <a:gd name="connsiteY7" fmla="*/ 271696 h 325889"/>
                <a:gd name="connsiteX8" fmla="*/ 213350 w 418731"/>
                <a:gd name="connsiteY8" fmla="*/ 273603 h 325889"/>
                <a:gd name="connsiteX9" fmla="*/ 201007 w 418731"/>
                <a:gd name="connsiteY9" fmla="*/ 279614 h 325889"/>
                <a:gd name="connsiteX10" fmla="*/ 102 w 418731"/>
                <a:gd name="connsiteY10" fmla="*/ 308649 h 3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31" h="325889">
                  <a:moveTo>
                    <a:pt x="102" y="308649"/>
                  </a:moveTo>
                  <a:cubicBezTo>
                    <a:pt x="-24" y="313130"/>
                    <a:pt x="-86" y="317576"/>
                    <a:pt x="-156" y="322022"/>
                  </a:cubicBezTo>
                  <a:cubicBezTo>
                    <a:pt x="69992" y="332020"/>
                    <a:pt x="141539" y="321598"/>
                    <a:pt x="205919" y="292006"/>
                  </a:cubicBezTo>
                  <a:cubicBezTo>
                    <a:pt x="210066" y="290058"/>
                    <a:pt x="214178" y="288054"/>
                    <a:pt x="218318" y="285967"/>
                  </a:cubicBezTo>
                  <a:cubicBezTo>
                    <a:pt x="219995" y="285167"/>
                    <a:pt x="221644" y="284304"/>
                    <a:pt x="223286" y="283441"/>
                  </a:cubicBezTo>
                  <a:cubicBezTo>
                    <a:pt x="329190" y="228029"/>
                    <a:pt x="401891" y="124971"/>
                    <a:pt x="418576" y="6613"/>
                  </a:cubicBezTo>
                  <a:cubicBezTo>
                    <a:pt x="414443" y="4289"/>
                    <a:pt x="410275" y="2056"/>
                    <a:pt x="406115" y="-178"/>
                  </a:cubicBezTo>
                  <a:cubicBezTo>
                    <a:pt x="391406" y="115912"/>
                    <a:pt x="320826" y="217454"/>
                    <a:pt x="217142" y="271696"/>
                  </a:cubicBezTo>
                  <a:cubicBezTo>
                    <a:pt x="215903" y="272343"/>
                    <a:pt x="214616" y="273018"/>
                    <a:pt x="213350" y="273603"/>
                  </a:cubicBezTo>
                  <a:cubicBezTo>
                    <a:pt x="209300" y="275725"/>
                    <a:pt x="205188" y="277729"/>
                    <a:pt x="201007" y="279614"/>
                  </a:cubicBezTo>
                  <a:cubicBezTo>
                    <a:pt x="138297" y="308635"/>
                    <a:pt x="68468" y="318724"/>
                    <a:pt x="102" y="308649"/>
                  </a:cubicBezTo>
                  <a:close/>
                </a:path>
              </a:pathLst>
            </a:custGeom>
            <a:solidFill>
              <a:srgbClr val="FFFFFF"/>
            </a:solidFill>
            <a:ln w="6951" cap="flat">
              <a:noFill/>
              <a:prstDash val="solid"/>
              <a:miter/>
            </a:ln>
          </p:spPr>
          <p:txBody>
            <a:bodyPr rtlCol="0" anchor="ctr"/>
            <a:lstStyle/>
            <a:p>
              <a:endParaRPr lang="zh-CN" altLang="en-US"/>
            </a:p>
          </p:txBody>
        </p:sp>
        <p:sp>
          <p:nvSpPr>
            <p:cNvPr id="30" name="任意多边形: 形状 29"/>
            <p:cNvSpPr/>
            <p:nvPr/>
          </p:nvSpPr>
          <p:spPr>
            <a:xfrm>
              <a:off x="-1914976" y="3447294"/>
              <a:ext cx="499849" cy="441891"/>
            </a:xfrm>
            <a:custGeom>
              <a:avLst/>
              <a:gdLst>
                <a:gd name="connsiteX0" fmla="*/ -156 w 499849"/>
                <a:gd name="connsiteY0" fmla="*/ 404395 h 441891"/>
                <a:gd name="connsiteX1" fmla="*/ 2585 w 499849"/>
                <a:gd name="connsiteY1" fmla="*/ 419493 h 441891"/>
                <a:gd name="connsiteX2" fmla="*/ 274620 w 499849"/>
                <a:gd name="connsiteY2" fmla="*/ 411889 h 441891"/>
                <a:gd name="connsiteX3" fmla="*/ 287345 w 499849"/>
                <a:gd name="connsiteY3" fmla="*/ 406051 h 441891"/>
                <a:gd name="connsiteX4" fmla="*/ 300656 w 499849"/>
                <a:gd name="connsiteY4" fmla="*/ 399469 h 441891"/>
                <a:gd name="connsiteX5" fmla="*/ 494735 w 499849"/>
                <a:gd name="connsiteY5" fmla="*/ 9953 h 441891"/>
                <a:gd name="connsiteX6" fmla="*/ 479491 w 499849"/>
                <a:gd name="connsiteY6" fmla="*/ -178 h 441891"/>
                <a:gd name="connsiteX7" fmla="*/ 294512 w 499849"/>
                <a:gd name="connsiteY7" fmla="*/ 387717 h 441891"/>
                <a:gd name="connsiteX8" fmla="*/ 281146 w 499849"/>
                <a:gd name="connsiteY8" fmla="*/ 394341 h 441891"/>
                <a:gd name="connsiteX9" fmla="*/ 268414 w 499849"/>
                <a:gd name="connsiteY9" fmla="*/ 400025 h 441891"/>
                <a:gd name="connsiteX10" fmla="*/ -156 w 499849"/>
                <a:gd name="connsiteY10" fmla="*/ 404395 h 4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49" h="441891">
                  <a:moveTo>
                    <a:pt x="-156" y="404395"/>
                  </a:moveTo>
                  <a:cubicBezTo>
                    <a:pt x="714" y="409481"/>
                    <a:pt x="1542" y="414504"/>
                    <a:pt x="2585" y="419493"/>
                  </a:cubicBezTo>
                  <a:cubicBezTo>
                    <a:pt x="90942" y="451555"/>
                    <a:pt x="188184" y="448834"/>
                    <a:pt x="274620" y="411889"/>
                  </a:cubicBezTo>
                  <a:cubicBezTo>
                    <a:pt x="278885" y="410031"/>
                    <a:pt x="283115" y="408117"/>
                    <a:pt x="287345" y="406051"/>
                  </a:cubicBezTo>
                  <a:cubicBezTo>
                    <a:pt x="291819" y="404012"/>
                    <a:pt x="296251" y="401772"/>
                    <a:pt x="300656" y="399469"/>
                  </a:cubicBezTo>
                  <a:cubicBezTo>
                    <a:pt x="442552" y="325035"/>
                    <a:pt x="520771" y="168047"/>
                    <a:pt x="494735" y="9953"/>
                  </a:cubicBezTo>
                  <a:cubicBezTo>
                    <a:pt x="489719" y="6515"/>
                    <a:pt x="484619" y="3197"/>
                    <a:pt x="479491" y="-178"/>
                  </a:cubicBezTo>
                  <a:cubicBezTo>
                    <a:pt x="510738" y="155843"/>
                    <a:pt x="435414" y="313798"/>
                    <a:pt x="294512" y="387717"/>
                  </a:cubicBezTo>
                  <a:cubicBezTo>
                    <a:pt x="290108" y="390027"/>
                    <a:pt x="285641" y="392212"/>
                    <a:pt x="281146" y="394341"/>
                  </a:cubicBezTo>
                  <a:cubicBezTo>
                    <a:pt x="276944" y="396317"/>
                    <a:pt x="272706" y="398230"/>
                    <a:pt x="268414" y="400025"/>
                  </a:cubicBezTo>
                  <a:cubicBezTo>
                    <a:pt x="182861" y="436352"/>
                    <a:pt x="86531" y="437917"/>
                    <a:pt x="-156" y="404395"/>
                  </a:cubicBezTo>
                  <a:close/>
                </a:path>
              </a:pathLst>
            </a:custGeom>
            <a:solidFill>
              <a:srgbClr val="FFFFFF"/>
            </a:solidFill>
            <a:ln w="6951" cap="flat">
              <a:noFill/>
              <a:prstDash val="solid"/>
              <a:miter/>
            </a:ln>
          </p:spPr>
          <p:txBody>
            <a:bodyPr rtlCol="0" anchor="ctr"/>
            <a:lstStyle/>
            <a:p>
              <a:endParaRPr lang="zh-CN" altLang="en-US"/>
            </a:p>
          </p:txBody>
        </p:sp>
      </p:grpSp>
      <p:grpSp>
        <p:nvGrpSpPr>
          <p:cNvPr id="40" name="组合 39"/>
          <p:cNvGrpSpPr/>
          <p:nvPr/>
        </p:nvGrpSpPr>
        <p:grpSpPr>
          <a:xfrm>
            <a:off x="1223038" y="2896881"/>
            <a:ext cx="214580" cy="267031"/>
            <a:chOff x="-1100525" y="1300760"/>
            <a:chExt cx="214580" cy="267031"/>
          </a:xfrm>
        </p:grpSpPr>
        <p:sp>
          <p:nvSpPr>
            <p:cNvPr id="32" name="任意多边形: 形状 31"/>
            <p:cNvSpPr/>
            <p:nvPr/>
          </p:nvSpPr>
          <p:spPr>
            <a:xfrm flipH="1">
              <a:off x="-1100525" y="1300760"/>
              <a:ext cx="214580" cy="267031"/>
            </a:xfrm>
            <a:custGeom>
              <a:avLst/>
              <a:gdLst>
                <a:gd name="connsiteX0" fmla="*/ 1451 w 743901"/>
                <a:gd name="connsiteY0" fmla="*/ 526323 h 925736"/>
                <a:gd name="connsiteX1" fmla="*/ 224315 w 743901"/>
                <a:gd name="connsiteY1" fmla="*/ 586111 h 925736"/>
                <a:gd name="connsiteX2" fmla="*/ -156 w 743901"/>
                <a:gd name="connsiteY2" fmla="*/ 448069 h 925736"/>
                <a:gd name="connsiteX3" fmla="*/ 81479 w 743901"/>
                <a:gd name="connsiteY3" fmla="*/ -178 h 925736"/>
                <a:gd name="connsiteX4" fmla="*/ 687124 w 743901"/>
                <a:gd name="connsiteY4" fmla="*/ 379466 h 925736"/>
                <a:gd name="connsiteX5" fmla="*/ 537435 w 743901"/>
                <a:gd name="connsiteY5" fmla="*/ 871344 h 925736"/>
                <a:gd name="connsiteX6" fmla="*/ 48006 w 743901"/>
                <a:gd name="connsiteY6" fmla="*/ 713827 h 925736"/>
                <a:gd name="connsiteX7" fmla="*/ 1451 w 743901"/>
                <a:gd name="connsiteY7" fmla="*/ 526323 h 9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01" h="925736">
                  <a:moveTo>
                    <a:pt x="1451" y="526323"/>
                  </a:moveTo>
                  <a:lnTo>
                    <a:pt x="224315" y="586111"/>
                  </a:lnTo>
                  <a:lnTo>
                    <a:pt x="-156" y="448069"/>
                  </a:lnTo>
                  <a:cubicBezTo>
                    <a:pt x="4673" y="228009"/>
                    <a:pt x="81479" y="-178"/>
                    <a:pt x="81479" y="-178"/>
                  </a:cubicBezTo>
                  <a:cubicBezTo>
                    <a:pt x="81479" y="-178"/>
                    <a:pt x="561217" y="138803"/>
                    <a:pt x="687124" y="379466"/>
                  </a:cubicBezTo>
                  <a:cubicBezTo>
                    <a:pt x="813032" y="620127"/>
                    <a:pt x="713919" y="779008"/>
                    <a:pt x="537435" y="871344"/>
                  </a:cubicBezTo>
                  <a:cubicBezTo>
                    <a:pt x="360945" y="963674"/>
                    <a:pt x="173913" y="954497"/>
                    <a:pt x="48006" y="713827"/>
                  </a:cubicBezTo>
                  <a:cubicBezTo>
                    <a:pt x="19980" y="660267"/>
                    <a:pt x="6113" y="595163"/>
                    <a:pt x="1451" y="526323"/>
                  </a:cubicBezTo>
                  <a:close/>
                </a:path>
              </a:pathLst>
            </a:custGeom>
            <a:solidFill>
              <a:schemeClr val="accent3"/>
            </a:solidFill>
            <a:ln w="6951" cap="flat">
              <a:noFill/>
              <a:prstDash val="solid"/>
              <a:miter/>
            </a:ln>
          </p:spPr>
          <p:txBody>
            <a:bodyPr rtlCol="0" anchor="ctr"/>
            <a:lstStyle/>
            <a:p>
              <a:endParaRPr lang="zh-CN" altLang="en-US"/>
            </a:p>
          </p:txBody>
        </p:sp>
        <p:sp>
          <p:nvSpPr>
            <p:cNvPr id="33" name="任意多边形: 形状 32"/>
            <p:cNvSpPr/>
            <p:nvPr/>
          </p:nvSpPr>
          <p:spPr>
            <a:xfrm flipH="1">
              <a:off x="-1039272" y="1303595"/>
              <a:ext cx="131600" cy="254859"/>
            </a:xfrm>
            <a:custGeom>
              <a:avLst/>
              <a:gdLst>
                <a:gd name="connsiteX0" fmla="*/ 201744 w 456227"/>
                <a:gd name="connsiteY0" fmla="*/ 584427 h 883538"/>
                <a:gd name="connsiteX1" fmla="*/ 207951 w 456227"/>
                <a:gd name="connsiteY1" fmla="*/ 596290 h 883538"/>
                <a:gd name="connsiteX2" fmla="*/ 445600 w 456227"/>
                <a:gd name="connsiteY2" fmla="*/ 881120 h 883538"/>
                <a:gd name="connsiteX3" fmla="*/ 449315 w 456227"/>
                <a:gd name="connsiteY3" fmla="*/ 883360 h 883538"/>
                <a:gd name="connsiteX4" fmla="*/ 452794 w 456227"/>
                <a:gd name="connsiteY4" fmla="*/ 877579 h 883538"/>
                <a:gd name="connsiteX5" fmla="*/ 456071 w 456227"/>
                <a:gd name="connsiteY5" fmla="*/ 871970 h 883538"/>
                <a:gd name="connsiteX6" fmla="*/ 220676 w 456227"/>
                <a:gd name="connsiteY6" fmla="*/ 590452 h 883538"/>
                <a:gd name="connsiteX7" fmla="*/ 214477 w 456227"/>
                <a:gd name="connsiteY7" fmla="*/ 578743 h 883538"/>
                <a:gd name="connsiteX8" fmla="*/ 143000 w 456227"/>
                <a:gd name="connsiteY8" fmla="*/ 421957 h 883538"/>
                <a:gd name="connsiteX9" fmla="*/ 138025 w 456227"/>
                <a:gd name="connsiteY9" fmla="*/ 409593 h 883538"/>
                <a:gd name="connsiteX10" fmla="*/ 68962 w 456227"/>
                <a:gd name="connsiteY10" fmla="*/ 211526 h 883538"/>
                <a:gd name="connsiteX11" fmla="*/ 65142 w 456227"/>
                <a:gd name="connsiteY11" fmla="*/ 198794 h 883538"/>
                <a:gd name="connsiteX12" fmla="*/ 13586 w 456227"/>
                <a:gd name="connsiteY12" fmla="*/ 3308 h 883538"/>
                <a:gd name="connsiteX13" fmla="*/ 12813 w 456227"/>
                <a:gd name="connsiteY13" fmla="*/ -178 h 883538"/>
                <a:gd name="connsiteX14" fmla="*/ 6398 w 456227"/>
                <a:gd name="connsiteY14" fmla="*/ 1158 h 883538"/>
                <a:gd name="connsiteX15" fmla="*/ 6315 w 456227"/>
                <a:gd name="connsiteY15" fmla="*/ 1131 h 883538"/>
                <a:gd name="connsiteX16" fmla="*/ -156 w 456227"/>
                <a:gd name="connsiteY16" fmla="*/ 2494 h 883538"/>
                <a:gd name="connsiteX17" fmla="*/ 2272 w 456227"/>
                <a:gd name="connsiteY17" fmla="*/ 13717 h 883538"/>
                <a:gd name="connsiteX18" fmla="*/ 52396 w 456227"/>
                <a:gd name="connsiteY18" fmla="*/ 203594 h 883538"/>
                <a:gd name="connsiteX19" fmla="*/ 56244 w 456227"/>
                <a:gd name="connsiteY19" fmla="*/ 216236 h 883538"/>
                <a:gd name="connsiteX20" fmla="*/ 109811 w 456227"/>
                <a:gd name="connsiteY20" fmla="*/ 374539 h 883538"/>
                <a:gd name="connsiteX21" fmla="*/ 125689 w 456227"/>
                <a:gd name="connsiteY21" fmla="*/ 415604 h 883538"/>
                <a:gd name="connsiteX22" fmla="*/ 130594 w 456227"/>
                <a:gd name="connsiteY22" fmla="*/ 427996 h 883538"/>
                <a:gd name="connsiteX23" fmla="*/ 201744 w 456227"/>
                <a:gd name="connsiteY23" fmla="*/ 584427 h 8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227" h="883538">
                  <a:moveTo>
                    <a:pt x="201744" y="584427"/>
                  </a:moveTo>
                  <a:lnTo>
                    <a:pt x="207951" y="596290"/>
                  </a:lnTo>
                  <a:cubicBezTo>
                    <a:pt x="280791" y="733810"/>
                    <a:pt x="360332" y="829236"/>
                    <a:pt x="445600" y="881120"/>
                  </a:cubicBezTo>
                  <a:cubicBezTo>
                    <a:pt x="446831" y="881892"/>
                    <a:pt x="448084" y="882581"/>
                    <a:pt x="449315" y="883360"/>
                  </a:cubicBezTo>
                  <a:lnTo>
                    <a:pt x="452794" y="877579"/>
                  </a:lnTo>
                  <a:lnTo>
                    <a:pt x="456071" y="871970"/>
                  </a:lnTo>
                  <a:cubicBezTo>
                    <a:pt x="362656" y="816649"/>
                    <a:pt x="284249" y="710391"/>
                    <a:pt x="220676" y="590452"/>
                  </a:cubicBezTo>
                  <a:cubicBezTo>
                    <a:pt x="218589" y="586612"/>
                    <a:pt x="216474" y="582709"/>
                    <a:pt x="214477" y="578743"/>
                  </a:cubicBezTo>
                  <a:cubicBezTo>
                    <a:pt x="188016" y="527735"/>
                    <a:pt x="164179" y="474599"/>
                    <a:pt x="143000" y="421957"/>
                  </a:cubicBezTo>
                  <a:cubicBezTo>
                    <a:pt x="141323" y="417893"/>
                    <a:pt x="139674" y="413746"/>
                    <a:pt x="138025" y="409593"/>
                  </a:cubicBezTo>
                  <a:cubicBezTo>
                    <a:pt x="110424" y="339960"/>
                    <a:pt x="87407" y="271669"/>
                    <a:pt x="68962" y="211526"/>
                  </a:cubicBezTo>
                  <a:cubicBezTo>
                    <a:pt x="67640" y="207282"/>
                    <a:pt x="66374" y="203010"/>
                    <a:pt x="65142" y="198794"/>
                  </a:cubicBezTo>
                  <a:cubicBezTo>
                    <a:pt x="34334" y="96876"/>
                    <a:pt x="17245" y="20320"/>
                    <a:pt x="13586" y="3308"/>
                  </a:cubicBezTo>
                  <a:cubicBezTo>
                    <a:pt x="13106" y="1242"/>
                    <a:pt x="12876" y="94"/>
                    <a:pt x="12813" y="-178"/>
                  </a:cubicBezTo>
                  <a:lnTo>
                    <a:pt x="6398" y="1158"/>
                  </a:lnTo>
                  <a:lnTo>
                    <a:pt x="6315" y="1131"/>
                  </a:lnTo>
                  <a:lnTo>
                    <a:pt x="-156" y="2494"/>
                  </a:lnTo>
                  <a:cubicBezTo>
                    <a:pt x="-93" y="2758"/>
                    <a:pt x="658" y="6627"/>
                    <a:pt x="2272" y="13717"/>
                  </a:cubicBezTo>
                  <a:cubicBezTo>
                    <a:pt x="8159" y="40261"/>
                    <a:pt x="24857" y="111933"/>
                    <a:pt x="52396" y="203594"/>
                  </a:cubicBezTo>
                  <a:cubicBezTo>
                    <a:pt x="53655" y="207720"/>
                    <a:pt x="54922" y="211992"/>
                    <a:pt x="56244" y="216236"/>
                  </a:cubicBezTo>
                  <a:cubicBezTo>
                    <a:pt x="71161" y="265059"/>
                    <a:pt x="88987" y="319009"/>
                    <a:pt x="109811" y="374539"/>
                  </a:cubicBezTo>
                  <a:cubicBezTo>
                    <a:pt x="115023" y="388497"/>
                    <a:pt x="120311" y="402183"/>
                    <a:pt x="125689" y="415604"/>
                  </a:cubicBezTo>
                  <a:cubicBezTo>
                    <a:pt x="127275" y="419786"/>
                    <a:pt x="128924" y="423933"/>
                    <a:pt x="130594" y="427996"/>
                  </a:cubicBezTo>
                  <a:cubicBezTo>
                    <a:pt x="153492" y="484910"/>
                    <a:pt x="177204" y="537052"/>
                    <a:pt x="201744" y="584427"/>
                  </a:cubicBezTo>
                  <a:close/>
                </a:path>
              </a:pathLst>
            </a:custGeom>
            <a:solidFill>
              <a:srgbClr val="FFFFFF"/>
            </a:solidFill>
            <a:ln w="6951" cap="flat">
              <a:noFill/>
              <a:prstDash val="solid"/>
              <a:miter/>
            </a:ln>
          </p:spPr>
          <p:txBody>
            <a:bodyPr rtlCol="0" anchor="ctr"/>
            <a:lstStyle/>
            <a:p>
              <a:endParaRPr lang="zh-CN" altLang="en-US"/>
            </a:p>
          </p:txBody>
        </p:sp>
        <p:sp>
          <p:nvSpPr>
            <p:cNvPr id="34" name="任意多边形: 形状 33"/>
            <p:cNvSpPr/>
            <p:nvPr/>
          </p:nvSpPr>
          <p:spPr>
            <a:xfrm flipH="1">
              <a:off x="-1006729" y="1342822"/>
              <a:ext cx="120784" cy="94004"/>
            </a:xfrm>
            <a:custGeom>
              <a:avLst/>
              <a:gdLst>
                <a:gd name="connsiteX0" fmla="*/ 102 w 418731"/>
                <a:gd name="connsiteY0" fmla="*/ 308649 h 325889"/>
                <a:gd name="connsiteX1" fmla="*/ -156 w 418731"/>
                <a:gd name="connsiteY1" fmla="*/ 322022 h 325889"/>
                <a:gd name="connsiteX2" fmla="*/ 205919 w 418731"/>
                <a:gd name="connsiteY2" fmla="*/ 292006 h 325889"/>
                <a:gd name="connsiteX3" fmla="*/ 218318 w 418731"/>
                <a:gd name="connsiteY3" fmla="*/ 285967 h 325889"/>
                <a:gd name="connsiteX4" fmla="*/ 223286 w 418731"/>
                <a:gd name="connsiteY4" fmla="*/ 283441 h 325889"/>
                <a:gd name="connsiteX5" fmla="*/ 418576 w 418731"/>
                <a:gd name="connsiteY5" fmla="*/ 6613 h 325889"/>
                <a:gd name="connsiteX6" fmla="*/ 406115 w 418731"/>
                <a:gd name="connsiteY6" fmla="*/ -178 h 325889"/>
                <a:gd name="connsiteX7" fmla="*/ 217142 w 418731"/>
                <a:gd name="connsiteY7" fmla="*/ 271696 h 325889"/>
                <a:gd name="connsiteX8" fmla="*/ 213350 w 418731"/>
                <a:gd name="connsiteY8" fmla="*/ 273603 h 325889"/>
                <a:gd name="connsiteX9" fmla="*/ 201007 w 418731"/>
                <a:gd name="connsiteY9" fmla="*/ 279614 h 325889"/>
                <a:gd name="connsiteX10" fmla="*/ 102 w 418731"/>
                <a:gd name="connsiteY10" fmla="*/ 308649 h 3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31" h="325889">
                  <a:moveTo>
                    <a:pt x="102" y="308649"/>
                  </a:moveTo>
                  <a:cubicBezTo>
                    <a:pt x="-24" y="313130"/>
                    <a:pt x="-86" y="317576"/>
                    <a:pt x="-156" y="322022"/>
                  </a:cubicBezTo>
                  <a:cubicBezTo>
                    <a:pt x="69992" y="332020"/>
                    <a:pt x="141539" y="321598"/>
                    <a:pt x="205919" y="292006"/>
                  </a:cubicBezTo>
                  <a:cubicBezTo>
                    <a:pt x="210066" y="290058"/>
                    <a:pt x="214178" y="288054"/>
                    <a:pt x="218318" y="285967"/>
                  </a:cubicBezTo>
                  <a:cubicBezTo>
                    <a:pt x="219995" y="285167"/>
                    <a:pt x="221644" y="284304"/>
                    <a:pt x="223286" y="283441"/>
                  </a:cubicBezTo>
                  <a:cubicBezTo>
                    <a:pt x="329190" y="228029"/>
                    <a:pt x="401891" y="124971"/>
                    <a:pt x="418576" y="6613"/>
                  </a:cubicBezTo>
                  <a:cubicBezTo>
                    <a:pt x="414443" y="4289"/>
                    <a:pt x="410275" y="2056"/>
                    <a:pt x="406115" y="-178"/>
                  </a:cubicBezTo>
                  <a:cubicBezTo>
                    <a:pt x="391406" y="115912"/>
                    <a:pt x="320826" y="217454"/>
                    <a:pt x="217142" y="271696"/>
                  </a:cubicBezTo>
                  <a:cubicBezTo>
                    <a:pt x="215903" y="272343"/>
                    <a:pt x="214616" y="273018"/>
                    <a:pt x="213350" y="273603"/>
                  </a:cubicBezTo>
                  <a:cubicBezTo>
                    <a:pt x="209300" y="275725"/>
                    <a:pt x="205188" y="277729"/>
                    <a:pt x="201007" y="279614"/>
                  </a:cubicBezTo>
                  <a:cubicBezTo>
                    <a:pt x="138297" y="308635"/>
                    <a:pt x="68468" y="318724"/>
                    <a:pt x="102" y="308649"/>
                  </a:cubicBezTo>
                  <a:close/>
                </a:path>
              </a:pathLst>
            </a:custGeom>
            <a:solidFill>
              <a:srgbClr val="FFFFFF"/>
            </a:solidFill>
            <a:ln w="6951" cap="flat">
              <a:noFill/>
              <a:prstDash val="solid"/>
              <a:miter/>
            </a:ln>
          </p:spPr>
          <p:txBody>
            <a:bodyPr rtlCol="0" anchor="ctr"/>
            <a:lstStyle/>
            <a:p>
              <a:endParaRPr lang="zh-CN" altLang="en-US"/>
            </a:p>
          </p:txBody>
        </p:sp>
        <p:sp>
          <p:nvSpPr>
            <p:cNvPr id="35" name="任意多边形: 形状 34"/>
            <p:cNvSpPr/>
            <p:nvPr/>
          </p:nvSpPr>
          <p:spPr>
            <a:xfrm flipH="1">
              <a:off x="-1032624" y="1356787"/>
              <a:ext cx="144183" cy="127465"/>
            </a:xfrm>
            <a:custGeom>
              <a:avLst/>
              <a:gdLst>
                <a:gd name="connsiteX0" fmla="*/ -156 w 499849"/>
                <a:gd name="connsiteY0" fmla="*/ 404395 h 441891"/>
                <a:gd name="connsiteX1" fmla="*/ 2585 w 499849"/>
                <a:gd name="connsiteY1" fmla="*/ 419493 h 441891"/>
                <a:gd name="connsiteX2" fmla="*/ 274620 w 499849"/>
                <a:gd name="connsiteY2" fmla="*/ 411889 h 441891"/>
                <a:gd name="connsiteX3" fmla="*/ 287345 w 499849"/>
                <a:gd name="connsiteY3" fmla="*/ 406051 h 441891"/>
                <a:gd name="connsiteX4" fmla="*/ 300656 w 499849"/>
                <a:gd name="connsiteY4" fmla="*/ 399469 h 441891"/>
                <a:gd name="connsiteX5" fmla="*/ 494735 w 499849"/>
                <a:gd name="connsiteY5" fmla="*/ 9953 h 441891"/>
                <a:gd name="connsiteX6" fmla="*/ 479491 w 499849"/>
                <a:gd name="connsiteY6" fmla="*/ -178 h 441891"/>
                <a:gd name="connsiteX7" fmla="*/ 294512 w 499849"/>
                <a:gd name="connsiteY7" fmla="*/ 387717 h 441891"/>
                <a:gd name="connsiteX8" fmla="*/ 281146 w 499849"/>
                <a:gd name="connsiteY8" fmla="*/ 394341 h 441891"/>
                <a:gd name="connsiteX9" fmla="*/ 268414 w 499849"/>
                <a:gd name="connsiteY9" fmla="*/ 400025 h 441891"/>
                <a:gd name="connsiteX10" fmla="*/ -156 w 499849"/>
                <a:gd name="connsiteY10" fmla="*/ 404395 h 4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49" h="441891">
                  <a:moveTo>
                    <a:pt x="-156" y="404395"/>
                  </a:moveTo>
                  <a:cubicBezTo>
                    <a:pt x="714" y="409481"/>
                    <a:pt x="1542" y="414504"/>
                    <a:pt x="2585" y="419493"/>
                  </a:cubicBezTo>
                  <a:cubicBezTo>
                    <a:pt x="90942" y="451555"/>
                    <a:pt x="188184" y="448834"/>
                    <a:pt x="274620" y="411889"/>
                  </a:cubicBezTo>
                  <a:cubicBezTo>
                    <a:pt x="278885" y="410031"/>
                    <a:pt x="283115" y="408117"/>
                    <a:pt x="287345" y="406051"/>
                  </a:cubicBezTo>
                  <a:cubicBezTo>
                    <a:pt x="291819" y="404012"/>
                    <a:pt x="296251" y="401772"/>
                    <a:pt x="300656" y="399469"/>
                  </a:cubicBezTo>
                  <a:cubicBezTo>
                    <a:pt x="442552" y="325035"/>
                    <a:pt x="520771" y="168047"/>
                    <a:pt x="494735" y="9953"/>
                  </a:cubicBezTo>
                  <a:cubicBezTo>
                    <a:pt x="489719" y="6515"/>
                    <a:pt x="484619" y="3197"/>
                    <a:pt x="479491" y="-178"/>
                  </a:cubicBezTo>
                  <a:cubicBezTo>
                    <a:pt x="510738" y="155843"/>
                    <a:pt x="435414" y="313798"/>
                    <a:pt x="294512" y="387717"/>
                  </a:cubicBezTo>
                  <a:cubicBezTo>
                    <a:pt x="290108" y="390027"/>
                    <a:pt x="285641" y="392212"/>
                    <a:pt x="281146" y="394341"/>
                  </a:cubicBezTo>
                  <a:cubicBezTo>
                    <a:pt x="276944" y="396317"/>
                    <a:pt x="272706" y="398230"/>
                    <a:pt x="268414" y="400025"/>
                  </a:cubicBezTo>
                  <a:cubicBezTo>
                    <a:pt x="182861" y="436352"/>
                    <a:pt x="86531" y="437917"/>
                    <a:pt x="-156" y="404395"/>
                  </a:cubicBezTo>
                  <a:close/>
                </a:path>
              </a:pathLst>
            </a:custGeom>
            <a:solidFill>
              <a:srgbClr val="FFFFFF"/>
            </a:solidFill>
            <a:ln w="6951" cap="flat">
              <a:noFill/>
              <a:prstDash val="solid"/>
              <a:miter/>
            </a:ln>
          </p:spPr>
          <p:txBody>
            <a:bodyPr rtlCol="0" anchor="ctr"/>
            <a:lstStyle/>
            <a:p>
              <a:endParaRPr lang="zh-CN" altLang="en-US"/>
            </a:p>
          </p:txBody>
        </p:sp>
      </p:grpSp>
      <p:grpSp>
        <p:nvGrpSpPr>
          <p:cNvPr id="41" name="组合 40"/>
          <p:cNvGrpSpPr/>
          <p:nvPr/>
        </p:nvGrpSpPr>
        <p:grpSpPr>
          <a:xfrm>
            <a:off x="1231377" y="4517456"/>
            <a:ext cx="214580" cy="267031"/>
            <a:chOff x="-1100525" y="2545751"/>
            <a:chExt cx="214580" cy="267031"/>
          </a:xfrm>
        </p:grpSpPr>
        <p:sp>
          <p:nvSpPr>
            <p:cNvPr id="36" name="任意多边形: 形状 35"/>
            <p:cNvSpPr/>
            <p:nvPr/>
          </p:nvSpPr>
          <p:spPr>
            <a:xfrm flipH="1">
              <a:off x="-1100525" y="2545751"/>
              <a:ext cx="214580" cy="267031"/>
            </a:xfrm>
            <a:custGeom>
              <a:avLst/>
              <a:gdLst>
                <a:gd name="connsiteX0" fmla="*/ 1451 w 743901"/>
                <a:gd name="connsiteY0" fmla="*/ 526323 h 925736"/>
                <a:gd name="connsiteX1" fmla="*/ 224315 w 743901"/>
                <a:gd name="connsiteY1" fmla="*/ 586111 h 925736"/>
                <a:gd name="connsiteX2" fmla="*/ -156 w 743901"/>
                <a:gd name="connsiteY2" fmla="*/ 448069 h 925736"/>
                <a:gd name="connsiteX3" fmla="*/ 81479 w 743901"/>
                <a:gd name="connsiteY3" fmla="*/ -178 h 925736"/>
                <a:gd name="connsiteX4" fmla="*/ 687124 w 743901"/>
                <a:gd name="connsiteY4" fmla="*/ 379466 h 925736"/>
                <a:gd name="connsiteX5" fmla="*/ 537435 w 743901"/>
                <a:gd name="connsiteY5" fmla="*/ 871344 h 925736"/>
                <a:gd name="connsiteX6" fmla="*/ 48006 w 743901"/>
                <a:gd name="connsiteY6" fmla="*/ 713827 h 925736"/>
                <a:gd name="connsiteX7" fmla="*/ 1451 w 743901"/>
                <a:gd name="connsiteY7" fmla="*/ 526323 h 92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01" h="925736">
                  <a:moveTo>
                    <a:pt x="1451" y="526323"/>
                  </a:moveTo>
                  <a:lnTo>
                    <a:pt x="224315" y="586111"/>
                  </a:lnTo>
                  <a:lnTo>
                    <a:pt x="-156" y="448069"/>
                  </a:lnTo>
                  <a:cubicBezTo>
                    <a:pt x="4673" y="228009"/>
                    <a:pt x="81479" y="-178"/>
                    <a:pt x="81479" y="-178"/>
                  </a:cubicBezTo>
                  <a:cubicBezTo>
                    <a:pt x="81479" y="-178"/>
                    <a:pt x="561217" y="138803"/>
                    <a:pt x="687124" y="379466"/>
                  </a:cubicBezTo>
                  <a:cubicBezTo>
                    <a:pt x="813032" y="620127"/>
                    <a:pt x="713919" y="779008"/>
                    <a:pt x="537435" y="871344"/>
                  </a:cubicBezTo>
                  <a:cubicBezTo>
                    <a:pt x="360945" y="963674"/>
                    <a:pt x="173913" y="954497"/>
                    <a:pt x="48006" y="713827"/>
                  </a:cubicBezTo>
                  <a:cubicBezTo>
                    <a:pt x="19980" y="660267"/>
                    <a:pt x="6113" y="595163"/>
                    <a:pt x="1451" y="526323"/>
                  </a:cubicBezTo>
                  <a:close/>
                </a:path>
              </a:pathLst>
            </a:custGeom>
            <a:solidFill>
              <a:schemeClr val="accent2"/>
            </a:solidFill>
            <a:ln w="6951" cap="flat">
              <a:noFill/>
              <a:prstDash val="solid"/>
              <a:miter/>
            </a:ln>
          </p:spPr>
          <p:txBody>
            <a:bodyPr rtlCol="0" anchor="ctr"/>
            <a:lstStyle/>
            <a:p>
              <a:endParaRPr lang="zh-CN" altLang="en-US"/>
            </a:p>
          </p:txBody>
        </p:sp>
        <p:sp>
          <p:nvSpPr>
            <p:cNvPr id="37" name="任意多边形: 形状 36"/>
            <p:cNvSpPr/>
            <p:nvPr/>
          </p:nvSpPr>
          <p:spPr>
            <a:xfrm flipH="1">
              <a:off x="-1039272" y="2548586"/>
              <a:ext cx="131600" cy="254859"/>
            </a:xfrm>
            <a:custGeom>
              <a:avLst/>
              <a:gdLst>
                <a:gd name="connsiteX0" fmla="*/ 201744 w 456227"/>
                <a:gd name="connsiteY0" fmla="*/ 584427 h 883538"/>
                <a:gd name="connsiteX1" fmla="*/ 207951 w 456227"/>
                <a:gd name="connsiteY1" fmla="*/ 596290 h 883538"/>
                <a:gd name="connsiteX2" fmla="*/ 445600 w 456227"/>
                <a:gd name="connsiteY2" fmla="*/ 881120 h 883538"/>
                <a:gd name="connsiteX3" fmla="*/ 449315 w 456227"/>
                <a:gd name="connsiteY3" fmla="*/ 883360 h 883538"/>
                <a:gd name="connsiteX4" fmla="*/ 452794 w 456227"/>
                <a:gd name="connsiteY4" fmla="*/ 877579 h 883538"/>
                <a:gd name="connsiteX5" fmla="*/ 456071 w 456227"/>
                <a:gd name="connsiteY5" fmla="*/ 871970 h 883538"/>
                <a:gd name="connsiteX6" fmla="*/ 220676 w 456227"/>
                <a:gd name="connsiteY6" fmla="*/ 590452 h 883538"/>
                <a:gd name="connsiteX7" fmla="*/ 214477 w 456227"/>
                <a:gd name="connsiteY7" fmla="*/ 578743 h 883538"/>
                <a:gd name="connsiteX8" fmla="*/ 143000 w 456227"/>
                <a:gd name="connsiteY8" fmla="*/ 421957 h 883538"/>
                <a:gd name="connsiteX9" fmla="*/ 138025 w 456227"/>
                <a:gd name="connsiteY9" fmla="*/ 409593 h 883538"/>
                <a:gd name="connsiteX10" fmla="*/ 68962 w 456227"/>
                <a:gd name="connsiteY10" fmla="*/ 211526 h 883538"/>
                <a:gd name="connsiteX11" fmla="*/ 65142 w 456227"/>
                <a:gd name="connsiteY11" fmla="*/ 198794 h 883538"/>
                <a:gd name="connsiteX12" fmla="*/ 13586 w 456227"/>
                <a:gd name="connsiteY12" fmla="*/ 3308 h 883538"/>
                <a:gd name="connsiteX13" fmla="*/ 12813 w 456227"/>
                <a:gd name="connsiteY13" fmla="*/ -178 h 883538"/>
                <a:gd name="connsiteX14" fmla="*/ 6398 w 456227"/>
                <a:gd name="connsiteY14" fmla="*/ 1158 h 883538"/>
                <a:gd name="connsiteX15" fmla="*/ 6315 w 456227"/>
                <a:gd name="connsiteY15" fmla="*/ 1131 h 883538"/>
                <a:gd name="connsiteX16" fmla="*/ -156 w 456227"/>
                <a:gd name="connsiteY16" fmla="*/ 2494 h 883538"/>
                <a:gd name="connsiteX17" fmla="*/ 2272 w 456227"/>
                <a:gd name="connsiteY17" fmla="*/ 13717 h 883538"/>
                <a:gd name="connsiteX18" fmla="*/ 52396 w 456227"/>
                <a:gd name="connsiteY18" fmla="*/ 203594 h 883538"/>
                <a:gd name="connsiteX19" fmla="*/ 56244 w 456227"/>
                <a:gd name="connsiteY19" fmla="*/ 216236 h 883538"/>
                <a:gd name="connsiteX20" fmla="*/ 109811 w 456227"/>
                <a:gd name="connsiteY20" fmla="*/ 374539 h 883538"/>
                <a:gd name="connsiteX21" fmla="*/ 125689 w 456227"/>
                <a:gd name="connsiteY21" fmla="*/ 415604 h 883538"/>
                <a:gd name="connsiteX22" fmla="*/ 130594 w 456227"/>
                <a:gd name="connsiteY22" fmla="*/ 427996 h 883538"/>
                <a:gd name="connsiteX23" fmla="*/ 201744 w 456227"/>
                <a:gd name="connsiteY23" fmla="*/ 584427 h 88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6227" h="883538">
                  <a:moveTo>
                    <a:pt x="201744" y="584427"/>
                  </a:moveTo>
                  <a:lnTo>
                    <a:pt x="207951" y="596290"/>
                  </a:lnTo>
                  <a:cubicBezTo>
                    <a:pt x="280791" y="733810"/>
                    <a:pt x="360332" y="829236"/>
                    <a:pt x="445600" y="881120"/>
                  </a:cubicBezTo>
                  <a:cubicBezTo>
                    <a:pt x="446831" y="881892"/>
                    <a:pt x="448084" y="882581"/>
                    <a:pt x="449315" y="883360"/>
                  </a:cubicBezTo>
                  <a:lnTo>
                    <a:pt x="452794" y="877579"/>
                  </a:lnTo>
                  <a:lnTo>
                    <a:pt x="456071" y="871970"/>
                  </a:lnTo>
                  <a:cubicBezTo>
                    <a:pt x="362656" y="816649"/>
                    <a:pt x="284249" y="710391"/>
                    <a:pt x="220676" y="590452"/>
                  </a:cubicBezTo>
                  <a:cubicBezTo>
                    <a:pt x="218589" y="586612"/>
                    <a:pt x="216474" y="582709"/>
                    <a:pt x="214477" y="578743"/>
                  </a:cubicBezTo>
                  <a:cubicBezTo>
                    <a:pt x="188016" y="527735"/>
                    <a:pt x="164179" y="474599"/>
                    <a:pt x="143000" y="421957"/>
                  </a:cubicBezTo>
                  <a:cubicBezTo>
                    <a:pt x="141323" y="417893"/>
                    <a:pt x="139674" y="413746"/>
                    <a:pt x="138025" y="409593"/>
                  </a:cubicBezTo>
                  <a:cubicBezTo>
                    <a:pt x="110424" y="339960"/>
                    <a:pt x="87407" y="271669"/>
                    <a:pt x="68962" y="211526"/>
                  </a:cubicBezTo>
                  <a:cubicBezTo>
                    <a:pt x="67640" y="207282"/>
                    <a:pt x="66374" y="203010"/>
                    <a:pt x="65142" y="198794"/>
                  </a:cubicBezTo>
                  <a:cubicBezTo>
                    <a:pt x="34334" y="96876"/>
                    <a:pt x="17245" y="20320"/>
                    <a:pt x="13586" y="3308"/>
                  </a:cubicBezTo>
                  <a:cubicBezTo>
                    <a:pt x="13106" y="1242"/>
                    <a:pt x="12876" y="94"/>
                    <a:pt x="12813" y="-178"/>
                  </a:cubicBezTo>
                  <a:lnTo>
                    <a:pt x="6398" y="1158"/>
                  </a:lnTo>
                  <a:lnTo>
                    <a:pt x="6315" y="1131"/>
                  </a:lnTo>
                  <a:lnTo>
                    <a:pt x="-156" y="2494"/>
                  </a:lnTo>
                  <a:cubicBezTo>
                    <a:pt x="-93" y="2758"/>
                    <a:pt x="658" y="6627"/>
                    <a:pt x="2272" y="13717"/>
                  </a:cubicBezTo>
                  <a:cubicBezTo>
                    <a:pt x="8159" y="40261"/>
                    <a:pt x="24857" y="111933"/>
                    <a:pt x="52396" y="203594"/>
                  </a:cubicBezTo>
                  <a:cubicBezTo>
                    <a:pt x="53655" y="207720"/>
                    <a:pt x="54922" y="211992"/>
                    <a:pt x="56244" y="216236"/>
                  </a:cubicBezTo>
                  <a:cubicBezTo>
                    <a:pt x="71161" y="265059"/>
                    <a:pt x="88987" y="319009"/>
                    <a:pt x="109811" y="374539"/>
                  </a:cubicBezTo>
                  <a:cubicBezTo>
                    <a:pt x="115023" y="388497"/>
                    <a:pt x="120311" y="402183"/>
                    <a:pt x="125689" y="415604"/>
                  </a:cubicBezTo>
                  <a:cubicBezTo>
                    <a:pt x="127275" y="419786"/>
                    <a:pt x="128924" y="423933"/>
                    <a:pt x="130594" y="427996"/>
                  </a:cubicBezTo>
                  <a:cubicBezTo>
                    <a:pt x="153492" y="484910"/>
                    <a:pt x="177204" y="537052"/>
                    <a:pt x="201744" y="584427"/>
                  </a:cubicBezTo>
                  <a:close/>
                </a:path>
              </a:pathLst>
            </a:custGeom>
            <a:solidFill>
              <a:srgbClr val="FFFFFF"/>
            </a:solidFill>
            <a:ln w="6951" cap="flat">
              <a:noFill/>
              <a:prstDash val="solid"/>
              <a:miter/>
            </a:ln>
          </p:spPr>
          <p:txBody>
            <a:bodyPr rtlCol="0" anchor="ctr"/>
            <a:lstStyle/>
            <a:p>
              <a:endParaRPr lang="zh-CN" altLang="en-US"/>
            </a:p>
          </p:txBody>
        </p:sp>
        <p:sp>
          <p:nvSpPr>
            <p:cNvPr id="38" name="任意多边形: 形状 37"/>
            <p:cNvSpPr/>
            <p:nvPr/>
          </p:nvSpPr>
          <p:spPr>
            <a:xfrm flipH="1">
              <a:off x="-1006729" y="2587813"/>
              <a:ext cx="120784" cy="94004"/>
            </a:xfrm>
            <a:custGeom>
              <a:avLst/>
              <a:gdLst>
                <a:gd name="connsiteX0" fmla="*/ 102 w 418731"/>
                <a:gd name="connsiteY0" fmla="*/ 308649 h 325889"/>
                <a:gd name="connsiteX1" fmla="*/ -156 w 418731"/>
                <a:gd name="connsiteY1" fmla="*/ 322022 h 325889"/>
                <a:gd name="connsiteX2" fmla="*/ 205919 w 418731"/>
                <a:gd name="connsiteY2" fmla="*/ 292006 h 325889"/>
                <a:gd name="connsiteX3" fmla="*/ 218318 w 418731"/>
                <a:gd name="connsiteY3" fmla="*/ 285967 h 325889"/>
                <a:gd name="connsiteX4" fmla="*/ 223286 w 418731"/>
                <a:gd name="connsiteY4" fmla="*/ 283441 h 325889"/>
                <a:gd name="connsiteX5" fmla="*/ 418576 w 418731"/>
                <a:gd name="connsiteY5" fmla="*/ 6613 h 325889"/>
                <a:gd name="connsiteX6" fmla="*/ 406115 w 418731"/>
                <a:gd name="connsiteY6" fmla="*/ -178 h 325889"/>
                <a:gd name="connsiteX7" fmla="*/ 217142 w 418731"/>
                <a:gd name="connsiteY7" fmla="*/ 271696 h 325889"/>
                <a:gd name="connsiteX8" fmla="*/ 213350 w 418731"/>
                <a:gd name="connsiteY8" fmla="*/ 273603 h 325889"/>
                <a:gd name="connsiteX9" fmla="*/ 201007 w 418731"/>
                <a:gd name="connsiteY9" fmla="*/ 279614 h 325889"/>
                <a:gd name="connsiteX10" fmla="*/ 102 w 418731"/>
                <a:gd name="connsiteY10" fmla="*/ 308649 h 3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31" h="325889">
                  <a:moveTo>
                    <a:pt x="102" y="308649"/>
                  </a:moveTo>
                  <a:cubicBezTo>
                    <a:pt x="-24" y="313130"/>
                    <a:pt x="-86" y="317576"/>
                    <a:pt x="-156" y="322022"/>
                  </a:cubicBezTo>
                  <a:cubicBezTo>
                    <a:pt x="69992" y="332020"/>
                    <a:pt x="141539" y="321598"/>
                    <a:pt x="205919" y="292006"/>
                  </a:cubicBezTo>
                  <a:cubicBezTo>
                    <a:pt x="210066" y="290058"/>
                    <a:pt x="214178" y="288054"/>
                    <a:pt x="218318" y="285967"/>
                  </a:cubicBezTo>
                  <a:cubicBezTo>
                    <a:pt x="219995" y="285167"/>
                    <a:pt x="221644" y="284304"/>
                    <a:pt x="223286" y="283441"/>
                  </a:cubicBezTo>
                  <a:cubicBezTo>
                    <a:pt x="329190" y="228029"/>
                    <a:pt x="401891" y="124971"/>
                    <a:pt x="418576" y="6613"/>
                  </a:cubicBezTo>
                  <a:cubicBezTo>
                    <a:pt x="414443" y="4289"/>
                    <a:pt x="410275" y="2056"/>
                    <a:pt x="406115" y="-178"/>
                  </a:cubicBezTo>
                  <a:cubicBezTo>
                    <a:pt x="391406" y="115912"/>
                    <a:pt x="320826" y="217454"/>
                    <a:pt x="217142" y="271696"/>
                  </a:cubicBezTo>
                  <a:cubicBezTo>
                    <a:pt x="215903" y="272343"/>
                    <a:pt x="214616" y="273018"/>
                    <a:pt x="213350" y="273603"/>
                  </a:cubicBezTo>
                  <a:cubicBezTo>
                    <a:pt x="209300" y="275725"/>
                    <a:pt x="205188" y="277729"/>
                    <a:pt x="201007" y="279614"/>
                  </a:cubicBezTo>
                  <a:cubicBezTo>
                    <a:pt x="138297" y="308635"/>
                    <a:pt x="68468" y="318724"/>
                    <a:pt x="102" y="308649"/>
                  </a:cubicBezTo>
                  <a:close/>
                </a:path>
              </a:pathLst>
            </a:custGeom>
            <a:solidFill>
              <a:srgbClr val="FFFFFF"/>
            </a:solidFill>
            <a:ln w="6951" cap="flat">
              <a:noFill/>
              <a:prstDash val="solid"/>
              <a:miter/>
            </a:ln>
          </p:spPr>
          <p:txBody>
            <a:bodyPr rtlCol="0" anchor="ctr"/>
            <a:lstStyle/>
            <a:p>
              <a:endParaRPr lang="zh-CN" altLang="en-US"/>
            </a:p>
          </p:txBody>
        </p:sp>
        <p:sp>
          <p:nvSpPr>
            <p:cNvPr id="39" name="任意多边形: 形状 38"/>
            <p:cNvSpPr/>
            <p:nvPr/>
          </p:nvSpPr>
          <p:spPr>
            <a:xfrm flipH="1">
              <a:off x="-1032624" y="2601778"/>
              <a:ext cx="144183" cy="127465"/>
            </a:xfrm>
            <a:custGeom>
              <a:avLst/>
              <a:gdLst>
                <a:gd name="connsiteX0" fmla="*/ -156 w 499849"/>
                <a:gd name="connsiteY0" fmla="*/ 404395 h 441891"/>
                <a:gd name="connsiteX1" fmla="*/ 2585 w 499849"/>
                <a:gd name="connsiteY1" fmla="*/ 419493 h 441891"/>
                <a:gd name="connsiteX2" fmla="*/ 274620 w 499849"/>
                <a:gd name="connsiteY2" fmla="*/ 411889 h 441891"/>
                <a:gd name="connsiteX3" fmla="*/ 287345 w 499849"/>
                <a:gd name="connsiteY3" fmla="*/ 406051 h 441891"/>
                <a:gd name="connsiteX4" fmla="*/ 300656 w 499849"/>
                <a:gd name="connsiteY4" fmla="*/ 399469 h 441891"/>
                <a:gd name="connsiteX5" fmla="*/ 494735 w 499849"/>
                <a:gd name="connsiteY5" fmla="*/ 9953 h 441891"/>
                <a:gd name="connsiteX6" fmla="*/ 479491 w 499849"/>
                <a:gd name="connsiteY6" fmla="*/ -178 h 441891"/>
                <a:gd name="connsiteX7" fmla="*/ 294512 w 499849"/>
                <a:gd name="connsiteY7" fmla="*/ 387717 h 441891"/>
                <a:gd name="connsiteX8" fmla="*/ 281146 w 499849"/>
                <a:gd name="connsiteY8" fmla="*/ 394341 h 441891"/>
                <a:gd name="connsiteX9" fmla="*/ 268414 w 499849"/>
                <a:gd name="connsiteY9" fmla="*/ 400025 h 441891"/>
                <a:gd name="connsiteX10" fmla="*/ -156 w 499849"/>
                <a:gd name="connsiteY10" fmla="*/ 404395 h 4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49" h="441891">
                  <a:moveTo>
                    <a:pt x="-156" y="404395"/>
                  </a:moveTo>
                  <a:cubicBezTo>
                    <a:pt x="714" y="409481"/>
                    <a:pt x="1542" y="414504"/>
                    <a:pt x="2585" y="419493"/>
                  </a:cubicBezTo>
                  <a:cubicBezTo>
                    <a:pt x="90942" y="451555"/>
                    <a:pt x="188184" y="448834"/>
                    <a:pt x="274620" y="411889"/>
                  </a:cubicBezTo>
                  <a:cubicBezTo>
                    <a:pt x="278885" y="410031"/>
                    <a:pt x="283115" y="408117"/>
                    <a:pt x="287345" y="406051"/>
                  </a:cubicBezTo>
                  <a:cubicBezTo>
                    <a:pt x="291819" y="404012"/>
                    <a:pt x="296251" y="401772"/>
                    <a:pt x="300656" y="399469"/>
                  </a:cubicBezTo>
                  <a:cubicBezTo>
                    <a:pt x="442552" y="325035"/>
                    <a:pt x="520771" y="168047"/>
                    <a:pt x="494735" y="9953"/>
                  </a:cubicBezTo>
                  <a:cubicBezTo>
                    <a:pt x="489719" y="6515"/>
                    <a:pt x="484619" y="3197"/>
                    <a:pt x="479491" y="-178"/>
                  </a:cubicBezTo>
                  <a:cubicBezTo>
                    <a:pt x="510738" y="155843"/>
                    <a:pt x="435414" y="313798"/>
                    <a:pt x="294512" y="387717"/>
                  </a:cubicBezTo>
                  <a:cubicBezTo>
                    <a:pt x="290108" y="390027"/>
                    <a:pt x="285641" y="392212"/>
                    <a:pt x="281146" y="394341"/>
                  </a:cubicBezTo>
                  <a:cubicBezTo>
                    <a:pt x="276944" y="396317"/>
                    <a:pt x="272706" y="398230"/>
                    <a:pt x="268414" y="400025"/>
                  </a:cubicBezTo>
                  <a:cubicBezTo>
                    <a:pt x="182861" y="436352"/>
                    <a:pt x="86531" y="437917"/>
                    <a:pt x="-156" y="404395"/>
                  </a:cubicBezTo>
                  <a:close/>
                </a:path>
              </a:pathLst>
            </a:custGeom>
            <a:solidFill>
              <a:srgbClr val="FFFFFF"/>
            </a:solidFill>
            <a:ln w="6951" cap="flat">
              <a:noFill/>
              <a:prstDash val="solid"/>
              <a:miter/>
            </a:ln>
          </p:spPr>
          <p:txBody>
            <a:bodyPr rtlCol="0" anchor="ctr"/>
            <a:lstStyle/>
            <a:p>
              <a:endParaRPr lang="zh-CN" altLang="en-US"/>
            </a:p>
          </p:txBody>
        </p:sp>
      </p:grpSp>
      <p:grpSp>
        <p:nvGrpSpPr>
          <p:cNvPr id="44" name="组合 43"/>
          <p:cNvGrpSpPr/>
          <p:nvPr/>
        </p:nvGrpSpPr>
        <p:grpSpPr>
          <a:xfrm>
            <a:off x="1006320" y="3201965"/>
            <a:ext cx="4070490" cy="166986"/>
            <a:chOff x="5513002" y="3046446"/>
            <a:chExt cx="4070490" cy="166986"/>
          </a:xfrm>
        </p:grpSpPr>
        <p:sp>
          <p:nvSpPr>
            <p:cNvPr id="52" name="任意多边形: 形状 51"/>
            <p:cNvSpPr/>
            <p:nvPr/>
          </p:nvSpPr>
          <p:spPr>
            <a:xfrm>
              <a:off x="5717031" y="3112545"/>
              <a:ext cx="3866461" cy="34788"/>
            </a:xfrm>
            <a:custGeom>
              <a:avLst/>
              <a:gdLst>
                <a:gd name="connsiteX0" fmla="*/ 3866306 w 3866461"/>
                <a:gd name="connsiteY0" fmla="*/ 34611 h 34788"/>
                <a:gd name="connsiteX1" fmla="*/ 3784044 w 3866461"/>
                <a:gd name="connsiteY1" fmla="*/ 34611 h 34788"/>
                <a:gd name="connsiteX2" fmla="*/ 3784044 w 3866461"/>
                <a:gd name="connsiteY2" fmla="*/ -178 h 34788"/>
                <a:gd name="connsiteX3" fmla="*/ 3866306 w 3866461"/>
                <a:gd name="connsiteY3" fmla="*/ -178 h 34788"/>
                <a:gd name="connsiteX4" fmla="*/ 3701782 w 3866461"/>
                <a:gd name="connsiteY4" fmla="*/ 34611 h 34788"/>
                <a:gd name="connsiteX5" fmla="*/ 3619514 w 3866461"/>
                <a:gd name="connsiteY5" fmla="*/ 34611 h 34788"/>
                <a:gd name="connsiteX6" fmla="*/ 3619514 w 3866461"/>
                <a:gd name="connsiteY6" fmla="*/ -178 h 34788"/>
                <a:gd name="connsiteX7" fmla="*/ 3701782 w 3866461"/>
                <a:gd name="connsiteY7" fmla="*/ -178 h 34788"/>
                <a:gd name="connsiteX8" fmla="*/ 3537245 w 3866461"/>
                <a:gd name="connsiteY8" fmla="*/ 34611 h 34788"/>
                <a:gd name="connsiteX9" fmla="*/ 3454984 w 3866461"/>
                <a:gd name="connsiteY9" fmla="*/ 34611 h 34788"/>
                <a:gd name="connsiteX10" fmla="*/ 3454984 w 3866461"/>
                <a:gd name="connsiteY10" fmla="*/ -178 h 34788"/>
                <a:gd name="connsiteX11" fmla="*/ 3537245 w 3866461"/>
                <a:gd name="connsiteY11" fmla="*/ -178 h 34788"/>
                <a:gd name="connsiteX12" fmla="*/ 3372722 w 3866461"/>
                <a:gd name="connsiteY12" fmla="*/ 34611 h 34788"/>
                <a:gd name="connsiteX13" fmla="*/ 3290454 w 3866461"/>
                <a:gd name="connsiteY13" fmla="*/ 34611 h 34788"/>
                <a:gd name="connsiteX14" fmla="*/ 3290454 w 3866461"/>
                <a:gd name="connsiteY14" fmla="*/ -178 h 34788"/>
                <a:gd name="connsiteX15" fmla="*/ 3372722 w 3866461"/>
                <a:gd name="connsiteY15" fmla="*/ -178 h 34788"/>
                <a:gd name="connsiteX16" fmla="*/ 3208185 w 3866461"/>
                <a:gd name="connsiteY16" fmla="*/ 34611 h 34788"/>
                <a:gd name="connsiteX17" fmla="*/ 3125923 w 3866461"/>
                <a:gd name="connsiteY17" fmla="*/ 34611 h 34788"/>
                <a:gd name="connsiteX18" fmla="*/ 3125923 w 3866461"/>
                <a:gd name="connsiteY18" fmla="*/ -178 h 34788"/>
                <a:gd name="connsiteX19" fmla="*/ 3208185 w 3866461"/>
                <a:gd name="connsiteY19" fmla="*/ -178 h 34788"/>
                <a:gd name="connsiteX20" fmla="*/ 3043655 w 3866461"/>
                <a:gd name="connsiteY20" fmla="*/ 34611 h 34788"/>
                <a:gd name="connsiteX21" fmla="*/ 2961393 w 3866461"/>
                <a:gd name="connsiteY21" fmla="*/ 34611 h 34788"/>
                <a:gd name="connsiteX22" fmla="*/ 2961393 w 3866461"/>
                <a:gd name="connsiteY22" fmla="*/ -178 h 34788"/>
                <a:gd name="connsiteX23" fmla="*/ 3043655 w 3866461"/>
                <a:gd name="connsiteY23" fmla="*/ -178 h 34788"/>
                <a:gd name="connsiteX24" fmla="*/ 2879125 w 3866461"/>
                <a:gd name="connsiteY24" fmla="*/ 34611 h 34788"/>
                <a:gd name="connsiteX25" fmla="*/ 2796863 w 3866461"/>
                <a:gd name="connsiteY25" fmla="*/ 34611 h 34788"/>
                <a:gd name="connsiteX26" fmla="*/ 2796863 w 3866461"/>
                <a:gd name="connsiteY26" fmla="*/ -178 h 34788"/>
                <a:gd name="connsiteX27" fmla="*/ 2879125 w 3866461"/>
                <a:gd name="connsiteY27" fmla="*/ -178 h 34788"/>
                <a:gd name="connsiteX28" fmla="*/ 2714595 w 3866461"/>
                <a:gd name="connsiteY28" fmla="*/ 34611 h 34788"/>
                <a:gd name="connsiteX29" fmla="*/ 2632333 w 3866461"/>
                <a:gd name="connsiteY29" fmla="*/ 34611 h 34788"/>
                <a:gd name="connsiteX30" fmla="*/ 2632333 w 3866461"/>
                <a:gd name="connsiteY30" fmla="*/ -178 h 34788"/>
                <a:gd name="connsiteX31" fmla="*/ 2714595 w 3866461"/>
                <a:gd name="connsiteY31" fmla="*/ -178 h 34788"/>
                <a:gd name="connsiteX32" fmla="*/ 2550065 w 3866461"/>
                <a:gd name="connsiteY32" fmla="*/ 34611 h 34788"/>
                <a:gd name="connsiteX33" fmla="*/ 2467803 w 3866461"/>
                <a:gd name="connsiteY33" fmla="*/ 34611 h 34788"/>
                <a:gd name="connsiteX34" fmla="*/ 2467803 w 3866461"/>
                <a:gd name="connsiteY34" fmla="*/ -178 h 34788"/>
                <a:gd name="connsiteX35" fmla="*/ 2550065 w 3866461"/>
                <a:gd name="connsiteY35" fmla="*/ -178 h 34788"/>
                <a:gd name="connsiteX36" fmla="*/ 2385534 w 3866461"/>
                <a:gd name="connsiteY36" fmla="*/ 34611 h 34788"/>
                <a:gd name="connsiteX37" fmla="*/ 2303266 w 3866461"/>
                <a:gd name="connsiteY37" fmla="*/ 34611 h 34788"/>
                <a:gd name="connsiteX38" fmla="*/ 2303266 w 3866461"/>
                <a:gd name="connsiteY38" fmla="*/ -178 h 34788"/>
                <a:gd name="connsiteX39" fmla="*/ 2385534 w 3866461"/>
                <a:gd name="connsiteY39" fmla="*/ -178 h 34788"/>
                <a:gd name="connsiteX40" fmla="*/ 2221004 w 3866461"/>
                <a:gd name="connsiteY40" fmla="*/ 34611 h 34788"/>
                <a:gd name="connsiteX41" fmla="*/ 2138736 w 3866461"/>
                <a:gd name="connsiteY41" fmla="*/ 34611 h 34788"/>
                <a:gd name="connsiteX42" fmla="*/ 2138736 w 3866461"/>
                <a:gd name="connsiteY42" fmla="*/ -178 h 34788"/>
                <a:gd name="connsiteX43" fmla="*/ 2221004 w 3866461"/>
                <a:gd name="connsiteY43" fmla="*/ -178 h 34788"/>
                <a:gd name="connsiteX44" fmla="*/ 2056474 w 3866461"/>
                <a:gd name="connsiteY44" fmla="*/ 34611 h 34788"/>
                <a:gd name="connsiteX45" fmla="*/ 1974206 w 3866461"/>
                <a:gd name="connsiteY45" fmla="*/ 34611 h 34788"/>
                <a:gd name="connsiteX46" fmla="*/ 1974206 w 3866461"/>
                <a:gd name="connsiteY46" fmla="*/ -178 h 34788"/>
                <a:gd name="connsiteX47" fmla="*/ 2056474 w 3866461"/>
                <a:gd name="connsiteY47" fmla="*/ -178 h 34788"/>
                <a:gd name="connsiteX48" fmla="*/ 1891944 w 3866461"/>
                <a:gd name="connsiteY48" fmla="*/ 34611 h 34788"/>
                <a:gd name="connsiteX49" fmla="*/ 1809675 w 3866461"/>
                <a:gd name="connsiteY49" fmla="*/ 34611 h 34788"/>
                <a:gd name="connsiteX50" fmla="*/ 1809675 w 3866461"/>
                <a:gd name="connsiteY50" fmla="*/ -178 h 34788"/>
                <a:gd name="connsiteX51" fmla="*/ 1891944 w 3866461"/>
                <a:gd name="connsiteY51" fmla="*/ -178 h 34788"/>
                <a:gd name="connsiteX52" fmla="*/ 1727414 w 3866461"/>
                <a:gd name="connsiteY52" fmla="*/ 34611 h 34788"/>
                <a:gd name="connsiteX53" fmla="*/ 1645145 w 3866461"/>
                <a:gd name="connsiteY53" fmla="*/ 34611 h 34788"/>
                <a:gd name="connsiteX54" fmla="*/ 1645145 w 3866461"/>
                <a:gd name="connsiteY54" fmla="*/ -178 h 34788"/>
                <a:gd name="connsiteX55" fmla="*/ 1727414 w 3866461"/>
                <a:gd name="connsiteY55" fmla="*/ -178 h 34788"/>
                <a:gd name="connsiteX56" fmla="*/ 1562884 w 3866461"/>
                <a:gd name="connsiteY56" fmla="*/ 34611 h 34788"/>
                <a:gd name="connsiteX57" fmla="*/ 1480615 w 3866461"/>
                <a:gd name="connsiteY57" fmla="*/ 34611 h 34788"/>
                <a:gd name="connsiteX58" fmla="*/ 1480615 w 3866461"/>
                <a:gd name="connsiteY58" fmla="*/ -178 h 34788"/>
                <a:gd name="connsiteX59" fmla="*/ 1562884 w 3866461"/>
                <a:gd name="connsiteY59" fmla="*/ -178 h 34788"/>
                <a:gd name="connsiteX60" fmla="*/ 1398354 w 3866461"/>
                <a:gd name="connsiteY60" fmla="*/ 34611 h 34788"/>
                <a:gd name="connsiteX61" fmla="*/ 1316085 w 3866461"/>
                <a:gd name="connsiteY61" fmla="*/ 34611 h 34788"/>
                <a:gd name="connsiteX62" fmla="*/ 1316085 w 3866461"/>
                <a:gd name="connsiteY62" fmla="*/ -178 h 34788"/>
                <a:gd name="connsiteX63" fmla="*/ 1398354 w 3866461"/>
                <a:gd name="connsiteY63" fmla="*/ -178 h 34788"/>
                <a:gd name="connsiteX64" fmla="*/ 1233823 w 3866461"/>
                <a:gd name="connsiteY64" fmla="*/ 34611 h 34788"/>
                <a:gd name="connsiteX65" fmla="*/ 1151555 w 3866461"/>
                <a:gd name="connsiteY65" fmla="*/ 34611 h 34788"/>
                <a:gd name="connsiteX66" fmla="*/ 1151555 w 3866461"/>
                <a:gd name="connsiteY66" fmla="*/ -178 h 34788"/>
                <a:gd name="connsiteX67" fmla="*/ 1233823 w 3866461"/>
                <a:gd name="connsiteY67" fmla="*/ -178 h 34788"/>
                <a:gd name="connsiteX68" fmla="*/ 1069293 w 3866461"/>
                <a:gd name="connsiteY68" fmla="*/ 34611 h 34788"/>
                <a:gd name="connsiteX69" fmla="*/ 987025 w 3866461"/>
                <a:gd name="connsiteY69" fmla="*/ 34611 h 34788"/>
                <a:gd name="connsiteX70" fmla="*/ 987025 w 3866461"/>
                <a:gd name="connsiteY70" fmla="*/ -178 h 34788"/>
                <a:gd name="connsiteX71" fmla="*/ 1069293 w 3866461"/>
                <a:gd name="connsiteY71" fmla="*/ -178 h 34788"/>
                <a:gd name="connsiteX72" fmla="*/ 904756 w 3866461"/>
                <a:gd name="connsiteY72" fmla="*/ 34611 h 34788"/>
                <a:gd name="connsiteX73" fmla="*/ 822495 w 3866461"/>
                <a:gd name="connsiteY73" fmla="*/ 34611 h 34788"/>
                <a:gd name="connsiteX74" fmla="*/ 822495 w 3866461"/>
                <a:gd name="connsiteY74" fmla="*/ -178 h 34788"/>
                <a:gd name="connsiteX75" fmla="*/ 904756 w 3866461"/>
                <a:gd name="connsiteY75" fmla="*/ -178 h 34788"/>
                <a:gd name="connsiteX76" fmla="*/ 740226 w 3866461"/>
                <a:gd name="connsiteY76" fmla="*/ 34611 h 34788"/>
                <a:gd name="connsiteX77" fmla="*/ 657964 w 3866461"/>
                <a:gd name="connsiteY77" fmla="*/ 34611 h 34788"/>
                <a:gd name="connsiteX78" fmla="*/ 657964 w 3866461"/>
                <a:gd name="connsiteY78" fmla="*/ -178 h 34788"/>
                <a:gd name="connsiteX79" fmla="*/ 740226 w 3866461"/>
                <a:gd name="connsiteY79" fmla="*/ -178 h 34788"/>
                <a:gd name="connsiteX80" fmla="*/ 575696 w 3866461"/>
                <a:gd name="connsiteY80" fmla="*/ 34611 h 34788"/>
                <a:gd name="connsiteX81" fmla="*/ 493434 w 3866461"/>
                <a:gd name="connsiteY81" fmla="*/ 34611 h 34788"/>
                <a:gd name="connsiteX82" fmla="*/ 493434 w 3866461"/>
                <a:gd name="connsiteY82" fmla="*/ -178 h 34788"/>
                <a:gd name="connsiteX83" fmla="*/ 575696 w 3866461"/>
                <a:gd name="connsiteY83" fmla="*/ -178 h 34788"/>
                <a:gd name="connsiteX84" fmla="*/ 411166 w 3866461"/>
                <a:gd name="connsiteY84" fmla="*/ 34611 h 34788"/>
                <a:gd name="connsiteX85" fmla="*/ 328904 w 3866461"/>
                <a:gd name="connsiteY85" fmla="*/ 34611 h 34788"/>
                <a:gd name="connsiteX86" fmla="*/ 328904 w 3866461"/>
                <a:gd name="connsiteY86" fmla="*/ -178 h 34788"/>
                <a:gd name="connsiteX87" fmla="*/ 411166 w 3866461"/>
                <a:gd name="connsiteY87" fmla="*/ -178 h 34788"/>
                <a:gd name="connsiteX88" fmla="*/ 246636 w 3866461"/>
                <a:gd name="connsiteY88" fmla="*/ 34611 h 34788"/>
                <a:gd name="connsiteX89" fmla="*/ 164374 w 3866461"/>
                <a:gd name="connsiteY89" fmla="*/ 34611 h 34788"/>
                <a:gd name="connsiteX90" fmla="*/ 164374 w 3866461"/>
                <a:gd name="connsiteY90" fmla="*/ -178 h 34788"/>
                <a:gd name="connsiteX91" fmla="*/ 246636 w 3866461"/>
                <a:gd name="connsiteY91" fmla="*/ -178 h 34788"/>
                <a:gd name="connsiteX92" fmla="*/ 82106 w 3866461"/>
                <a:gd name="connsiteY92" fmla="*/ 34611 h 34788"/>
                <a:gd name="connsiteX93" fmla="*/ -156 w 3866461"/>
                <a:gd name="connsiteY93" fmla="*/ 34611 h 34788"/>
                <a:gd name="connsiteX94" fmla="*/ -156 w 3866461"/>
                <a:gd name="connsiteY94" fmla="*/ -178 h 34788"/>
                <a:gd name="connsiteX95" fmla="*/ 82106 w 3866461"/>
                <a:gd name="connsiteY95" fmla="*/ -178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6461" h="34788">
                  <a:moveTo>
                    <a:pt x="3866306" y="34611"/>
                  </a:moveTo>
                  <a:lnTo>
                    <a:pt x="3784044" y="34611"/>
                  </a:lnTo>
                  <a:lnTo>
                    <a:pt x="3784044" y="-178"/>
                  </a:lnTo>
                  <a:lnTo>
                    <a:pt x="3866306" y="-178"/>
                  </a:lnTo>
                  <a:close/>
                  <a:moveTo>
                    <a:pt x="3701782" y="34611"/>
                  </a:moveTo>
                  <a:lnTo>
                    <a:pt x="3619514" y="34611"/>
                  </a:lnTo>
                  <a:lnTo>
                    <a:pt x="3619514" y="-178"/>
                  </a:lnTo>
                  <a:lnTo>
                    <a:pt x="3701782" y="-178"/>
                  </a:lnTo>
                  <a:close/>
                  <a:moveTo>
                    <a:pt x="3537245" y="34611"/>
                  </a:moveTo>
                  <a:lnTo>
                    <a:pt x="3454984" y="34611"/>
                  </a:lnTo>
                  <a:lnTo>
                    <a:pt x="3454984" y="-178"/>
                  </a:lnTo>
                  <a:lnTo>
                    <a:pt x="3537245" y="-178"/>
                  </a:lnTo>
                  <a:close/>
                  <a:moveTo>
                    <a:pt x="3372722" y="34611"/>
                  </a:moveTo>
                  <a:lnTo>
                    <a:pt x="3290454" y="34611"/>
                  </a:lnTo>
                  <a:lnTo>
                    <a:pt x="3290454" y="-178"/>
                  </a:lnTo>
                  <a:lnTo>
                    <a:pt x="3372722" y="-178"/>
                  </a:lnTo>
                  <a:close/>
                  <a:moveTo>
                    <a:pt x="3208185" y="34611"/>
                  </a:moveTo>
                  <a:lnTo>
                    <a:pt x="3125923" y="34611"/>
                  </a:lnTo>
                  <a:lnTo>
                    <a:pt x="3125923" y="-178"/>
                  </a:lnTo>
                  <a:lnTo>
                    <a:pt x="3208185" y="-178"/>
                  </a:lnTo>
                  <a:close/>
                  <a:moveTo>
                    <a:pt x="3043655" y="34611"/>
                  </a:moveTo>
                  <a:lnTo>
                    <a:pt x="2961393" y="34611"/>
                  </a:lnTo>
                  <a:lnTo>
                    <a:pt x="2961393" y="-178"/>
                  </a:lnTo>
                  <a:lnTo>
                    <a:pt x="3043655" y="-178"/>
                  </a:lnTo>
                  <a:close/>
                  <a:moveTo>
                    <a:pt x="2879125" y="34611"/>
                  </a:moveTo>
                  <a:lnTo>
                    <a:pt x="2796863" y="34611"/>
                  </a:lnTo>
                  <a:lnTo>
                    <a:pt x="2796863" y="-178"/>
                  </a:lnTo>
                  <a:lnTo>
                    <a:pt x="2879125" y="-178"/>
                  </a:lnTo>
                  <a:close/>
                  <a:moveTo>
                    <a:pt x="2714595" y="34611"/>
                  </a:moveTo>
                  <a:lnTo>
                    <a:pt x="2632333" y="34611"/>
                  </a:lnTo>
                  <a:lnTo>
                    <a:pt x="2632333" y="-178"/>
                  </a:lnTo>
                  <a:lnTo>
                    <a:pt x="2714595" y="-178"/>
                  </a:lnTo>
                  <a:close/>
                  <a:moveTo>
                    <a:pt x="2550065" y="34611"/>
                  </a:moveTo>
                  <a:lnTo>
                    <a:pt x="2467803" y="34611"/>
                  </a:lnTo>
                  <a:lnTo>
                    <a:pt x="2467803" y="-178"/>
                  </a:lnTo>
                  <a:lnTo>
                    <a:pt x="2550065" y="-178"/>
                  </a:lnTo>
                  <a:close/>
                  <a:moveTo>
                    <a:pt x="2385534" y="34611"/>
                  </a:moveTo>
                  <a:lnTo>
                    <a:pt x="2303266" y="34611"/>
                  </a:lnTo>
                  <a:lnTo>
                    <a:pt x="2303266" y="-178"/>
                  </a:lnTo>
                  <a:lnTo>
                    <a:pt x="2385534" y="-178"/>
                  </a:lnTo>
                  <a:close/>
                  <a:moveTo>
                    <a:pt x="2221004" y="34611"/>
                  </a:moveTo>
                  <a:lnTo>
                    <a:pt x="2138736" y="34611"/>
                  </a:lnTo>
                  <a:lnTo>
                    <a:pt x="2138736" y="-178"/>
                  </a:lnTo>
                  <a:lnTo>
                    <a:pt x="2221004" y="-178"/>
                  </a:lnTo>
                  <a:close/>
                  <a:moveTo>
                    <a:pt x="2056474" y="34611"/>
                  </a:moveTo>
                  <a:lnTo>
                    <a:pt x="1974206" y="34611"/>
                  </a:lnTo>
                  <a:lnTo>
                    <a:pt x="1974206" y="-178"/>
                  </a:lnTo>
                  <a:lnTo>
                    <a:pt x="2056474" y="-178"/>
                  </a:lnTo>
                  <a:close/>
                  <a:moveTo>
                    <a:pt x="1891944" y="34611"/>
                  </a:moveTo>
                  <a:lnTo>
                    <a:pt x="1809675" y="34611"/>
                  </a:lnTo>
                  <a:lnTo>
                    <a:pt x="1809675" y="-178"/>
                  </a:lnTo>
                  <a:lnTo>
                    <a:pt x="1891944" y="-178"/>
                  </a:lnTo>
                  <a:close/>
                  <a:moveTo>
                    <a:pt x="1727414" y="34611"/>
                  </a:moveTo>
                  <a:lnTo>
                    <a:pt x="1645145" y="34611"/>
                  </a:lnTo>
                  <a:lnTo>
                    <a:pt x="1645145" y="-178"/>
                  </a:lnTo>
                  <a:lnTo>
                    <a:pt x="1727414" y="-178"/>
                  </a:lnTo>
                  <a:close/>
                  <a:moveTo>
                    <a:pt x="1562884" y="34611"/>
                  </a:moveTo>
                  <a:lnTo>
                    <a:pt x="1480615" y="34611"/>
                  </a:lnTo>
                  <a:lnTo>
                    <a:pt x="1480615" y="-178"/>
                  </a:lnTo>
                  <a:lnTo>
                    <a:pt x="1562884" y="-178"/>
                  </a:lnTo>
                  <a:close/>
                  <a:moveTo>
                    <a:pt x="1398354" y="34611"/>
                  </a:moveTo>
                  <a:lnTo>
                    <a:pt x="1316085" y="34611"/>
                  </a:lnTo>
                  <a:lnTo>
                    <a:pt x="1316085" y="-178"/>
                  </a:lnTo>
                  <a:lnTo>
                    <a:pt x="1398354" y="-178"/>
                  </a:lnTo>
                  <a:close/>
                  <a:moveTo>
                    <a:pt x="1233823" y="34611"/>
                  </a:moveTo>
                  <a:lnTo>
                    <a:pt x="1151555" y="34611"/>
                  </a:lnTo>
                  <a:lnTo>
                    <a:pt x="1151555" y="-178"/>
                  </a:lnTo>
                  <a:lnTo>
                    <a:pt x="1233823" y="-178"/>
                  </a:lnTo>
                  <a:close/>
                  <a:moveTo>
                    <a:pt x="1069293" y="34611"/>
                  </a:moveTo>
                  <a:lnTo>
                    <a:pt x="987025" y="34611"/>
                  </a:lnTo>
                  <a:lnTo>
                    <a:pt x="987025" y="-178"/>
                  </a:lnTo>
                  <a:lnTo>
                    <a:pt x="1069293" y="-178"/>
                  </a:lnTo>
                  <a:close/>
                  <a:moveTo>
                    <a:pt x="904756" y="34611"/>
                  </a:moveTo>
                  <a:lnTo>
                    <a:pt x="822495" y="34611"/>
                  </a:lnTo>
                  <a:lnTo>
                    <a:pt x="822495" y="-178"/>
                  </a:lnTo>
                  <a:lnTo>
                    <a:pt x="904756" y="-178"/>
                  </a:lnTo>
                  <a:close/>
                  <a:moveTo>
                    <a:pt x="740226" y="34611"/>
                  </a:moveTo>
                  <a:lnTo>
                    <a:pt x="657964" y="34611"/>
                  </a:lnTo>
                  <a:lnTo>
                    <a:pt x="657964" y="-178"/>
                  </a:lnTo>
                  <a:lnTo>
                    <a:pt x="740226" y="-178"/>
                  </a:lnTo>
                  <a:close/>
                  <a:moveTo>
                    <a:pt x="575696" y="34611"/>
                  </a:moveTo>
                  <a:lnTo>
                    <a:pt x="493434" y="34611"/>
                  </a:lnTo>
                  <a:lnTo>
                    <a:pt x="493434" y="-178"/>
                  </a:lnTo>
                  <a:lnTo>
                    <a:pt x="575696" y="-178"/>
                  </a:lnTo>
                  <a:close/>
                  <a:moveTo>
                    <a:pt x="411166" y="34611"/>
                  </a:moveTo>
                  <a:lnTo>
                    <a:pt x="328904" y="34611"/>
                  </a:lnTo>
                  <a:lnTo>
                    <a:pt x="328904" y="-178"/>
                  </a:lnTo>
                  <a:lnTo>
                    <a:pt x="411166" y="-178"/>
                  </a:lnTo>
                  <a:close/>
                  <a:moveTo>
                    <a:pt x="246636" y="34611"/>
                  </a:moveTo>
                  <a:lnTo>
                    <a:pt x="164374" y="34611"/>
                  </a:lnTo>
                  <a:lnTo>
                    <a:pt x="164374" y="-178"/>
                  </a:lnTo>
                  <a:lnTo>
                    <a:pt x="246636" y="-178"/>
                  </a:lnTo>
                  <a:close/>
                  <a:moveTo>
                    <a:pt x="82106" y="34611"/>
                  </a:moveTo>
                  <a:lnTo>
                    <a:pt x="-156" y="34611"/>
                  </a:lnTo>
                  <a:lnTo>
                    <a:pt x="-156" y="-178"/>
                  </a:lnTo>
                  <a:lnTo>
                    <a:pt x="82106" y="-178"/>
                  </a:lnTo>
                  <a:close/>
                </a:path>
              </a:pathLst>
            </a:custGeom>
            <a:solidFill>
              <a:srgbClr val="F0F0F0"/>
            </a:solidFill>
            <a:ln w="6951" cap="flat">
              <a:noFill/>
              <a:prstDash val="solid"/>
              <a:miter/>
            </a:ln>
          </p:spPr>
          <p:txBody>
            <a:bodyPr rtlCol="0" anchor="ctr"/>
            <a:lstStyle/>
            <a:p>
              <a:endParaRPr lang="zh-CN" altLang="en-US"/>
            </a:p>
          </p:txBody>
        </p:sp>
        <p:sp>
          <p:nvSpPr>
            <p:cNvPr id="53" name="任意多边形: 形状 52"/>
            <p:cNvSpPr/>
            <p:nvPr/>
          </p:nvSpPr>
          <p:spPr>
            <a:xfrm>
              <a:off x="5513002" y="3046446"/>
              <a:ext cx="166986" cy="166986"/>
            </a:xfrm>
            <a:custGeom>
              <a:avLst/>
              <a:gdLst>
                <a:gd name="connsiteX0" fmla="*/ 166986 w 166986"/>
                <a:gd name="connsiteY0" fmla="*/ 83493 h 166986"/>
                <a:gd name="connsiteX1" fmla="*/ 83493 w 166986"/>
                <a:gd name="connsiteY1" fmla="*/ 166986 h 166986"/>
                <a:gd name="connsiteX2" fmla="*/ 0 w 166986"/>
                <a:gd name="connsiteY2" fmla="*/ 83493 h 166986"/>
                <a:gd name="connsiteX3" fmla="*/ 83493 w 166986"/>
                <a:gd name="connsiteY3" fmla="*/ 0 h 166986"/>
                <a:gd name="connsiteX4" fmla="*/ 166986 w 166986"/>
                <a:gd name="connsiteY4" fmla="*/ 83493 h 16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6" h="166986">
                  <a:moveTo>
                    <a:pt x="166986" y="83493"/>
                  </a:moveTo>
                  <a:cubicBezTo>
                    <a:pt x="166986" y="129605"/>
                    <a:pt x="129605" y="166986"/>
                    <a:pt x="83493" y="166986"/>
                  </a:cubicBezTo>
                  <a:cubicBezTo>
                    <a:pt x="37381" y="166986"/>
                    <a:pt x="0" y="129605"/>
                    <a:pt x="0" y="83493"/>
                  </a:cubicBezTo>
                  <a:cubicBezTo>
                    <a:pt x="0" y="37381"/>
                    <a:pt x="37381" y="0"/>
                    <a:pt x="83493" y="0"/>
                  </a:cubicBezTo>
                  <a:cubicBezTo>
                    <a:pt x="129605" y="0"/>
                    <a:pt x="166986" y="37381"/>
                    <a:pt x="166986" y="83493"/>
                  </a:cubicBezTo>
                  <a:close/>
                </a:path>
              </a:pathLst>
            </a:custGeom>
            <a:solidFill>
              <a:srgbClr val="F0F0F0"/>
            </a:solidFill>
            <a:ln w="6951" cap="flat">
              <a:noFill/>
              <a:prstDash val="solid"/>
              <a:miter/>
            </a:ln>
          </p:spPr>
          <p:txBody>
            <a:bodyPr rtlCol="0" anchor="ctr"/>
            <a:lstStyle/>
            <a:p>
              <a:endParaRPr lang="zh-CN" altLang="en-US"/>
            </a:p>
          </p:txBody>
        </p:sp>
      </p:grpSp>
      <p:sp>
        <p:nvSpPr>
          <p:cNvPr id="45" name="文本框 44"/>
          <p:cNvSpPr txBox="1"/>
          <p:nvPr/>
        </p:nvSpPr>
        <p:spPr>
          <a:xfrm>
            <a:off x="1433374" y="2861120"/>
            <a:ext cx="1402080" cy="337185"/>
          </a:xfrm>
          <a:prstGeom prst="rect">
            <a:avLst/>
          </a:prstGeom>
          <a:noFill/>
        </p:spPr>
        <p:txBody>
          <a:bodyPr wrap="none" rtlCol="0">
            <a:spAutoFit/>
          </a:bodyPr>
          <a:lstStyle/>
          <a:p>
            <a:r>
              <a:rPr lang="zh-CN" altLang="en-US" sz="1600" dirty="0">
                <a:solidFill>
                  <a:schemeClr val="accent2"/>
                </a:solidFill>
                <a:latin typeface="+mj-ea"/>
                <a:ea typeface="+mj-ea"/>
              </a:rPr>
              <a:t>加強同事溝通</a:t>
            </a:r>
          </a:p>
        </p:txBody>
      </p:sp>
      <p:sp>
        <p:nvSpPr>
          <p:cNvPr id="46" name="文本框 45"/>
          <p:cNvSpPr txBox="1"/>
          <p:nvPr/>
        </p:nvSpPr>
        <p:spPr>
          <a:xfrm>
            <a:off x="1128080" y="3258462"/>
            <a:ext cx="4479401" cy="9296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同事之間要坦誠、寬容、溝通和信任。我能做到坦誠、寬容和信任，就欠缺溝通，有效溝通可以消除誤會，增進瞭解洽關係，保證工作品質，提高工作效率。</a:t>
            </a:r>
          </a:p>
        </p:txBody>
      </p:sp>
      <p:grpSp>
        <p:nvGrpSpPr>
          <p:cNvPr id="55" name="组合 54"/>
          <p:cNvGrpSpPr/>
          <p:nvPr/>
        </p:nvGrpSpPr>
        <p:grpSpPr>
          <a:xfrm>
            <a:off x="1006320" y="4822540"/>
            <a:ext cx="4070490" cy="166986"/>
            <a:chOff x="5513002" y="3046446"/>
            <a:chExt cx="4070490" cy="166986"/>
          </a:xfrm>
        </p:grpSpPr>
        <p:sp>
          <p:nvSpPr>
            <p:cNvPr id="63" name="任意多边形: 形状 62"/>
            <p:cNvSpPr/>
            <p:nvPr/>
          </p:nvSpPr>
          <p:spPr>
            <a:xfrm>
              <a:off x="5717031" y="3112545"/>
              <a:ext cx="3866461" cy="34788"/>
            </a:xfrm>
            <a:custGeom>
              <a:avLst/>
              <a:gdLst>
                <a:gd name="connsiteX0" fmla="*/ 3866306 w 3866461"/>
                <a:gd name="connsiteY0" fmla="*/ 34611 h 34788"/>
                <a:gd name="connsiteX1" fmla="*/ 3784044 w 3866461"/>
                <a:gd name="connsiteY1" fmla="*/ 34611 h 34788"/>
                <a:gd name="connsiteX2" fmla="*/ 3784044 w 3866461"/>
                <a:gd name="connsiteY2" fmla="*/ -178 h 34788"/>
                <a:gd name="connsiteX3" fmla="*/ 3866306 w 3866461"/>
                <a:gd name="connsiteY3" fmla="*/ -178 h 34788"/>
                <a:gd name="connsiteX4" fmla="*/ 3701782 w 3866461"/>
                <a:gd name="connsiteY4" fmla="*/ 34611 h 34788"/>
                <a:gd name="connsiteX5" fmla="*/ 3619514 w 3866461"/>
                <a:gd name="connsiteY5" fmla="*/ 34611 h 34788"/>
                <a:gd name="connsiteX6" fmla="*/ 3619514 w 3866461"/>
                <a:gd name="connsiteY6" fmla="*/ -178 h 34788"/>
                <a:gd name="connsiteX7" fmla="*/ 3701782 w 3866461"/>
                <a:gd name="connsiteY7" fmla="*/ -178 h 34788"/>
                <a:gd name="connsiteX8" fmla="*/ 3537245 w 3866461"/>
                <a:gd name="connsiteY8" fmla="*/ 34611 h 34788"/>
                <a:gd name="connsiteX9" fmla="*/ 3454984 w 3866461"/>
                <a:gd name="connsiteY9" fmla="*/ 34611 h 34788"/>
                <a:gd name="connsiteX10" fmla="*/ 3454984 w 3866461"/>
                <a:gd name="connsiteY10" fmla="*/ -178 h 34788"/>
                <a:gd name="connsiteX11" fmla="*/ 3537245 w 3866461"/>
                <a:gd name="connsiteY11" fmla="*/ -178 h 34788"/>
                <a:gd name="connsiteX12" fmla="*/ 3372722 w 3866461"/>
                <a:gd name="connsiteY12" fmla="*/ 34611 h 34788"/>
                <a:gd name="connsiteX13" fmla="*/ 3290454 w 3866461"/>
                <a:gd name="connsiteY13" fmla="*/ 34611 h 34788"/>
                <a:gd name="connsiteX14" fmla="*/ 3290454 w 3866461"/>
                <a:gd name="connsiteY14" fmla="*/ -178 h 34788"/>
                <a:gd name="connsiteX15" fmla="*/ 3372722 w 3866461"/>
                <a:gd name="connsiteY15" fmla="*/ -178 h 34788"/>
                <a:gd name="connsiteX16" fmla="*/ 3208185 w 3866461"/>
                <a:gd name="connsiteY16" fmla="*/ 34611 h 34788"/>
                <a:gd name="connsiteX17" fmla="*/ 3125923 w 3866461"/>
                <a:gd name="connsiteY17" fmla="*/ 34611 h 34788"/>
                <a:gd name="connsiteX18" fmla="*/ 3125923 w 3866461"/>
                <a:gd name="connsiteY18" fmla="*/ -178 h 34788"/>
                <a:gd name="connsiteX19" fmla="*/ 3208185 w 3866461"/>
                <a:gd name="connsiteY19" fmla="*/ -178 h 34788"/>
                <a:gd name="connsiteX20" fmla="*/ 3043655 w 3866461"/>
                <a:gd name="connsiteY20" fmla="*/ 34611 h 34788"/>
                <a:gd name="connsiteX21" fmla="*/ 2961393 w 3866461"/>
                <a:gd name="connsiteY21" fmla="*/ 34611 h 34788"/>
                <a:gd name="connsiteX22" fmla="*/ 2961393 w 3866461"/>
                <a:gd name="connsiteY22" fmla="*/ -178 h 34788"/>
                <a:gd name="connsiteX23" fmla="*/ 3043655 w 3866461"/>
                <a:gd name="connsiteY23" fmla="*/ -178 h 34788"/>
                <a:gd name="connsiteX24" fmla="*/ 2879125 w 3866461"/>
                <a:gd name="connsiteY24" fmla="*/ 34611 h 34788"/>
                <a:gd name="connsiteX25" fmla="*/ 2796863 w 3866461"/>
                <a:gd name="connsiteY25" fmla="*/ 34611 h 34788"/>
                <a:gd name="connsiteX26" fmla="*/ 2796863 w 3866461"/>
                <a:gd name="connsiteY26" fmla="*/ -178 h 34788"/>
                <a:gd name="connsiteX27" fmla="*/ 2879125 w 3866461"/>
                <a:gd name="connsiteY27" fmla="*/ -178 h 34788"/>
                <a:gd name="connsiteX28" fmla="*/ 2714595 w 3866461"/>
                <a:gd name="connsiteY28" fmla="*/ 34611 h 34788"/>
                <a:gd name="connsiteX29" fmla="*/ 2632333 w 3866461"/>
                <a:gd name="connsiteY29" fmla="*/ 34611 h 34788"/>
                <a:gd name="connsiteX30" fmla="*/ 2632333 w 3866461"/>
                <a:gd name="connsiteY30" fmla="*/ -178 h 34788"/>
                <a:gd name="connsiteX31" fmla="*/ 2714595 w 3866461"/>
                <a:gd name="connsiteY31" fmla="*/ -178 h 34788"/>
                <a:gd name="connsiteX32" fmla="*/ 2550065 w 3866461"/>
                <a:gd name="connsiteY32" fmla="*/ 34611 h 34788"/>
                <a:gd name="connsiteX33" fmla="*/ 2467803 w 3866461"/>
                <a:gd name="connsiteY33" fmla="*/ 34611 h 34788"/>
                <a:gd name="connsiteX34" fmla="*/ 2467803 w 3866461"/>
                <a:gd name="connsiteY34" fmla="*/ -178 h 34788"/>
                <a:gd name="connsiteX35" fmla="*/ 2550065 w 3866461"/>
                <a:gd name="connsiteY35" fmla="*/ -178 h 34788"/>
                <a:gd name="connsiteX36" fmla="*/ 2385534 w 3866461"/>
                <a:gd name="connsiteY36" fmla="*/ 34611 h 34788"/>
                <a:gd name="connsiteX37" fmla="*/ 2303266 w 3866461"/>
                <a:gd name="connsiteY37" fmla="*/ 34611 h 34788"/>
                <a:gd name="connsiteX38" fmla="*/ 2303266 w 3866461"/>
                <a:gd name="connsiteY38" fmla="*/ -178 h 34788"/>
                <a:gd name="connsiteX39" fmla="*/ 2385534 w 3866461"/>
                <a:gd name="connsiteY39" fmla="*/ -178 h 34788"/>
                <a:gd name="connsiteX40" fmla="*/ 2221004 w 3866461"/>
                <a:gd name="connsiteY40" fmla="*/ 34611 h 34788"/>
                <a:gd name="connsiteX41" fmla="*/ 2138736 w 3866461"/>
                <a:gd name="connsiteY41" fmla="*/ 34611 h 34788"/>
                <a:gd name="connsiteX42" fmla="*/ 2138736 w 3866461"/>
                <a:gd name="connsiteY42" fmla="*/ -178 h 34788"/>
                <a:gd name="connsiteX43" fmla="*/ 2221004 w 3866461"/>
                <a:gd name="connsiteY43" fmla="*/ -178 h 34788"/>
                <a:gd name="connsiteX44" fmla="*/ 2056474 w 3866461"/>
                <a:gd name="connsiteY44" fmla="*/ 34611 h 34788"/>
                <a:gd name="connsiteX45" fmla="*/ 1974206 w 3866461"/>
                <a:gd name="connsiteY45" fmla="*/ 34611 h 34788"/>
                <a:gd name="connsiteX46" fmla="*/ 1974206 w 3866461"/>
                <a:gd name="connsiteY46" fmla="*/ -178 h 34788"/>
                <a:gd name="connsiteX47" fmla="*/ 2056474 w 3866461"/>
                <a:gd name="connsiteY47" fmla="*/ -178 h 34788"/>
                <a:gd name="connsiteX48" fmla="*/ 1891944 w 3866461"/>
                <a:gd name="connsiteY48" fmla="*/ 34611 h 34788"/>
                <a:gd name="connsiteX49" fmla="*/ 1809675 w 3866461"/>
                <a:gd name="connsiteY49" fmla="*/ 34611 h 34788"/>
                <a:gd name="connsiteX50" fmla="*/ 1809675 w 3866461"/>
                <a:gd name="connsiteY50" fmla="*/ -178 h 34788"/>
                <a:gd name="connsiteX51" fmla="*/ 1891944 w 3866461"/>
                <a:gd name="connsiteY51" fmla="*/ -178 h 34788"/>
                <a:gd name="connsiteX52" fmla="*/ 1727414 w 3866461"/>
                <a:gd name="connsiteY52" fmla="*/ 34611 h 34788"/>
                <a:gd name="connsiteX53" fmla="*/ 1645145 w 3866461"/>
                <a:gd name="connsiteY53" fmla="*/ 34611 h 34788"/>
                <a:gd name="connsiteX54" fmla="*/ 1645145 w 3866461"/>
                <a:gd name="connsiteY54" fmla="*/ -178 h 34788"/>
                <a:gd name="connsiteX55" fmla="*/ 1727414 w 3866461"/>
                <a:gd name="connsiteY55" fmla="*/ -178 h 34788"/>
                <a:gd name="connsiteX56" fmla="*/ 1562884 w 3866461"/>
                <a:gd name="connsiteY56" fmla="*/ 34611 h 34788"/>
                <a:gd name="connsiteX57" fmla="*/ 1480615 w 3866461"/>
                <a:gd name="connsiteY57" fmla="*/ 34611 h 34788"/>
                <a:gd name="connsiteX58" fmla="*/ 1480615 w 3866461"/>
                <a:gd name="connsiteY58" fmla="*/ -178 h 34788"/>
                <a:gd name="connsiteX59" fmla="*/ 1562884 w 3866461"/>
                <a:gd name="connsiteY59" fmla="*/ -178 h 34788"/>
                <a:gd name="connsiteX60" fmla="*/ 1398354 w 3866461"/>
                <a:gd name="connsiteY60" fmla="*/ 34611 h 34788"/>
                <a:gd name="connsiteX61" fmla="*/ 1316085 w 3866461"/>
                <a:gd name="connsiteY61" fmla="*/ 34611 h 34788"/>
                <a:gd name="connsiteX62" fmla="*/ 1316085 w 3866461"/>
                <a:gd name="connsiteY62" fmla="*/ -178 h 34788"/>
                <a:gd name="connsiteX63" fmla="*/ 1398354 w 3866461"/>
                <a:gd name="connsiteY63" fmla="*/ -178 h 34788"/>
                <a:gd name="connsiteX64" fmla="*/ 1233823 w 3866461"/>
                <a:gd name="connsiteY64" fmla="*/ 34611 h 34788"/>
                <a:gd name="connsiteX65" fmla="*/ 1151555 w 3866461"/>
                <a:gd name="connsiteY65" fmla="*/ 34611 h 34788"/>
                <a:gd name="connsiteX66" fmla="*/ 1151555 w 3866461"/>
                <a:gd name="connsiteY66" fmla="*/ -178 h 34788"/>
                <a:gd name="connsiteX67" fmla="*/ 1233823 w 3866461"/>
                <a:gd name="connsiteY67" fmla="*/ -178 h 34788"/>
                <a:gd name="connsiteX68" fmla="*/ 1069293 w 3866461"/>
                <a:gd name="connsiteY68" fmla="*/ 34611 h 34788"/>
                <a:gd name="connsiteX69" fmla="*/ 987025 w 3866461"/>
                <a:gd name="connsiteY69" fmla="*/ 34611 h 34788"/>
                <a:gd name="connsiteX70" fmla="*/ 987025 w 3866461"/>
                <a:gd name="connsiteY70" fmla="*/ -178 h 34788"/>
                <a:gd name="connsiteX71" fmla="*/ 1069293 w 3866461"/>
                <a:gd name="connsiteY71" fmla="*/ -178 h 34788"/>
                <a:gd name="connsiteX72" fmla="*/ 904756 w 3866461"/>
                <a:gd name="connsiteY72" fmla="*/ 34611 h 34788"/>
                <a:gd name="connsiteX73" fmla="*/ 822495 w 3866461"/>
                <a:gd name="connsiteY73" fmla="*/ 34611 h 34788"/>
                <a:gd name="connsiteX74" fmla="*/ 822495 w 3866461"/>
                <a:gd name="connsiteY74" fmla="*/ -178 h 34788"/>
                <a:gd name="connsiteX75" fmla="*/ 904756 w 3866461"/>
                <a:gd name="connsiteY75" fmla="*/ -178 h 34788"/>
                <a:gd name="connsiteX76" fmla="*/ 740226 w 3866461"/>
                <a:gd name="connsiteY76" fmla="*/ 34611 h 34788"/>
                <a:gd name="connsiteX77" fmla="*/ 657964 w 3866461"/>
                <a:gd name="connsiteY77" fmla="*/ 34611 h 34788"/>
                <a:gd name="connsiteX78" fmla="*/ 657964 w 3866461"/>
                <a:gd name="connsiteY78" fmla="*/ -178 h 34788"/>
                <a:gd name="connsiteX79" fmla="*/ 740226 w 3866461"/>
                <a:gd name="connsiteY79" fmla="*/ -178 h 34788"/>
                <a:gd name="connsiteX80" fmla="*/ 575696 w 3866461"/>
                <a:gd name="connsiteY80" fmla="*/ 34611 h 34788"/>
                <a:gd name="connsiteX81" fmla="*/ 493434 w 3866461"/>
                <a:gd name="connsiteY81" fmla="*/ 34611 h 34788"/>
                <a:gd name="connsiteX82" fmla="*/ 493434 w 3866461"/>
                <a:gd name="connsiteY82" fmla="*/ -178 h 34788"/>
                <a:gd name="connsiteX83" fmla="*/ 575696 w 3866461"/>
                <a:gd name="connsiteY83" fmla="*/ -178 h 34788"/>
                <a:gd name="connsiteX84" fmla="*/ 411166 w 3866461"/>
                <a:gd name="connsiteY84" fmla="*/ 34611 h 34788"/>
                <a:gd name="connsiteX85" fmla="*/ 328904 w 3866461"/>
                <a:gd name="connsiteY85" fmla="*/ 34611 h 34788"/>
                <a:gd name="connsiteX86" fmla="*/ 328904 w 3866461"/>
                <a:gd name="connsiteY86" fmla="*/ -178 h 34788"/>
                <a:gd name="connsiteX87" fmla="*/ 411166 w 3866461"/>
                <a:gd name="connsiteY87" fmla="*/ -178 h 34788"/>
                <a:gd name="connsiteX88" fmla="*/ 246636 w 3866461"/>
                <a:gd name="connsiteY88" fmla="*/ 34611 h 34788"/>
                <a:gd name="connsiteX89" fmla="*/ 164374 w 3866461"/>
                <a:gd name="connsiteY89" fmla="*/ 34611 h 34788"/>
                <a:gd name="connsiteX90" fmla="*/ 164374 w 3866461"/>
                <a:gd name="connsiteY90" fmla="*/ -178 h 34788"/>
                <a:gd name="connsiteX91" fmla="*/ 246636 w 3866461"/>
                <a:gd name="connsiteY91" fmla="*/ -178 h 34788"/>
                <a:gd name="connsiteX92" fmla="*/ 82106 w 3866461"/>
                <a:gd name="connsiteY92" fmla="*/ 34611 h 34788"/>
                <a:gd name="connsiteX93" fmla="*/ -156 w 3866461"/>
                <a:gd name="connsiteY93" fmla="*/ 34611 h 34788"/>
                <a:gd name="connsiteX94" fmla="*/ -156 w 3866461"/>
                <a:gd name="connsiteY94" fmla="*/ -178 h 34788"/>
                <a:gd name="connsiteX95" fmla="*/ 82106 w 3866461"/>
                <a:gd name="connsiteY95" fmla="*/ -178 h 3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866461" h="34788">
                  <a:moveTo>
                    <a:pt x="3866306" y="34611"/>
                  </a:moveTo>
                  <a:lnTo>
                    <a:pt x="3784044" y="34611"/>
                  </a:lnTo>
                  <a:lnTo>
                    <a:pt x="3784044" y="-178"/>
                  </a:lnTo>
                  <a:lnTo>
                    <a:pt x="3866306" y="-178"/>
                  </a:lnTo>
                  <a:close/>
                  <a:moveTo>
                    <a:pt x="3701782" y="34611"/>
                  </a:moveTo>
                  <a:lnTo>
                    <a:pt x="3619514" y="34611"/>
                  </a:lnTo>
                  <a:lnTo>
                    <a:pt x="3619514" y="-178"/>
                  </a:lnTo>
                  <a:lnTo>
                    <a:pt x="3701782" y="-178"/>
                  </a:lnTo>
                  <a:close/>
                  <a:moveTo>
                    <a:pt x="3537245" y="34611"/>
                  </a:moveTo>
                  <a:lnTo>
                    <a:pt x="3454984" y="34611"/>
                  </a:lnTo>
                  <a:lnTo>
                    <a:pt x="3454984" y="-178"/>
                  </a:lnTo>
                  <a:lnTo>
                    <a:pt x="3537245" y="-178"/>
                  </a:lnTo>
                  <a:close/>
                  <a:moveTo>
                    <a:pt x="3372722" y="34611"/>
                  </a:moveTo>
                  <a:lnTo>
                    <a:pt x="3290454" y="34611"/>
                  </a:lnTo>
                  <a:lnTo>
                    <a:pt x="3290454" y="-178"/>
                  </a:lnTo>
                  <a:lnTo>
                    <a:pt x="3372722" y="-178"/>
                  </a:lnTo>
                  <a:close/>
                  <a:moveTo>
                    <a:pt x="3208185" y="34611"/>
                  </a:moveTo>
                  <a:lnTo>
                    <a:pt x="3125923" y="34611"/>
                  </a:lnTo>
                  <a:lnTo>
                    <a:pt x="3125923" y="-178"/>
                  </a:lnTo>
                  <a:lnTo>
                    <a:pt x="3208185" y="-178"/>
                  </a:lnTo>
                  <a:close/>
                  <a:moveTo>
                    <a:pt x="3043655" y="34611"/>
                  </a:moveTo>
                  <a:lnTo>
                    <a:pt x="2961393" y="34611"/>
                  </a:lnTo>
                  <a:lnTo>
                    <a:pt x="2961393" y="-178"/>
                  </a:lnTo>
                  <a:lnTo>
                    <a:pt x="3043655" y="-178"/>
                  </a:lnTo>
                  <a:close/>
                  <a:moveTo>
                    <a:pt x="2879125" y="34611"/>
                  </a:moveTo>
                  <a:lnTo>
                    <a:pt x="2796863" y="34611"/>
                  </a:lnTo>
                  <a:lnTo>
                    <a:pt x="2796863" y="-178"/>
                  </a:lnTo>
                  <a:lnTo>
                    <a:pt x="2879125" y="-178"/>
                  </a:lnTo>
                  <a:close/>
                  <a:moveTo>
                    <a:pt x="2714595" y="34611"/>
                  </a:moveTo>
                  <a:lnTo>
                    <a:pt x="2632333" y="34611"/>
                  </a:lnTo>
                  <a:lnTo>
                    <a:pt x="2632333" y="-178"/>
                  </a:lnTo>
                  <a:lnTo>
                    <a:pt x="2714595" y="-178"/>
                  </a:lnTo>
                  <a:close/>
                  <a:moveTo>
                    <a:pt x="2550065" y="34611"/>
                  </a:moveTo>
                  <a:lnTo>
                    <a:pt x="2467803" y="34611"/>
                  </a:lnTo>
                  <a:lnTo>
                    <a:pt x="2467803" y="-178"/>
                  </a:lnTo>
                  <a:lnTo>
                    <a:pt x="2550065" y="-178"/>
                  </a:lnTo>
                  <a:close/>
                  <a:moveTo>
                    <a:pt x="2385534" y="34611"/>
                  </a:moveTo>
                  <a:lnTo>
                    <a:pt x="2303266" y="34611"/>
                  </a:lnTo>
                  <a:lnTo>
                    <a:pt x="2303266" y="-178"/>
                  </a:lnTo>
                  <a:lnTo>
                    <a:pt x="2385534" y="-178"/>
                  </a:lnTo>
                  <a:close/>
                  <a:moveTo>
                    <a:pt x="2221004" y="34611"/>
                  </a:moveTo>
                  <a:lnTo>
                    <a:pt x="2138736" y="34611"/>
                  </a:lnTo>
                  <a:lnTo>
                    <a:pt x="2138736" y="-178"/>
                  </a:lnTo>
                  <a:lnTo>
                    <a:pt x="2221004" y="-178"/>
                  </a:lnTo>
                  <a:close/>
                  <a:moveTo>
                    <a:pt x="2056474" y="34611"/>
                  </a:moveTo>
                  <a:lnTo>
                    <a:pt x="1974206" y="34611"/>
                  </a:lnTo>
                  <a:lnTo>
                    <a:pt x="1974206" y="-178"/>
                  </a:lnTo>
                  <a:lnTo>
                    <a:pt x="2056474" y="-178"/>
                  </a:lnTo>
                  <a:close/>
                  <a:moveTo>
                    <a:pt x="1891944" y="34611"/>
                  </a:moveTo>
                  <a:lnTo>
                    <a:pt x="1809675" y="34611"/>
                  </a:lnTo>
                  <a:lnTo>
                    <a:pt x="1809675" y="-178"/>
                  </a:lnTo>
                  <a:lnTo>
                    <a:pt x="1891944" y="-178"/>
                  </a:lnTo>
                  <a:close/>
                  <a:moveTo>
                    <a:pt x="1727414" y="34611"/>
                  </a:moveTo>
                  <a:lnTo>
                    <a:pt x="1645145" y="34611"/>
                  </a:lnTo>
                  <a:lnTo>
                    <a:pt x="1645145" y="-178"/>
                  </a:lnTo>
                  <a:lnTo>
                    <a:pt x="1727414" y="-178"/>
                  </a:lnTo>
                  <a:close/>
                  <a:moveTo>
                    <a:pt x="1562884" y="34611"/>
                  </a:moveTo>
                  <a:lnTo>
                    <a:pt x="1480615" y="34611"/>
                  </a:lnTo>
                  <a:lnTo>
                    <a:pt x="1480615" y="-178"/>
                  </a:lnTo>
                  <a:lnTo>
                    <a:pt x="1562884" y="-178"/>
                  </a:lnTo>
                  <a:close/>
                  <a:moveTo>
                    <a:pt x="1398354" y="34611"/>
                  </a:moveTo>
                  <a:lnTo>
                    <a:pt x="1316085" y="34611"/>
                  </a:lnTo>
                  <a:lnTo>
                    <a:pt x="1316085" y="-178"/>
                  </a:lnTo>
                  <a:lnTo>
                    <a:pt x="1398354" y="-178"/>
                  </a:lnTo>
                  <a:close/>
                  <a:moveTo>
                    <a:pt x="1233823" y="34611"/>
                  </a:moveTo>
                  <a:lnTo>
                    <a:pt x="1151555" y="34611"/>
                  </a:lnTo>
                  <a:lnTo>
                    <a:pt x="1151555" y="-178"/>
                  </a:lnTo>
                  <a:lnTo>
                    <a:pt x="1233823" y="-178"/>
                  </a:lnTo>
                  <a:close/>
                  <a:moveTo>
                    <a:pt x="1069293" y="34611"/>
                  </a:moveTo>
                  <a:lnTo>
                    <a:pt x="987025" y="34611"/>
                  </a:lnTo>
                  <a:lnTo>
                    <a:pt x="987025" y="-178"/>
                  </a:lnTo>
                  <a:lnTo>
                    <a:pt x="1069293" y="-178"/>
                  </a:lnTo>
                  <a:close/>
                  <a:moveTo>
                    <a:pt x="904756" y="34611"/>
                  </a:moveTo>
                  <a:lnTo>
                    <a:pt x="822495" y="34611"/>
                  </a:lnTo>
                  <a:lnTo>
                    <a:pt x="822495" y="-178"/>
                  </a:lnTo>
                  <a:lnTo>
                    <a:pt x="904756" y="-178"/>
                  </a:lnTo>
                  <a:close/>
                  <a:moveTo>
                    <a:pt x="740226" y="34611"/>
                  </a:moveTo>
                  <a:lnTo>
                    <a:pt x="657964" y="34611"/>
                  </a:lnTo>
                  <a:lnTo>
                    <a:pt x="657964" y="-178"/>
                  </a:lnTo>
                  <a:lnTo>
                    <a:pt x="740226" y="-178"/>
                  </a:lnTo>
                  <a:close/>
                  <a:moveTo>
                    <a:pt x="575696" y="34611"/>
                  </a:moveTo>
                  <a:lnTo>
                    <a:pt x="493434" y="34611"/>
                  </a:lnTo>
                  <a:lnTo>
                    <a:pt x="493434" y="-178"/>
                  </a:lnTo>
                  <a:lnTo>
                    <a:pt x="575696" y="-178"/>
                  </a:lnTo>
                  <a:close/>
                  <a:moveTo>
                    <a:pt x="411166" y="34611"/>
                  </a:moveTo>
                  <a:lnTo>
                    <a:pt x="328904" y="34611"/>
                  </a:lnTo>
                  <a:lnTo>
                    <a:pt x="328904" y="-178"/>
                  </a:lnTo>
                  <a:lnTo>
                    <a:pt x="411166" y="-178"/>
                  </a:lnTo>
                  <a:close/>
                  <a:moveTo>
                    <a:pt x="246636" y="34611"/>
                  </a:moveTo>
                  <a:lnTo>
                    <a:pt x="164374" y="34611"/>
                  </a:lnTo>
                  <a:lnTo>
                    <a:pt x="164374" y="-178"/>
                  </a:lnTo>
                  <a:lnTo>
                    <a:pt x="246636" y="-178"/>
                  </a:lnTo>
                  <a:close/>
                  <a:moveTo>
                    <a:pt x="82106" y="34611"/>
                  </a:moveTo>
                  <a:lnTo>
                    <a:pt x="-156" y="34611"/>
                  </a:lnTo>
                  <a:lnTo>
                    <a:pt x="-156" y="-178"/>
                  </a:lnTo>
                  <a:lnTo>
                    <a:pt x="82106" y="-178"/>
                  </a:lnTo>
                  <a:close/>
                </a:path>
              </a:pathLst>
            </a:custGeom>
            <a:solidFill>
              <a:srgbClr val="F0F0F0"/>
            </a:solidFill>
            <a:ln w="6951" cap="flat">
              <a:noFill/>
              <a:prstDash val="solid"/>
              <a:miter/>
            </a:ln>
          </p:spPr>
          <p:txBody>
            <a:bodyPr rtlCol="0" anchor="ctr"/>
            <a:lstStyle/>
            <a:p>
              <a:endParaRPr lang="zh-CN" altLang="en-US"/>
            </a:p>
          </p:txBody>
        </p:sp>
        <p:sp>
          <p:nvSpPr>
            <p:cNvPr id="64" name="任意多边形: 形状 63"/>
            <p:cNvSpPr/>
            <p:nvPr/>
          </p:nvSpPr>
          <p:spPr>
            <a:xfrm>
              <a:off x="5513002" y="3046446"/>
              <a:ext cx="166986" cy="166986"/>
            </a:xfrm>
            <a:custGeom>
              <a:avLst/>
              <a:gdLst>
                <a:gd name="connsiteX0" fmla="*/ 166986 w 166986"/>
                <a:gd name="connsiteY0" fmla="*/ 83493 h 166986"/>
                <a:gd name="connsiteX1" fmla="*/ 83493 w 166986"/>
                <a:gd name="connsiteY1" fmla="*/ 166986 h 166986"/>
                <a:gd name="connsiteX2" fmla="*/ 0 w 166986"/>
                <a:gd name="connsiteY2" fmla="*/ 83493 h 166986"/>
                <a:gd name="connsiteX3" fmla="*/ 83493 w 166986"/>
                <a:gd name="connsiteY3" fmla="*/ 0 h 166986"/>
                <a:gd name="connsiteX4" fmla="*/ 166986 w 166986"/>
                <a:gd name="connsiteY4" fmla="*/ 83493 h 16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6" h="166986">
                  <a:moveTo>
                    <a:pt x="166986" y="83493"/>
                  </a:moveTo>
                  <a:cubicBezTo>
                    <a:pt x="166986" y="129605"/>
                    <a:pt x="129605" y="166986"/>
                    <a:pt x="83493" y="166986"/>
                  </a:cubicBezTo>
                  <a:cubicBezTo>
                    <a:pt x="37381" y="166986"/>
                    <a:pt x="0" y="129605"/>
                    <a:pt x="0" y="83493"/>
                  </a:cubicBezTo>
                  <a:cubicBezTo>
                    <a:pt x="0" y="37381"/>
                    <a:pt x="37381" y="0"/>
                    <a:pt x="83493" y="0"/>
                  </a:cubicBezTo>
                  <a:cubicBezTo>
                    <a:pt x="129605" y="0"/>
                    <a:pt x="166986" y="37381"/>
                    <a:pt x="166986" y="83493"/>
                  </a:cubicBezTo>
                  <a:close/>
                </a:path>
              </a:pathLst>
            </a:custGeom>
            <a:solidFill>
              <a:srgbClr val="F0F0F0"/>
            </a:solidFill>
            <a:ln w="6951" cap="flat">
              <a:noFill/>
              <a:prstDash val="solid"/>
              <a:miter/>
            </a:ln>
          </p:spPr>
          <p:txBody>
            <a:bodyPr rtlCol="0" anchor="ctr"/>
            <a:lstStyle/>
            <a:p>
              <a:endParaRPr lang="zh-CN" altLang="en-US"/>
            </a:p>
          </p:txBody>
        </p:sp>
      </p:grpSp>
      <p:sp>
        <p:nvSpPr>
          <p:cNvPr id="56" name="文本框 55"/>
          <p:cNvSpPr txBox="1"/>
          <p:nvPr/>
        </p:nvSpPr>
        <p:spPr>
          <a:xfrm>
            <a:off x="1433374" y="4481695"/>
            <a:ext cx="1808480" cy="337185"/>
          </a:xfrm>
          <a:prstGeom prst="rect">
            <a:avLst/>
          </a:prstGeom>
          <a:noFill/>
        </p:spPr>
        <p:txBody>
          <a:bodyPr wrap="none" rtlCol="0">
            <a:spAutoFit/>
          </a:bodyPr>
          <a:lstStyle/>
          <a:p>
            <a:r>
              <a:rPr lang="zh-CN" altLang="en-US" sz="1600" dirty="0">
                <a:solidFill>
                  <a:schemeClr val="accent2"/>
                </a:solidFill>
                <a:latin typeface="+mj-ea"/>
                <a:ea typeface="+mj-ea"/>
              </a:rPr>
              <a:t>加強自身學習能力</a:t>
            </a:r>
          </a:p>
        </p:txBody>
      </p:sp>
      <p:sp>
        <p:nvSpPr>
          <p:cNvPr id="57" name="文本框 56"/>
          <p:cNvSpPr txBox="1"/>
          <p:nvPr/>
        </p:nvSpPr>
        <p:spPr>
          <a:xfrm>
            <a:off x="1128080" y="4879037"/>
            <a:ext cx="4479401" cy="6502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積累工作經驗，改進工作方法，向周圍同志學習，注重別人優點，學習他們處理問題的方法，提高自己。</a:t>
            </a:r>
          </a:p>
        </p:txBody>
      </p:sp>
      <p:grpSp>
        <p:nvGrpSpPr>
          <p:cNvPr id="108" name="组合 107"/>
          <p:cNvGrpSpPr/>
          <p:nvPr/>
        </p:nvGrpSpPr>
        <p:grpSpPr>
          <a:xfrm>
            <a:off x="10971242" y="6267770"/>
            <a:ext cx="525433" cy="601199"/>
            <a:chOff x="10476485" y="5508217"/>
            <a:chExt cx="857252" cy="980866"/>
          </a:xfrm>
        </p:grpSpPr>
        <p:sp>
          <p:nvSpPr>
            <p:cNvPr id="69" name="任意多边形: 形状 68"/>
            <p:cNvSpPr/>
            <p:nvPr/>
          </p:nvSpPr>
          <p:spPr>
            <a:xfrm>
              <a:off x="10967642" y="5512131"/>
              <a:ext cx="366095" cy="966170"/>
            </a:xfrm>
            <a:custGeom>
              <a:avLst/>
              <a:gdLst>
                <a:gd name="connsiteX0" fmla="*/ 360588 w 366095"/>
                <a:gd name="connsiteY0" fmla="*/ 425919 h 966170"/>
                <a:gd name="connsiteX1" fmla="*/ 47527 w 366095"/>
                <a:gd name="connsiteY1" fmla="*/ -145 h 966170"/>
                <a:gd name="connsiteX2" fmla="*/ 47486 w 366095"/>
                <a:gd name="connsiteY2" fmla="*/ 587616 h 966170"/>
                <a:gd name="connsiteX3" fmla="*/ 8222 w 366095"/>
                <a:gd name="connsiteY3" fmla="*/ 812857 h 966170"/>
                <a:gd name="connsiteX4" fmla="*/ 105965 w 366095"/>
                <a:gd name="connsiteY4" fmla="*/ 915688 h 966170"/>
                <a:gd name="connsiteX5" fmla="*/ 244605 w 366095"/>
                <a:gd name="connsiteY5" fmla="*/ 958312 h 966170"/>
                <a:gd name="connsiteX6" fmla="*/ 253935 w 366095"/>
                <a:gd name="connsiteY6" fmla="*/ 966025 h 966170"/>
                <a:gd name="connsiteX7" fmla="*/ 360588 w 366095"/>
                <a:gd name="connsiteY7" fmla="*/ 425919 h 9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95" h="966170">
                  <a:moveTo>
                    <a:pt x="360588" y="425919"/>
                  </a:moveTo>
                  <a:cubicBezTo>
                    <a:pt x="337655" y="241532"/>
                    <a:pt x="223379" y="59854"/>
                    <a:pt x="47527" y="-145"/>
                  </a:cubicBezTo>
                  <a:cubicBezTo>
                    <a:pt x="116878" y="189640"/>
                    <a:pt x="116865" y="397837"/>
                    <a:pt x="47486" y="587616"/>
                  </a:cubicBezTo>
                  <a:cubicBezTo>
                    <a:pt x="20469" y="660706"/>
                    <a:pt x="-17199" y="739194"/>
                    <a:pt x="8222" y="812857"/>
                  </a:cubicBezTo>
                  <a:cubicBezTo>
                    <a:pt x="24035" y="858695"/>
                    <a:pt x="62719" y="893764"/>
                    <a:pt x="105965" y="915688"/>
                  </a:cubicBezTo>
                  <a:cubicBezTo>
                    <a:pt x="149211" y="937618"/>
                    <a:pt x="197212" y="948069"/>
                    <a:pt x="244605" y="958312"/>
                  </a:cubicBezTo>
                  <a:lnTo>
                    <a:pt x="253935" y="966025"/>
                  </a:lnTo>
                  <a:cubicBezTo>
                    <a:pt x="329168" y="796131"/>
                    <a:pt x="383513" y="610307"/>
                    <a:pt x="360588" y="425919"/>
                  </a:cubicBezTo>
                  <a:close/>
                </a:path>
              </a:pathLst>
            </a:custGeom>
            <a:solidFill>
              <a:srgbClr val="F2F2F2"/>
            </a:solidFill>
            <a:ln w="6905" cap="flat">
              <a:noFill/>
              <a:prstDash val="solid"/>
              <a:miter/>
            </a:ln>
          </p:spPr>
          <p:txBody>
            <a:bodyPr rtlCol="0" anchor="ctr"/>
            <a:lstStyle/>
            <a:p>
              <a:endParaRPr lang="zh-CN" altLang="en-US"/>
            </a:p>
          </p:txBody>
        </p:sp>
        <p:sp>
          <p:nvSpPr>
            <p:cNvPr id="71" name="任意多边形: 形状 70"/>
            <p:cNvSpPr/>
            <p:nvPr/>
          </p:nvSpPr>
          <p:spPr>
            <a:xfrm>
              <a:off x="11187984" y="5759126"/>
              <a:ext cx="89236" cy="118873"/>
            </a:xfrm>
            <a:custGeom>
              <a:avLst/>
              <a:gdLst>
                <a:gd name="connsiteX0" fmla="*/ 5145 w 89236"/>
                <a:gd name="connsiteY0" fmla="*/ 118601 h 118873"/>
                <a:gd name="connsiteX1" fmla="*/ 88713 w 89236"/>
                <a:gd name="connsiteY1" fmla="*/ 3599 h 118873"/>
                <a:gd name="connsiteX2" fmla="*/ 80530 w 89236"/>
                <a:gd name="connsiteY2" fmla="*/ 4006 h 118873"/>
                <a:gd name="connsiteX3" fmla="*/ 2581 w 89236"/>
                <a:gd name="connsiteY3" fmla="*/ 110825 h 118873"/>
                <a:gd name="connsiteX4" fmla="*/ 5145 w 89236"/>
                <a:gd name="connsiteY4" fmla="*/ 118601 h 118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36" h="118873">
                  <a:moveTo>
                    <a:pt x="5145" y="118601"/>
                  </a:moveTo>
                  <a:cubicBezTo>
                    <a:pt x="57410" y="105911"/>
                    <a:pt x="92784" y="57226"/>
                    <a:pt x="88713" y="3599"/>
                  </a:cubicBezTo>
                  <a:cubicBezTo>
                    <a:pt x="88291" y="-1654"/>
                    <a:pt x="80115" y="-1253"/>
                    <a:pt x="80530" y="4006"/>
                  </a:cubicBezTo>
                  <a:cubicBezTo>
                    <a:pt x="84421" y="53956"/>
                    <a:pt x="51335" y="99296"/>
                    <a:pt x="2581" y="110825"/>
                  </a:cubicBezTo>
                  <a:cubicBezTo>
                    <a:pt x="-2548" y="112042"/>
                    <a:pt x="51" y="119810"/>
                    <a:pt x="5145" y="118601"/>
                  </a:cubicBezTo>
                  <a:close/>
                </a:path>
              </a:pathLst>
            </a:custGeom>
            <a:solidFill>
              <a:srgbClr val="FFFFFF"/>
            </a:solidFill>
            <a:ln w="6905" cap="flat">
              <a:noFill/>
              <a:prstDash val="solid"/>
              <a:miter/>
            </a:ln>
          </p:spPr>
          <p:txBody>
            <a:bodyPr rtlCol="0" anchor="ctr"/>
            <a:lstStyle/>
            <a:p>
              <a:endParaRPr lang="zh-CN" altLang="en-US"/>
            </a:p>
          </p:txBody>
        </p:sp>
        <p:sp>
          <p:nvSpPr>
            <p:cNvPr id="72" name="任意多边形: 形状 71"/>
            <p:cNvSpPr/>
            <p:nvPr/>
          </p:nvSpPr>
          <p:spPr>
            <a:xfrm>
              <a:off x="11056311" y="5975380"/>
              <a:ext cx="104516" cy="132507"/>
            </a:xfrm>
            <a:custGeom>
              <a:avLst/>
              <a:gdLst>
                <a:gd name="connsiteX0" fmla="*/ 102246 w 104516"/>
                <a:gd name="connsiteY0" fmla="*/ 124464 h 132507"/>
                <a:gd name="connsiteX1" fmla="*/ 7758 w 104516"/>
                <a:gd name="connsiteY1" fmla="*/ 2599 h 132507"/>
                <a:gd name="connsiteX2" fmla="*/ -18 w 104516"/>
                <a:gd name="connsiteY2" fmla="*/ 5163 h 132507"/>
                <a:gd name="connsiteX3" fmla="*/ 98562 w 104516"/>
                <a:gd name="connsiteY3" fmla="*/ 131777 h 132507"/>
                <a:gd name="connsiteX4" fmla="*/ 102246 w 104516"/>
                <a:gd name="connsiteY4" fmla="*/ 124464 h 132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16" h="132507">
                  <a:moveTo>
                    <a:pt x="102246" y="124464"/>
                  </a:moveTo>
                  <a:cubicBezTo>
                    <a:pt x="56547" y="97170"/>
                    <a:pt x="22804" y="53662"/>
                    <a:pt x="7758" y="2599"/>
                  </a:cubicBezTo>
                  <a:cubicBezTo>
                    <a:pt x="6272" y="-2460"/>
                    <a:pt x="-1503" y="111"/>
                    <a:pt x="-18" y="5163"/>
                  </a:cubicBezTo>
                  <a:cubicBezTo>
                    <a:pt x="15741" y="58272"/>
                    <a:pt x="50941" y="103481"/>
                    <a:pt x="98562" y="131777"/>
                  </a:cubicBezTo>
                  <a:cubicBezTo>
                    <a:pt x="103103" y="134472"/>
                    <a:pt x="106766" y="127139"/>
                    <a:pt x="102246" y="124464"/>
                  </a:cubicBezTo>
                  <a:close/>
                </a:path>
              </a:pathLst>
            </a:custGeom>
            <a:solidFill>
              <a:srgbClr val="FFFFFF"/>
            </a:solidFill>
            <a:ln w="6905" cap="flat">
              <a:noFill/>
              <a:prstDash val="solid"/>
              <a:miter/>
            </a:ln>
          </p:spPr>
          <p:txBody>
            <a:bodyPr rtlCol="0" anchor="ctr"/>
            <a:lstStyle/>
            <a:p>
              <a:endParaRPr lang="zh-CN" altLang="en-US"/>
            </a:p>
          </p:txBody>
        </p:sp>
        <p:sp>
          <p:nvSpPr>
            <p:cNvPr id="73" name="任意多边形: 形状 72"/>
            <p:cNvSpPr/>
            <p:nvPr/>
          </p:nvSpPr>
          <p:spPr>
            <a:xfrm>
              <a:off x="11048677" y="5649583"/>
              <a:ext cx="69956" cy="17844"/>
            </a:xfrm>
            <a:custGeom>
              <a:avLst/>
              <a:gdLst>
                <a:gd name="connsiteX0" fmla="*/ 64409 w 69956"/>
                <a:gd name="connsiteY0" fmla="*/ 3454 h 17844"/>
                <a:gd name="connsiteX1" fmla="*/ 5515 w 69956"/>
                <a:gd name="connsiteY1" fmla="*/ 462 h 17844"/>
                <a:gd name="connsiteX2" fmla="*/ 1831 w 69956"/>
                <a:gd name="connsiteY2" fmla="*/ 7774 h 17844"/>
                <a:gd name="connsiteX3" fmla="*/ 66973 w 69956"/>
                <a:gd name="connsiteY3" fmla="*/ 11230 h 17844"/>
                <a:gd name="connsiteX4" fmla="*/ 69578 w 69956"/>
                <a:gd name="connsiteY4" fmla="*/ 6053 h 17844"/>
                <a:gd name="connsiteX5" fmla="*/ 64409 w 69956"/>
                <a:gd name="connsiteY5" fmla="*/ 3454 h 1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56" h="17844">
                  <a:moveTo>
                    <a:pt x="64409" y="3454"/>
                  </a:moveTo>
                  <a:cubicBezTo>
                    <a:pt x="45526" y="12426"/>
                    <a:pt x="23395" y="11299"/>
                    <a:pt x="5515" y="462"/>
                  </a:cubicBezTo>
                  <a:cubicBezTo>
                    <a:pt x="1008" y="-2289"/>
                    <a:pt x="-2641" y="5044"/>
                    <a:pt x="1831" y="7774"/>
                  </a:cubicBezTo>
                  <a:cubicBezTo>
                    <a:pt x="21633" y="19656"/>
                    <a:pt x="46030" y="20948"/>
                    <a:pt x="66973" y="11230"/>
                  </a:cubicBezTo>
                  <a:cubicBezTo>
                    <a:pt x="69067" y="10463"/>
                    <a:pt x="70207" y="8196"/>
                    <a:pt x="69578" y="6053"/>
                  </a:cubicBezTo>
                  <a:cubicBezTo>
                    <a:pt x="68860" y="3918"/>
                    <a:pt x="66551" y="2757"/>
                    <a:pt x="64409" y="3454"/>
                  </a:cubicBezTo>
                  <a:close/>
                </a:path>
              </a:pathLst>
            </a:custGeom>
            <a:solidFill>
              <a:srgbClr val="FFFFFF"/>
            </a:solidFill>
            <a:ln w="6905" cap="flat">
              <a:noFill/>
              <a:prstDash val="solid"/>
              <a:miter/>
            </a:ln>
          </p:spPr>
          <p:txBody>
            <a:bodyPr rtlCol="0" anchor="ctr"/>
            <a:lstStyle/>
            <a:p>
              <a:endParaRPr lang="zh-CN" altLang="en-US"/>
            </a:p>
          </p:txBody>
        </p:sp>
        <p:sp>
          <p:nvSpPr>
            <p:cNvPr id="74" name="任意多边形: 形状 73"/>
            <p:cNvSpPr/>
            <p:nvPr/>
          </p:nvSpPr>
          <p:spPr>
            <a:xfrm>
              <a:off x="10479361" y="5821863"/>
              <a:ext cx="746451" cy="667220"/>
            </a:xfrm>
            <a:custGeom>
              <a:avLst/>
              <a:gdLst>
                <a:gd name="connsiteX0" fmla="*/ -205 w 746451"/>
                <a:gd name="connsiteY0" fmla="*/ 19460 h 667220"/>
                <a:gd name="connsiteX1" fmla="*/ 8089 w 746451"/>
                <a:gd name="connsiteY1" fmla="*/ 24921 h 667220"/>
                <a:gd name="connsiteX2" fmla="*/ 112730 w 746451"/>
                <a:gd name="connsiteY2" fmla="*/ 106615 h 667220"/>
                <a:gd name="connsiteX3" fmla="*/ 120333 w 746451"/>
                <a:gd name="connsiteY3" fmla="*/ 113596 h 667220"/>
                <a:gd name="connsiteX4" fmla="*/ 307706 w 746451"/>
                <a:gd name="connsiteY4" fmla="*/ 370085 h 667220"/>
                <a:gd name="connsiteX5" fmla="*/ 353599 w 746451"/>
                <a:gd name="connsiteY5" fmla="*/ 488826 h 667220"/>
                <a:gd name="connsiteX6" fmla="*/ 417946 w 746451"/>
                <a:gd name="connsiteY6" fmla="*/ 653253 h 667220"/>
                <a:gd name="connsiteX7" fmla="*/ 429142 w 746451"/>
                <a:gd name="connsiteY7" fmla="*/ 667076 h 667220"/>
                <a:gd name="connsiteX8" fmla="*/ 732077 w 746451"/>
                <a:gd name="connsiteY8" fmla="*/ 667076 h 667220"/>
                <a:gd name="connsiteX9" fmla="*/ 734151 w 746451"/>
                <a:gd name="connsiteY9" fmla="*/ 666108 h 667220"/>
                <a:gd name="connsiteX10" fmla="*/ 746246 w 746451"/>
                <a:gd name="connsiteY10" fmla="*/ 666661 h 667220"/>
                <a:gd name="connsiteX11" fmla="*/ 744725 w 746451"/>
                <a:gd name="connsiteY11" fmla="*/ 660164 h 667220"/>
                <a:gd name="connsiteX12" fmla="*/ 743827 w 746451"/>
                <a:gd name="connsiteY12" fmla="*/ 656432 h 667220"/>
                <a:gd name="connsiteX13" fmla="*/ 743274 w 746451"/>
                <a:gd name="connsiteY13" fmla="*/ 654013 h 667220"/>
                <a:gd name="connsiteX14" fmla="*/ 743066 w 746451"/>
                <a:gd name="connsiteY14" fmla="*/ 653253 h 667220"/>
                <a:gd name="connsiteX15" fmla="*/ 742583 w 746451"/>
                <a:gd name="connsiteY15" fmla="*/ 651110 h 667220"/>
                <a:gd name="connsiteX16" fmla="*/ 733183 w 746451"/>
                <a:gd name="connsiteY16" fmla="*/ 613995 h 667220"/>
                <a:gd name="connsiteX17" fmla="*/ 733114 w 746451"/>
                <a:gd name="connsiteY17" fmla="*/ 613856 h 667220"/>
                <a:gd name="connsiteX18" fmla="*/ 629440 w 746451"/>
                <a:gd name="connsiteY18" fmla="*/ 341678 h 667220"/>
                <a:gd name="connsiteX19" fmla="*/ 625155 w 746451"/>
                <a:gd name="connsiteY19" fmla="*/ 333937 h 667220"/>
                <a:gd name="connsiteX20" fmla="*/ 553344 w 746451"/>
                <a:gd name="connsiteY20" fmla="*/ 225011 h 667220"/>
                <a:gd name="connsiteX21" fmla="*/ 506276 w 746451"/>
                <a:gd name="connsiteY21" fmla="*/ 171169 h 667220"/>
                <a:gd name="connsiteX22" fmla="*/ 359197 w 746451"/>
                <a:gd name="connsiteY22" fmla="*/ 60999 h 667220"/>
                <a:gd name="connsiteX23" fmla="*/ 8642 w 746451"/>
                <a:gd name="connsiteY23" fmla="*/ 16696 h 667220"/>
                <a:gd name="connsiteX24" fmla="*/ -205 w 746451"/>
                <a:gd name="connsiteY24" fmla="*/ 19460 h 66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6451" h="667220">
                  <a:moveTo>
                    <a:pt x="-205" y="19460"/>
                  </a:moveTo>
                  <a:cubicBezTo>
                    <a:pt x="2559" y="21257"/>
                    <a:pt x="5324" y="23054"/>
                    <a:pt x="8089" y="24921"/>
                  </a:cubicBezTo>
                  <a:cubicBezTo>
                    <a:pt x="45121" y="49277"/>
                    <a:pt x="80121" y="76598"/>
                    <a:pt x="112730" y="106615"/>
                  </a:cubicBezTo>
                  <a:cubicBezTo>
                    <a:pt x="115287" y="108896"/>
                    <a:pt x="117845" y="111246"/>
                    <a:pt x="120333" y="113596"/>
                  </a:cubicBezTo>
                  <a:cubicBezTo>
                    <a:pt x="198123" y="186762"/>
                    <a:pt x="261661" y="273730"/>
                    <a:pt x="307706" y="370085"/>
                  </a:cubicBezTo>
                  <a:cubicBezTo>
                    <a:pt x="325994" y="408444"/>
                    <a:pt x="341330" y="448137"/>
                    <a:pt x="353599" y="488826"/>
                  </a:cubicBezTo>
                  <a:cubicBezTo>
                    <a:pt x="370532" y="545017"/>
                    <a:pt x="384425" y="607291"/>
                    <a:pt x="417946" y="653253"/>
                  </a:cubicBezTo>
                  <a:cubicBezTo>
                    <a:pt x="421387" y="658084"/>
                    <a:pt x="425127" y="662701"/>
                    <a:pt x="429142" y="667076"/>
                  </a:cubicBezTo>
                  <a:lnTo>
                    <a:pt x="732077" y="667076"/>
                  </a:lnTo>
                  <a:cubicBezTo>
                    <a:pt x="732768" y="666730"/>
                    <a:pt x="733460" y="666454"/>
                    <a:pt x="734151" y="666108"/>
                  </a:cubicBezTo>
                  <a:lnTo>
                    <a:pt x="746246" y="666661"/>
                  </a:lnTo>
                  <a:cubicBezTo>
                    <a:pt x="745762" y="664518"/>
                    <a:pt x="745209" y="662307"/>
                    <a:pt x="744725" y="660164"/>
                  </a:cubicBezTo>
                  <a:cubicBezTo>
                    <a:pt x="744449" y="658920"/>
                    <a:pt x="744103" y="657676"/>
                    <a:pt x="743827" y="656432"/>
                  </a:cubicBezTo>
                  <a:cubicBezTo>
                    <a:pt x="743619" y="655603"/>
                    <a:pt x="743412" y="654773"/>
                    <a:pt x="743274" y="654013"/>
                  </a:cubicBezTo>
                  <a:cubicBezTo>
                    <a:pt x="743205" y="653736"/>
                    <a:pt x="743136" y="653460"/>
                    <a:pt x="743066" y="653253"/>
                  </a:cubicBezTo>
                  <a:cubicBezTo>
                    <a:pt x="742928" y="652492"/>
                    <a:pt x="742721" y="651801"/>
                    <a:pt x="742583" y="651110"/>
                  </a:cubicBezTo>
                  <a:cubicBezTo>
                    <a:pt x="739542" y="638738"/>
                    <a:pt x="736404" y="626366"/>
                    <a:pt x="733183" y="613995"/>
                  </a:cubicBezTo>
                  <a:cubicBezTo>
                    <a:pt x="733183" y="613926"/>
                    <a:pt x="733183" y="613926"/>
                    <a:pt x="733114" y="613856"/>
                  </a:cubicBezTo>
                  <a:cubicBezTo>
                    <a:pt x="708301" y="519651"/>
                    <a:pt x="675402" y="426691"/>
                    <a:pt x="629440" y="341678"/>
                  </a:cubicBezTo>
                  <a:cubicBezTo>
                    <a:pt x="628058" y="339121"/>
                    <a:pt x="626676" y="336494"/>
                    <a:pt x="625155" y="333937"/>
                  </a:cubicBezTo>
                  <a:cubicBezTo>
                    <a:pt x="604227" y="295730"/>
                    <a:pt x="580209" y="259299"/>
                    <a:pt x="553344" y="225011"/>
                  </a:cubicBezTo>
                  <a:cubicBezTo>
                    <a:pt x="538573" y="206280"/>
                    <a:pt x="522863" y="188310"/>
                    <a:pt x="506276" y="171169"/>
                  </a:cubicBezTo>
                  <a:cubicBezTo>
                    <a:pt x="463327" y="126963"/>
                    <a:pt x="413695" y="89786"/>
                    <a:pt x="359197" y="60999"/>
                  </a:cubicBezTo>
                  <a:cubicBezTo>
                    <a:pt x="250547" y="3633"/>
                    <a:pt x="124756" y="-18346"/>
                    <a:pt x="8642" y="16696"/>
                  </a:cubicBezTo>
                  <a:cubicBezTo>
                    <a:pt x="5669" y="17594"/>
                    <a:pt x="2767" y="18493"/>
                    <a:pt x="-205" y="19460"/>
                  </a:cubicBezTo>
                  <a:close/>
                </a:path>
              </a:pathLst>
            </a:custGeom>
            <a:solidFill>
              <a:srgbClr val="F2F2F2"/>
            </a:solidFill>
            <a:ln w="6905" cap="flat">
              <a:noFill/>
              <a:prstDash val="solid"/>
              <a:miter/>
            </a:ln>
          </p:spPr>
          <p:txBody>
            <a:bodyPr rtlCol="0" anchor="ctr"/>
            <a:lstStyle/>
            <a:p>
              <a:endParaRPr lang="zh-CN" altLang="en-US"/>
            </a:p>
          </p:txBody>
        </p:sp>
        <p:sp>
          <p:nvSpPr>
            <p:cNvPr id="75" name="任意多边形: 形状 74"/>
            <p:cNvSpPr/>
            <p:nvPr/>
          </p:nvSpPr>
          <p:spPr>
            <a:xfrm>
              <a:off x="10476485" y="5837060"/>
              <a:ext cx="747917" cy="648381"/>
            </a:xfrm>
            <a:custGeom>
              <a:avLst/>
              <a:gdLst>
                <a:gd name="connsiteX0" fmla="*/ 3355 w 747917"/>
                <a:gd name="connsiteY0" fmla="*/ 8106 h 648381"/>
                <a:gd name="connsiteX1" fmla="*/ 396534 w 747917"/>
                <a:gd name="connsiteY1" fmla="*/ 227396 h 648381"/>
                <a:gd name="connsiteX2" fmla="*/ 453078 w 747917"/>
                <a:gd name="connsiteY2" fmla="*/ 308338 h 648381"/>
                <a:gd name="connsiteX3" fmla="*/ 467654 w 747917"/>
                <a:gd name="connsiteY3" fmla="*/ 402329 h 648381"/>
                <a:gd name="connsiteX4" fmla="*/ 463134 w 747917"/>
                <a:gd name="connsiteY4" fmla="*/ 492760 h 648381"/>
                <a:gd name="connsiteX5" fmla="*/ 513202 w 747917"/>
                <a:gd name="connsiteY5" fmla="*/ 568145 h 648381"/>
                <a:gd name="connsiteX6" fmla="*/ 621285 w 747917"/>
                <a:gd name="connsiteY6" fmla="*/ 605661 h 648381"/>
                <a:gd name="connsiteX7" fmla="*/ 741395 w 747917"/>
                <a:gd name="connsiteY7" fmla="*/ 647414 h 648381"/>
                <a:gd name="connsiteX8" fmla="*/ 746053 w 747917"/>
                <a:gd name="connsiteY8" fmla="*/ 640682 h 648381"/>
                <a:gd name="connsiteX9" fmla="*/ 537842 w 747917"/>
                <a:gd name="connsiteY9" fmla="*/ 572789 h 648381"/>
                <a:gd name="connsiteX10" fmla="*/ 472589 w 747917"/>
                <a:gd name="connsiteY10" fmla="*/ 498842 h 648381"/>
                <a:gd name="connsiteX11" fmla="*/ 475430 w 747917"/>
                <a:gd name="connsiteY11" fmla="*/ 406946 h 648381"/>
                <a:gd name="connsiteX12" fmla="*/ 464599 w 747917"/>
                <a:gd name="connsiteY12" fmla="*/ 314510 h 648381"/>
                <a:gd name="connsiteX13" fmla="*/ 411380 w 747917"/>
                <a:gd name="connsiteY13" fmla="*/ 231695 h 648381"/>
                <a:gd name="connsiteX14" fmla="*/ 240097 w 747917"/>
                <a:gd name="connsiteY14" fmla="*/ 90658 h 648381"/>
                <a:gd name="connsiteX15" fmla="*/ 3977 w 747917"/>
                <a:gd name="connsiteY15" fmla="*/ -57 h 648381"/>
                <a:gd name="connsiteX16" fmla="*/ 3348 w 747917"/>
                <a:gd name="connsiteY16" fmla="*/ 8106 h 6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7917" h="648381">
                  <a:moveTo>
                    <a:pt x="3355" y="8106"/>
                  </a:moveTo>
                  <a:cubicBezTo>
                    <a:pt x="154200" y="38068"/>
                    <a:pt x="291775" y="114800"/>
                    <a:pt x="396534" y="227396"/>
                  </a:cubicBezTo>
                  <a:cubicBezTo>
                    <a:pt x="419515" y="251241"/>
                    <a:pt x="438598" y="278556"/>
                    <a:pt x="453078" y="308338"/>
                  </a:cubicBezTo>
                  <a:cubicBezTo>
                    <a:pt x="466237" y="337802"/>
                    <a:pt x="471276" y="370259"/>
                    <a:pt x="467654" y="402329"/>
                  </a:cubicBezTo>
                  <a:cubicBezTo>
                    <a:pt x="464883" y="432298"/>
                    <a:pt x="458572" y="462632"/>
                    <a:pt x="463134" y="492760"/>
                  </a:cubicBezTo>
                  <a:cubicBezTo>
                    <a:pt x="468311" y="523876"/>
                    <a:pt x="486530" y="551301"/>
                    <a:pt x="513202" y="568145"/>
                  </a:cubicBezTo>
                  <a:cubicBezTo>
                    <a:pt x="545527" y="589743"/>
                    <a:pt x="583679" y="598445"/>
                    <a:pt x="621285" y="605661"/>
                  </a:cubicBezTo>
                  <a:cubicBezTo>
                    <a:pt x="663045" y="613671"/>
                    <a:pt x="706539" y="621329"/>
                    <a:pt x="741395" y="647414"/>
                  </a:cubicBezTo>
                  <a:cubicBezTo>
                    <a:pt x="745611" y="650572"/>
                    <a:pt x="750269" y="643833"/>
                    <a:pt x="746053" y="640682"/>
                  </a:cubicBezTo>
                  <a:cubicBezTo>
                    <a:pt x="685425" y="595300"/>
                    <a:pt x="604172" y="604824"/>
                    <a:pt x="537842" y="572789"/>
                  </a:cubicBezTo>
                  <a:cubicBezTo>
                    <a:pt x="506891" y="557839"/>
                    <a:pt x="480254" y="533476"/>
                    <a:pt x="472589" y="498842"/>
                  </a:cubicBezTo>
                  <a:cubicBezTo>
                    <a:pt x="465885" y="468556"/>
                    <a:pt x="472361" y="437267"/>
                    <a:pt x="475430" y="406946"/>
                  </a:cubicBezTo>
                  <a:cubicBezTo>
                    <a:pt x="479425" y="375712"/>
                    <a:pt x="475706" y="343974"/>
                    <a:pt x="464599" y="314510"/>
                  </a:cubicBezTo>
                  <a:cubicBezTo>
                    <a:pt x="451689" y="284085"/>
                    <a:pt x="433691" y="256080"/>
                    <a:pt x="411380" y="231695"/>
                  </a:cubicBezTo>
                  <a:cubicBezTo>
                    <a:pt x="362032" y="175995"/>
                    <a:pt x="304230" y="128402"/>
                    <a:pt x="240097" y="90658"/>
                  </a:cubicBezTo>
                  <a:cubicBezTo>
                    <a:pt x="167139" y="47177"/>
                    <a:pt x="87282" y="16496"/>
                    <a:pt x="3977" y="-57"/>
                  </a:cubicBezTo>
                  <a:cubicBezTo>
                    <a:pt x="-1179" y="-1080"/>
                    <a:pt x="-1774" y="7090"/>
                    <a:pt x="3348" y="8106"/>
                  </a:cubicBezTo>
                  <a:close/>
                </a:path>
              </a:pathLst>
            </a:custGeom>
            <a:solidFill>
              <a:srgbClr val="FFFFFF"/>
            </a:solidFill>
            <a:ln w="6905" cap="flat">
              <a:noFill/>
              <a:prstDash val="solid"/>
              <a:miter/>
            </a:ln>
          </p:spPr>
          <p:txBody>
            <a:bodyPr rtlCol="0" anchor="ctr"/>
            <a:lstStyle/>
            <a:p>
              <a:endParaRPr lang="zh-CN" altLang="en-US"/>
            </a:p>
          </p:txBody>
        </p:sp>
        <p:sp>
          <p:nvSpPr>
            <p:cNvPr id="76" name="任意多边形: 形状 75"/>
            <p:cNvSpPr/>
            <p:nvPr/>
          </p:nvSpPr>
          <p:spPr>
            <a:xfrm>
              <a:off x="10831801" y="5882830"/>
              <a:ext cx="34698" cy="145084"/>
            </a:xfrm>
            <a:custGeom>
              <a:avLst/>
              <a:gdLst>
                <a:gd name="connsiteX0" fmla="*/ 9619 w 34698"/>
                <a:gd name="connsiteY0" fmla="*/ 143385 h 145084"/>
                <a:gd name="connsiteX1" fmla="*/ 7103 w 34698"/>
                <a:gd name="connsiteY1" fmla="*/ 1255 h 145084"/>
                <a:gd name="connsiteX2" fmla="*/ 820 w 34698"/>
                <a:gd name="connsiteY2" fmla="*/ 6508 h 145084"/>
                <a:gd name="connsiteX3" fmla="*/ 2887 w 34698"/>
                <a:gd name="connsiteY3" fmla="*/ 138726 h 145084"/>
                <a:gd name="connsiteX4" fmla="*/ 9619 w 34698"/>
                <a:gd name="connsiteY4" fmla="*/ 143385 h 145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8" h="145084">
                  <a:moveTo>
                    <a:pt x="9619" y="143385"/>
                  </a:moveTo>
                  <a:cubicBezTo>
                    <a:pt x="43713" y="101791"/>
                    <a:pt x="42649" y="41619"/>
                    <a:pt x="7103" y="1255"/>
                  </a:cubicBezTo>
                  <a:cubicBezTo>
                    <a:pt x="3612" y="-2692"/>
                    <a:pt x="-2677" y="2554"/>
                    <a:pt x="820" y="6508"/>
                  </a:cubicBezTo>
                  <a:cubicBezTo>
                    <a:pt x="33996" y="44045"/>
                    <a:pt x="34873" y="100160"/>
                    <a:pt x="2887" y="138726"/>
                  </a:cubicBezTo>
                  <a:cubicBezTo>
                    <a:pt x="-473" y="142783"/>
                    <a:pt x="6280" y="147421"/>
                    <a:pt x="9619" y="143385"/>
                  </a:cubicBezTo>
                  <a:close/>
                </a:path>
              </a:pathLst>
            </a:custGeom>
            <a:solidFill>
              <a:srgbClr val="FFFFFF"/>
            </a:solidFill>
            <a:ln w="6905" cap="flat">
              <a:noFill/>
              <a:prstDash val="solid"/>
              <a:miter/>
            </a:ln>
          </p:spPr>
          <p:txBody>
            <a:bodyPr rtlCol="0" anchor="ctr"/>
            <a:lstStyle/>
            <a:p>
              <a:endParaRPr lang="zh-CN" altLang="en-US"/>
            </a:p>
          </p:txBody>
        </p:sp>
        <p:sp>
          <p:nvSpPr>
            <p:cNvPr id="77" name="任意多边形: 形状 76"/>
            <p:cNvSpPr/>
            <p:nvPr/>
          </p:nvSpPr>
          <p:spPr>
            <a:xfrm>
              <a:off x="10792606" y="6183294"/>
              <a:ext cx="159879" cy="50618"/>
            </a:xfrm>
            <a:custGeom>
              <a:avLst/>
              <a:gdLst>
                <a:gd name="connsiteX0" fmla="*/ 154940 w 159879"/>
                <a:gd name="connsiteY0" fmla="*/ 41083 h 50618"/>
                <a:gd name="connsiteX1" fmla="*/ 6127 w 159879"/>
                <a:gd name="connsiteY1" fmla="*/ 671 h 50618"/>
                <a:gd name="connsiteX2" fmla="*/ 1462 w 159879"/>
                <a:gd name="connsiteY2" fmla="*/ 7403 h 50618"/>
                <a:gd name="connsiteX3" fmla="*/ 156406 w 159879"/>
                <a:gd name="connsiteY3" fmla="*/ 49142 h 50618"/>
                <a:gd name="connsiteX4" fmla="*/ 154940 w 159879"/>
                <a:gd name="connsiteY4" fmla="*/ 41083 h 5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79" h="50618">
                  <a:moveTo>
                    <a:pt x="154940" y="41083"/>
                  </a:moveTo>
                  <a:cubicBezTo>
                    <a:pt x="102018" y="46813"/>
                    <a:pt x="48882" y="32381"/>
                    <a:pt x="6127" y="671"/>
                  </a:cubicBezTo>
                  <a:cubicBezTo>
                    <a:pt x="1890" y="-2474"/>
                    <a:pt x="-2768" y="4265"/>
                    <a:pt x="1462" y="7403"/>
                  </a:cubicBezTo>
                  <a:cubicBezTo>
                    <a:pt x="46021" y="40316"/>
                    <a:pt x="101348" y="55224"/>
                    <a:pt x="156406" y="49142"/>
                  </a:cubicBezTo>
                  <a:cubicBezTo>
                    <a:pt x="161651" y="48555"/>
                    <a:pt x="160159" y="40502"/>
                    <a:pt x="154940" y="41083"/>
                  </a:cubicBezTo>
                  <a:close/>
                </a:path>
              </a:pathLst>
            </a:custGeom>
            <a:solidFill>
              <a:srgbClr val="FFFFFF"/>
            </a:solidFill>
            <a:ln w="6905" cap="flat">
              <a:noFill/>
              <a:prstDash val="solid"/>
              <a:miter/>
            </a:ln>
          </p:spPr>
          <p:txBody>
            <a:bodyPr rtlCol="0" anchor="ctr"/>
            <a:lstStyle/>
            <a:p>
              <a:endParaRPr lang="zh-CN" altLang="en-US"/>
            </a:p>
          </p:txBody>
        </p:sp>
        <p:sp>
          <p:nvSpPr>
            <p:cNvPr id="70" name="任意多边形: 形状 69"/>
            <p:cNvSpPr/>
            <p:nvPr/>
          </p:nvSpPr>
          <p:spPr>
            <a:xfrm>
              <a:off x="11012510" y="5508217"/>
              <a:ext cx="213463" cy="964946"/>
            </a:xfrm>
            <a:custGeom>
              <a:avLst/>
              <a:gdLst>
                <a:gd name="connsiteX0" fmla="*/ 917 w 213463"/>
                <a:gd name="connsiteY0" fmla="*/ 7253 h 964946"/>
                <a:gd name="connsiteX1" fmla="*/ 182823 w 213463"/>
                <a:gd name="connsiteY1" fmla="*/ 419066 h 964946"/>
                <a:gd name="connsiteX2" fmla="*/ 179236 w 213463"/>
                <a:gd name="connsiteY2" fmla="*/ 517735 h 964946"/>
                <a:gd name="connsiteX3" fmla="*/ 134290 w 213463"/>
                <a:gd name="connsiteY3" fmla="*/ 601559 h 964946"/>
                <a:gd name="connsiteX4" fmla="*/ 76233 w 213463"/>
                <a:gd name="connsiteY4" fmla="*/ 671034 h 964946"/>
                <a:gd name="connsiteX5" fmla="*/ 70828 w 213463"/>
                <a:gd name="connsiteY5" fmla="*/ 761376 h 964946"/>
                <a:gd name="connsiteX6" fmla="*/ 134532 w 213463"/>
                <a:gd name="connsiteY6" fmla="*/ 856403 h 964946"/>
                <a:gd name="connsiteX7" fmla="*/ 205293 w 213463"/>
                <a:gd name="connsiteY7" fmla="*/ 962054 h 964946"/>
                <a:gd name="connsiteX8" fmla="*/ 213075 w 213463"/>
                <a:gd name="connsiteY8" fmla="*/ 959482 h 964946"/>
                <a:gd name="connsiteX9" fmla="*/ 87699 w 213463"/>
                <a:gd name="connsiteY9" fmla="*/ 779920 h 964946"/>
                <a:gd name="connsiteX10" fmla="*/ 80124 w 213463"/>
                <a:gd name="connsiteY10" fmla="*/ 681589 h 964946"/>
                <a:gd name="connsiteX11" fmla="*/ 137718 w 213463"/>
                <a:gd name="connsiteY11" fmla="*/ 609929 h 964946"/>
                <a:gd name="connsiteX12" fmla="*/ 184724 w 213463"/>
                <a:gd name="connsiteY12" fmla="*/ 529603 h 964946"/>
                <a:gd name="connsiteX13" fmla="*/ 192092 w 213463"/>
                <a:gd name="connsiteY13" fmla="*/ 431438 h 964946"/>
                <a:gd name="connsiteX14" fmla="*/ 140241 w 213463"/>
                <a:gd name="connsiteY14" fmla="*/ 215706 h 964946"/>
                <a:gd name="connsiteX15" fmla="*/ 6336 w 213463"/>
                <a:gd name="connsiteY15" fmla="*/ 1108 h 964946"/>
                <a:gd name="connsiteX16" fmla="*/ 917 w 213463"/>
                <a:gd name="connsiteY16" fmla="*/ 7253 h 96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463" h="964946">
                  <a:moveTo>
                    <a:pt x="917" y="7253"/>
                  </a:moveTo>
                  <a:cubicBezTo>
                    <a:pt x="103326" y="121999"/>
                    <a:pt x="166975" y="266092"/>
                    <a:pt x="182823" y="419066"/>
                  </a:cubicBezTo>
                  <a:cubicBezTo>
                    <a:pt x="186818" y="451944"/>
                    <a:pt x="185609" y="485237"/>
                    <a:pt x="179236" y="517735"/>
                  </a:cubicBezTo>
                  <a:cubicBezTo>
                    <a:pt x="172006" y="549190"/>
                    <a:pt x="156490" y="578129"/>
                    <a:pt x="134290" y="601559"/>
                  </a:cubicBezTo>
                  <a:cubicBezTo>
                    <a:pt x="114032" y="623815"/>
                    <a:pt x="90726" y="644238"/>
                    <a:pt x="76233" y="671034"/>
                  </a:cubicBezTo>
                  <a:cubicBezTo>
                    <a:pt x="61635" y="699005"/>
                    <a:pt x="59673" y="731870"/>
                    <a:pt x="70828" y="761376"/>
                  </a:cubicBezTo>
                  <a:cubicBezTo>
                    <a:pt x="83621" y="798083"/>
                    <a:pt x="108848" y="828003"/>
                    <a:pt x="134532" y="856403"/>
                  </a:cubicBezTo>
                  <a:cubicBezTo>
                    <a:pt x="163049" y="887941"/>
                    <a:pt x="193170" y="920245"/>
                    <a:pt x="205293" y="962054"/>
                  </a:cubicBezTo>
                  <a:cubicBezTo>
                    <a:pt x="206765" y="967120"/>
                    <a:pt x="214540" y="964542"/>
                    <a:pt x="213075" y="959482"/>
                  </a:cubicBezTo>
                  <a:cubicBezTo>
                    <a:pt x="191981" y="886745"/>
                    <a:pt x="121372" y="845427"/>
                    <a:pt x="87699" y="779920"/>
                  </a:cubicBezTo>
                  <a:cubicBezTo>
                    <a:pt x="71989" y="749349"/>
                    <a:pt x="65389" y="713859"/>
                    <a:pt x="80124" y="681589"/>
                  </a:cubicBezTo>
                  <a:cubicBezTo>
                    <a:pt x="93000" y="653369"/>
                    <a:pt x="117011" y="632288"/>
                    <a:pt x="137718" y="609929"/>
                  </a:cubicBezTo>
                  <a:cubicBezTo>
                    <a:pt x="159711" y="587390"/>
                    <a:pt x="175850" y="559813"/>
                    <a:pt x="184724" y="529603"/>
                  </a:cubicBezTo>
                  <a:cubicBezTo>
                    <a:pt x="192735" y="497533"/>
                    <a:pt x="195223" y="464344"/>
                    <a:pt x="192092" y="431438"/>
                  </a:cubicBezTo>
                  <a:cubicBezTo>
                    <a:pt x="186224" y="357255"/>
                    <a:pt x="168724" y="284455"/>
                    <a:pt x="140241" y="215706"/>
                  </a:cubicBezTo>
                  <a:cubicBezTo>
                    <a:pt x="108171" y="137059"/>
                    <a:pt x="62879" y="64481"/>
                    <a:pt x="6336" y="1108"/>
                  </a:cubicBezTo>
                  <a:cubicBezTo>
                    <a:pt x="2832" y="-2811"/>
                    <a:pt x="-2560" y="3361"/>
                    <a:pt x="917" y="7253"/>
                  </a:cubicBezTo>
                  <a:close/>
                </a:path>
              </a:pathLst>
            </a:custGeom>
            <a:solidFill>
              <a:srgbClr val="FFFFFF"/>
            </a:solidFill>
            <a:ln w="6905" cap="flat">
              <a:noFill/>
              <a:prstDash val="solid"/>
              <a:miter/>
            </a:ln>
          </p:spPr>
          <p:txBody>
            <a:bodyPr rtlCol="0" anchor="ctr"/>
            <a:lstStyle/>
            <a:p>
              <a:endParaRPr lang="zh-CN" altLang="en-US"/>
            </a:p>
          </p:txBody>
        </p:sp>
      </p:grpSp>
      <p:sp>
        <p:nvSpPr>
          <p:cNvPr id="109" name="任意多边形: 形状 108"/>
          <p:cNvSpPr/>
          <p:nvPr/>
        </p:nvSpPr>
        <p:spPr>
          <a:xfrm flipH="1">
            <a:off x="463549" y="5550604"/>
            <a:ext cx="754007" cy="1311872"/>
          </a:xfrm>
          <a:custGeom>
            <a:avLst/>
            <a:gdLst>
              <a:gd name="connsiteX0" fmla="*/ 29963 w 754007"/>
              <a:gd name="connsiteY0" fmla="*/ 1096106 h 1311872"/>
              <a:gd name="connsiteX1" fmla="*/ 61465 w 754007"/>
              <a:gd name="connsiteY1" fmla="*/ 1066823 h 1311872"/>
              <a:gd name="connsiteX2" fmla="*/ 51505 w 754007"/>
              <a:gd name="connsiteY2" fmla="*/ 1043182 h 1311872"/>
              <a:gd name="connsiteX3" fmla="*/ 49346 w 754007"/>
              <a:gd name="connsiteY3" fmla="*/ 1034920 h 1311872"/>
              <a:gd name="connsiteX4" fmla="*/ 154870 w 754007"/>
              <a:gd name="connsiteY4" fmla="*/ 987799 h 1311872"/>
              <a:gd name="connsiteX5" fmla="*/ 200821 w 754007"/>
              <a:gd name="connsiteY5" fmla="*/ 1032044 h 1311872"/>
              <a:gd name="connsiteX6" fmla="*/ 262844 w 754007"/>
              <a:gd name="connsiteY6" fmla="*/ 1296136 h 1311872"/>
              <a:gd name="connsiteX7" fmla="*/ 127900 w 754007"/>
              <a:gd name="connsiteY7" fmla="*/ 290738 h 1311872"/>
              <a:gd name="connsiteX8" fmla="*/ -241 w 754007"/>
              <a:gd name="connsiteY8" fmla="*/ 125035 h 1311872"/>
              <a:gd name="connsiteX9" fmla="*/ 45625 w 754007"/>
              <a:gd name="connsiteY9" fmla="*/ 77257 h 1311872"/>
              <a:gd name="connsiteX10" fmla="*/ 14883 w 754007"/>
              <a:gd name="connsiteY10" fmla="*/ 40225 h 1311872"/>
              <a:gd name="connsiteX11" fmla="*/ 145550 w 754007"/>
              <a:gd name="connsiteY11" fmla="*/ 279830 h 1311872"/>
              <a:gd name="connsiteX12" fmla="*/ 256707 w 754007"/>
              <a:gd name="connsiteY12" fmla="*/ 450108 h 1311872"/>
              <a:gd name="connsiteX13" fmla="*/ 279376 w 754007"/>
              <a:gd name="connsiteY13" fmla="*/ 259424 h 1311872"/>
              <a:gd name="connsiteX14" fmla="*/ 383935 w 754007"/>
              <a:gd name="connsiteY14" fmla="*/ 105422 h 1311872"/>
              <a:gd name="connsiteX15" fmla="*/ 534481 w 754007"/>
              <a:gd name="connsiteY15" fmla="*/ 147473 h 1311872"/>
              <a:gd name="connsiteX16" fmla="*/ 535906 w 754007"/>
              <a:gd name="connsiteY16" fmla="*/ 233000 h 1311872"/>
              <a:gd name="connsiteX17" fmla="*/ 307754 w 754007"/>
              <a:gd name="connsiteY17" fmla="*/ 566573 h 1311872"/>
              <a:gd name="connsiteX18" fmla="*/ 365150 w 754007"/>
              <a:gd name="connsiteY18" fmla="*/ 975270 h 1311872"/>
              <a:gd name="connsiteX19" fmla="*/ 680459 w 754007"/>
              <a:gd name="connsiteY19" fmla="*/ 706467 h 1311872"/>
              <a:gd name="connsiteX20" fmla="*/ 746024 w 754007"/>
              <a:gd name="connsiteY20" fmla="*/ 720149 h 1311872"/>
              <a:gd name="connsiteX21" fmla="*/ 753142 w 754007"/>
              <a:gd name="connsiteY21" fmla="*/ 753750 h 1311872"/>
              <a:gd name="connsiteX22" fmla="*/ 705432 w 754007"/>
              <a:gd name="connsiteY22" fmla="*/ 779499 h 1311872"/>
              <a:gd name="connsiteX23" fmla="*/ 694738 w 754007"/>
              <a:gd name="connsiteY23" fmla="*/ 836981 h 1311872"/>
              <a:gd name="connsiteX24" fmla="*/ 725361 w 754007"/>
              <a:gd name="connsiteY24" fmla="*/ 854785 h 1311872"/>
              <a:gd name="connsiteX25" fmla="*/ 345316 w 754007"/>
              <a:gd name="connsiteY25" fmla="*/ 1111375 h 1311872"/>
              <a:gd name="connsiteX26" fmla="*/ 279589 w 754007"/>
              <a:gd name="connsiteY26" fmla="*/ 1309390 h 1311872"/>
              <a:gd name="connsiteX27" fmla="*/ 38072 w 754007"/>
              <a:gd name="connsiteY27" fmla="*/ 1311695 h 1311872"/>
              <a:gd name="connsiteX28" fmla="*/ 35571 w 754007"/>
              <a:gd name="connsiteY28" fmla="*/ 1303578 h 1311872"/>
              <a:gd name="connsiteX29" fmla="*/ 102356 w 754007"/>
              <a:gd name="connsiteY29" fmla="*/ 1298961 h 1311872"/>
              <a:gd name="connsiteX30" fmla="*/ 29955 w 754007"/>
              <a:gd name="connsiteY30" fmla="*/ 1096114 h 13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4007" h="1311872">
                <a:moveTo>
                  <a:pt x="29963" y="1096106"/>
                </a:moveTo>
                <a:cubicBezTo>
                  <a:pt x="46751" y="1096721"/>
                  <a:pt x="60859" y="1083611"/>
                  <a:pt x="61465" y="1066823"/>
                </a:cubicBezTo>
                <a:cubicBezTo>
                  <a:pt x="61790" y="1057861"/>
                  <a:pt x="58145" y="1049207"/>
                  <a:pt x="51505" y="1043182"/>
                </a:cubicBezTo>
                <a:cubicBezTo>
                  <a:pt x="50712" y="1040143"/>
                  <a:pt x="50140" y="1037959"/>
                  <a:pt x="49346" y="1034920"/>
                </a:cubicBezTo>
                <a:cubicBezTo>
                  <a:pt x="65468" y="992767"/>
                  <a:pt x="112717" y="971669"/>
                  <a:pt x="154870" y="987799"/>
                </a:cubicBezTo>
                <a:cubicBezTo>
                  <a:pt x="175550" y="995720"/>
                  <a:pt x="192133" y="1011680"/>
                  <a:pt x="200821" y="1032044"/>
                </a:cubicBezTo>
                <a:cubicBezTo>
                  <a:pt x="237675" y="1116078"/>
                  <a:pt x="285154" y="1202979"/>
                  <a:pt x="262844" y="1296136"/>
                </a:cubicBezTo>
                <a:cubicBezTo>
                  <a:pt x="413005" y="969868"/>
                  <a:pt x="357034" y="566343"/>
                  <a:pt x="127900" y="290738"/>
                </a:cubicBezTo>
                <a:cubicBezTo>
                  <a:pt x="64973" y="256846"/>
                  <a:pt x="13645" y="196053"/>
                  <a:pt x="-241" y="125035"/>
                </a:cubicBezTo>
                <a:cubicBezTo>
                  <a:pt x="30843" y="135243"/>
                  <a:pt x="69232" y="109672"/>
                  <a:pt x="45625" y="77257"/>
                </a:cubicBezTo>
                <a:cubicBezTo>
                  <a:pt x="35409" y="64882"/>
                  <a:pt x="25099" y="52600"/>
                  <a:pt x="14883" y="40225"/>
                </a:cubicBezTo>
                <a:cubicBezTo>
                  <a:pt x="131382" y="-86244"/>
                  <a:pt x="273487" y="109416"/>
                  <a:pt x="145550" y="279830"/>
                </a:cubicBezTo>
                <a:cubicBezTo>
                  <a:pt x="188437" y="332558"/>
                  <a:pt x="225692" y="389630"/>
                  <a:pt x="256707" y="450108"/>
                </a:cubicBezTo>
                <a:cubicBezTo>
                  <a:pt x="249069" y="385645"/>
                  <a:pt x="256836" y="320293"/>
                  <a:pt x="279376" y="259424"/>
                </a:cubicBezTo>
                <a:cubicBezTo>
                  <a:pt x="302266" y="202676"/>
                  <a:pt x="345725" y="154651"/>
                  <a:pt x="383935" y="105422"/>
                </a:cubicBezTo>
                <a:cubicBezTo>
                  <a:pt x="430390" y="45431"/>
                  <a:pt x="527431" y="71982"/>
                  <a:pt x="534481" y="147473"/>
                </a:cubicBezTo>
                <a:cubicBezTo>
                  <a:pt x="491218" y="162152"/>
                  <a:pt x="486182" y="224892"/>
                  <a:pt x="535906" y="233000"/>
                </a:cubicBezTo>
                <a:cubicBezTo>
                  <a:pt x="524239" y="373679"/>
                  <a:pt x="433642" y="503732"/>
                  <a:pt x="307754" y="566573"/>
                </a:cubicBezTo>
                <a:cubicBezTo>
                  <a:pt x="355702" y="697182"/>
                  <a:pt x="375272" y="836503"/>
                  <a:pt x="365150" y="975270"/>
                </a:cubicBezTo>
                <a:cubicBezTo>
                  <a:pt x="385933" y="813015"/>
                  <a:pt x="559496" y="772031"/>
                  <a:pt x="680459" y="706467"/>
                </a:cubicBezTo>
                <a:cubicBezTo>
                  <a:pt x="702343" y="692146"/>
                  <a:pt x="731694" y="698265"/>
                  <a:pt x="746024" y="720149"/>
                </a:cubicBezTo>
                <a:cubicBezTo>
                  <a:pt x="752519" y="730066"/>
                  <a:pt x="755062" y="742058"/>
                  <a:pt x="753142" y="753750"/>
                </a:cubicBezTo>
                <a:cubicBezTo>
                  <a:pt x="736422" y="760732"/>
                  <a:pt x="720445" y="769360"/>
                  <a:pt x="705432" y="779499"/>
                </a:cubicBezTo>
                <a:cubicBezTo>
                  <a:pt x="686613" y="792421"/>
                  <a:pt x="681825" y="818162"/>
                  <a:pt x="694738" y="836981"/>
                </a:cubicBezTo>
                <a:cubicBezTo>
                  <a:pt x="701763" y="847215"/>
                  <a:pt x="713003" y="853752"/>
                  <a:pt x="725361" y="854785"/>
                </a:cubicBezTo>
                <a:cubicBezTo>
                  <a:pt x="665524" y="1007045"/>
                  <a:pt x="508048" y="1110402"/>
                  <a:pt x="345316" y="1111375"/>
                </a:cubicBezTo>
                <a:cubicBezTo>
                  <a:pt x="330328" y="1179482"/>
                  <a:pt x="308300" y="1245840"/>
                  <a:pt x="279589" y="1309390"/>
                </a:cubicBezTo>
                <a:lnTo>
                  <a:pt x="38072" y="1311695"/>
                </a:lnTo>
                <a:cubicBezTo>
                  <a:pt x="37176" y="1309015"/>
                  <a:pt x="36373" y="1306258"/>
                  <a:pt x="35571" y="1303578"/>
                </a:cubicBezTo>
                <a:cubicBezTo>
                  <a:pt x="57932" y="1304773"/>
                  <a:pt x="80370" y="1303220"/>
                  <a:pt x="102356" y="1298961"/>
                </a:cubicBezTo>
                <a:cubicBezTo>
                  <a:pt x="42544" y="1229496"/>
                  <a:pt x="-3535" y="1194205"/>
                  <a:pt x="29955" y="1096114"/>
                </a:cubicBezTo>
                <a:close/>
              </a:path>
            </a:pathLst>
          </a:custGeom>
          <a:solidFill>
            <a:srgbClr val="F2F2F2"/>
          </a:solidFill>
          <a:ln w="8530" cap="flat">
            <a:noFill/>
            <a:prstDash val="solid"/>
            <a:miter/>
          </a:ln>
        </p:spPr>
        <p:txBody>
          <a:bodyPr rtlCol="0" anchor="ct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p:cNvGrpSpPr/>
          <p:nvPr/>
        </p:nvGrpSpPr>
        <p:grpSpPr>
          <a:xfrm rot="10800000" flipH="1">
            <a:off x="8470072" y="-182553"/>
            <a:ext cx="3877985" cy="3586616"/>
            <a:chOff x="6056648" y="1251358"/>
            <a:chExt cx="6328711" cy="5853209"/>
          </a:xfrm>
        </p:grpSpPr>
        <p:sp>
          <p:nvSpPr>
            <p:cNvPr id="56" name="任意多边形: 形状 55"/>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任意多边形: 形状 56"/>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1" name="组合 20"/>
          <p:cNvGrpSpPr/>
          <p:nvPr/>
        </p:nvGrpSpPr>
        <p:grpSpPr>
          <a:xfrm>
            <a:off x="695325" y="625639"/>
            <a:ext cx="1463474" cy="291074"/>
            <a:chOff x="10025436" y="215707"/>
            <a:chExt cx="1463474" cy="291074"/>
          </a:xfrm>
        </p:grpSpPr>
        <p:sp>
          <p:nvSpPr>
            <p:cNvPr id="22" name="矩形: 圆角 21"/>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24" name="椭圆 23"/>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25" name="等腰三角形 24"/>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26" name="文本框 25"/>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grpSp>
        <p:nvGrpSpPr>
          <p:cNvPr id="4" name="组合 3"/>
          <p:cNvGrpSpPr/>
          <p:nvPr/>
        </p:nvGrpSpPr>
        <p:grpSpPr>
          <a:xfrm flipH="1">
            <a:off x="-205740" y="1251358"/>
            <a:ext cx="6328711" cy="5853209"/>
            <a:chOff x="6056648" y="1251358"/>
            <a:chExt cx="6328711" cy="5853209"/>
          </a:xfrm>
        </p:grpSpPr>
        <p:sp>
          <p:nvSpPr>
            <p:cNvPr id="14" name="任意多边形: 形状 13"/>
            <p:cNvSpPr/>
            <p:nvPr/>
          </p:nvSpPr>
          <p:spPr>
            <a:xfrm>
              <a:off x="6076617" y="1307396"/>
              <a:ext cx="6115383" cy="5550604"/>
            </a:xfrm>
            <a:custGeom>
              <a:avLst/>
              <a:gdLst>
                <a:gd name="connsiteX0" fmla="*/ 6115383 w 6115383"/>
                <a:gd name="connsiteY0" fmla="*/ 0 h 5550604"/>
                <a:gd name="connsiteX1" fmla="*/ 6115383 w 6115383"/>
                <a:gd name="connsiteY1" fmla="*/ 5550604 h 5550604"/>
                <a:gd name="connsiteX2" fmla="*/ 0 w 6115383"/>
                <a:gd name="connsiteY2" fmla="*/ 5550604 h 5550604"/>
                <a:gd name="connsiteX3" fmla="*/ 42118 w 6115383"/>
                <a:gd name="connsiteY3" fmla="*/ 5535401 h 5550604"/>
                <a:gd name="connsiteX4" fmla="*/ 1701570 w 6115383"/>
                <a:gd name="connsiteY4" fmla="*/ 4827186 h 5550604"/>
                <a:gd name="connsiteX5" fmla="*/ 4629965 w 6115383"/>
                <a:gd name="connsiteY5" fmla="*/ 3588695 h 5550604"/>
                <a:gd name="connsiteX6" fmla="*/ 5254998 w 6115383"/>
                <a:gd name="connsiteY6" fmla="*/ 949667 h 5550604"/>
                <a:gd name="connsiteX7" fmla="*/ 6110801 w 6115383"/>
                <a:gd name="connsiteY7" fmla="*/ 3437 h 5550604"/>
                <a:gd name="connsiteX0-1" fmla="*/ 6115383 w 6115383"/>
                <a:gd name="connsiteY0-2" fmla="*/ 0 h 5550604"/>
                <a:gd name="connsiteX1-3" fmla="*/ 6115383 w 6115383"/>
                <a:gd name="connsiteY1-4" fmla="*/ 5550604 h 5550604"/>
                <a:gd name="connsiteX2-5" fmla="*/ 0 w 6115383"/>
                <a:gd name="connsiteY2-6" fmla="*/ 5550604 h 5550604"/>
                <a:gd name="connsiteX3-7" fmla="*/ 42118 w 6115383"/>
                <a:gd name="connsiteY3-8" fmla="*/ 5535401 h 5550604"/>
                <a:gd name="connsiteX4-9" fmla="*/ 2199281 w 6115383"/>
                <a:gd name="connsiteY4-10" fmla="*/ 4769313 h 5550604"/>
                <a:gd name="connsiteX5-11" fmla="*/ 4629965 w 6115383"/>
                <a:gd name="connsiteY5-12" fmla="*/ 3588695 h 5550604"/>
                <a:gd name="connsiteX6-13" fmla="*/ 5254998 w 6115383"/>
                <a:gd name="connsiteY6-14" fmla="*/ 949667 h 5550604"/>
                <a:gd name="connsiteX7-15" fmla="*/ 6110801 w 6115383"/>
                <a:gd name="connsiteY7-16" fmla="*/ 3437 h 5550604"/>
                <a:gd name="connsiteX8" fmla="*/ 6115383 w 6115383"/>
                <a:gd name="connsiteY8" fmla="*/ 0 h 5550604"/>
                <a:gd name="connsiteX0-17" fmla="*/ 6115383 w 6115383"/>
                <a:gd name="connsiteY0-18" fmla="*/ 0 h 5550604"/>
                <a:gd name="connsiteX1-19" fmla="*/ 6115383 w 6115383"/>
                <a:gd name="connsiteY1-20" fmla="*/ 5550604 h 5550604"/>
                <a:gd name="connsiteX2-21" fmla="*/ 0 w 6115383"/>
                <a:gd name="connsiteY2-22" fmla="*/ 5550604 h 5550604"/>
                <a:gd name="connsiteX3-23" fmla="*/ 42118 w 6115383"/>
                <a:gd name="connsiteY3-24" fmla="*/ 5535401 h 5550604"/>
                <a:gd name="connsiteX4-25" fmla="*/ 2199281 w 6115383"/>
                <a:gd name="connsiteY4-26" fmla="*/ 4769313 h 5550604"/>
                <a:gd name="connsiteX5-27" fmla="*/ 4629965 w 6115383"/>
                <a:gd name="connsiteY5-28" fmla="*/ 3588695 h 5550604"/>
                <a:gd name="connsiteX6-29" fmla="*/ 5254998 w 6115383"/>
                <a:gd name="connsiteY6-30" fmla="*/ 949667 h 5550604"/>
                <a:gd name="connsiteX7-31" fmla="*/ 6110801 w 6115383"/>
                <a:gd name="connsiteY7-32" fmla="*/ 3437 h 5550604"/>
                <a:gd name="connsiteX8-33" fmla="*/ 6115383 w 6115383"/>
                <a:gd name="connsiteY8-34" fmla="*/ 0 h 55506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6115383" h="5550604">
                  <a:moveTo>
                    <a:pt x="6115383" y="0"/>
                  </a:moveTo>
                  <a:lnTo>
                    <a:pt x="6115383" y="5550604"/>
                  </a:lnTo>
                  <a:lnTo>
                    <a:pt x="0" y="5550604"/>
                  </a:lnTo>
                  <a:lnTo>
                    <a:pt x="42118" y="5535401"/>
                  </a:lnTo>
                  <a:cubicBezTo>
                    <a:pt x="585849" y="5325892"/>
                    <a:pt x="1572079" y="4790798"/>
                    <a:pt x="2199281" y="4769313"/>
                  </a:cubicBezTo>
                  <a:cubicBezTo>
                    <a:pt x="3663479" y="4719156"/>
                    <a:pt x="4037727" y="4234948"/>
                    <a:pt x="4629965" y="3588695"/>
                  </a:cubicBezTo>
                  <a:cubicBezTo>
                    <a:pt x="5222203" y="2942442"/>
                    <a:pt x="4853742" y="1617140"/>
                    <a:pt x="5254998" y="949667"/>
                  </a:cubicBezTo>
                  <a:cubicBezTo>
                    <a:pt x="5455626" y="615931"/>
                    <a:pt x="5777306" y="265797"/>
                    <a:pt x="6110801" y="3437"/>
                  </a:cubicBezTo>
                  <a:lnTo>
                    <a:pt x="61153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p:cNvSpPr/>
            <p:nvPr/>
          </p:nvSpPr>
          <p:spPr>
            <a:xfrm rot="259089">
              <a:off x="6056648" y="1251358"/>
              <a:ext cx="6328711" cy="5853209"/>
            </a:xfrm>
            <a:custGeom>
              <a:avLst/>
              <a:gdLst>
                <a:gd name="connsiteX0" fmla="*/ 5922825 w 6328711"/>
                <a:gd name="connsiteY0" fmla="*/ 0 h 5853209"/>
                <a:gd name="connsiteX1" fmla="*/ 6328711 w 6328711"/>
                <a:gd name="connsiteY1" fmla="*/ 5375335 h 5853209"/>
                <a:gd name="connsiteX2" fmla="*/ 0 w 6328711"/>
                <a:gd name="connsiteY2" fmla="*/ 5853209 h 5853209"/>
                <a:gd name="connsiteX3" fmla="*/ 259022 w 6328711"/>
                <a:gd name="connsiteY3" fmla="*/ 5740525 h 5853209"/>
                <a:gd name="connsiteX4" fmla="*/ 2294043 w 6328711"/>
                <a:gd name="connsiteY4" fmla="*/ 5060196 h 5853209"/>
                <a:gd name="connsiteX5" fmla="*/ 4820782 w 6328711"/>
                <a:gd name="connsiteY5" fmla="*/ 3906284 h 5853209"/>
                <a:gd name="connsiteX6" fmla="*/ 5420491 w 6328711"/>
                <a:gd name="connsiteY6" fmla="*/ 650480 h 5853209"/>
                <a:gd name="connsiteX7" fmla="*/ 5878413 w 6328711"/>
                <a:gd name="connsiteY7" fmla="*/ 45030 h 58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8711" h="5853209">
                  <a:moveTo>
                    <a:pt x="5922825" y="0"/>
                  </a:moveTo>
                  <a:lnTo>
                    <a:pt x="6328711" y="5375335"/>
                  </a:lnTo>
                  <a:lnTo>
                    <a:pt x="0" y="5853209"/>
                  </a:lnTo>
                  <a:lnTo>
                    <a:pt x="259022" y="5740525"/>
                  </a:lnTo>
                  <a:cubicBezTo>
                    <a:pt x="888857" y="5464344"/>
                    <a:pt x="1526111" y="5187603"/>
                    <a:pt x="2294043" y="5060196"/>
                  </a:cubicBezTo>
                  <a:cubicBezTo>
                    <a:pt x="3522735" y="4856344"/>
                    <a:pt x="4103471" y="4689018"/>
                    <a:pt x="4820782" y="3906284"/>
                  </a:cubicBezTo>
                  <a:cubicBezTo>
                    <a:pt x="5538095" y="3123550"/>
                    <a:pt x="4934495" y="1458916"/>
                    <a:pt x="5420491" y="650480"/>
                  </a:cubicBezTo>
                  <a:cubicBezTo>
                    <a:pt x="5541990" y="448371"/>
                    <a:pt x="5700144" y="241297"/>
                    <a:pt x="5878413" y="4503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7" name="文本框 26"/>
          <p:cNvSpPr txBox="1"/>
          <p:nvPr/>
        </p:nvSpPr>
        <p:spPr>
          <a:xfrm>
            <a:off x="4274834" y="933286"/>
            <a:ext cx="2212340" cy="2214880"/>
          </a:xfrm>
          <a:prstGeom prst="rect">
            <a:avLst/>
          </a:prstGeom>
          <a:noFill/>
        </p:spPr>
        <p:txBody>
          <a:bodyPr wrap="none" rtlCol="0">
            <a:spAutoFit/>
          </a:bodyPr>
          <a:lstStyle/>
          <a:p>
            <a:r>
              <a:rPr lang="en-US" altLang="zh-CN" sz="13800" dirty="0">
                <a:gradFill>
                  <a:gsLst>
                    <a:gs pos="0">
                      <a:srgbClr val="CCC9FF"/>
                    </a:gs>
                    <a:gs pos="63000">
                      <a:srgbClr val="CCC9FF">
                        <a:alpha val="0"/>
                      </a:srgbClr>
                    </a:gs>
                  </a:gsLst>
                  <a:lin ang="5400000" scaled="1"/>
                </a:gradFill>
                <a:latin typeface="+mj-lt"/>
              </a:rPr>
              <a:t>02</a:t>
            </a:r>
            <a:endParaRPr lang="zh-CN" altLang="en-US" sz="13800" dirty="0">
              <a:gradFill>
                <a:gsLst>
                  <a:gs pos="0">
                    <a:srgbClr val="CCC9FF"/>
                  </a:gs>
                  <a:gs pos="63000">
                    <a:srgbClr val="CCC9FF">
                      <a:alpha val="0"/>
                    </a:srgbClr>
                  </a:gs>
                </a:gsLst>
                <a:lin ang="5400000" scaled="1"/>
              </a:gradFill>
              <a:latin typeface="+mj-lt"/>
            </a:endParaRPr>
          </a:p>
        </p:txBody>
      </p:sp>
      <p:sp>
        <p:nvSpPr>
          <p:cNvPr id="17" name="任意多边形: 形状 16"/>
          <p:cNvSpPr/>
          <p:nvPr/>
        </p:nvSpPr>
        <p:spPr>
          <a:xfrm>
            <a:off x="5136794" y="2541563"/>
            <a:ext cx="6345141" cy="2068589"/>
          </a:xfrm>
          <a:custGeom>
            <a:avLst/>
            <a:gdLst>
              <a:gd name="connsiteX0" fmla="*/ 4144987 w 4212353"/>
              <a:gd name="connsiteY0" fmla="*/ 1352762 h 1352943"/>
              <a:gd name="connsiteX1" fmla="*/ 66968 w 4212353"/>
              <a:gd name="connsiteY1" fmla="*/ 1352762 h 1352943"/>
              <a:gd name="connsiteX2" fmla="*/ -199 w 4212353"/>
              <a:gd name="connsiteY2" fmla="*/ 1285594 h 1352943"/>
              <a:gd name="connsiteX3" fmla="*/ -199 w 4212353"/>
              <a:gd name="connsiteY3" fmla="*/ 66986 h 1352943"/>
              <a:gd name="connsiteX4" fmla="*/ 66968 w 4212353"/>
              <a:gd name="connsiteY4" fmla="*/ -182 h 1352943"/>
              <a:gd name="connsiteX5" fmla="*/ 4144987 w 4212353"/>
              <a:gd name="connsiteY5" fmla="*/ -182 h 1352943"/>
              <a:gd name="connsiteX6" fmla="*/ 4212155 w 4212353"/>
              <a:gd name="connsiteY6" fmla="*/ 66986 h 1352943"/>
              <a:gd name="connsiteX7" fmla="*/ 4212155 w 4212353"/>
              <a:gd name="connsiteY7" fmla="*/ 1285594 h 1352943"/>
              <a:gd name="connsiteX8" fmla="*/ 4144987 w 4212353"/>
              <a:gd name="connsiteY8" fmla="*/ 1352762 h 1352943"/>
              <a:gd name="connsiteX9" fmla="*/ 66968 w 4212353"/>
              <a:gd name="connsiteY9" fmla="*/ 19009 h 1352943"/>
              <a:gd name="connsiteX10" fmla="*/ 18992 w 4212353"/>
              <a:gd name="connsiteY10" fmla="*/ 66986 h 1352943"/>
              <a:gd name="connsiteX11" fmla="*/ 18992 w 4212353"/>
              <a:gd name="connsiteY11" fmla="*/ 1285594 h 1352943"/>
              <a:gd name="connsiteX12" fmla="*/ 66968 w 4212353"/>
              <a:gd name="connsiteY12" fmla="*/ 1333571 h 1352943"/>
              <a:gd name="connsiteX13" fmla="*/ 4144987 w 4212353"/>
              <a:gd name="connsiteY13" fmla="*/ 1333571 h 1352943"/>
              <a:gd name="connsiteX14" fmla="*/ 4192964 w 4212353"/>
              <a:gd name="connsiteY14" fmla="*/ 1285594 h 1352943"/>
              <a:gd name="connsiteX15" fmla="*/ 4192964 w 4212353"/>
              <a:gd name="connsiteY15" fmla="*/ 66986 h 1352943"/>
              <a:gd name="connsiteX16" fmla="*/ 4144987 w 4212353"/>
              <a:gd name="connsiteY16" fmla="*/ 19009 h 135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2353" h="1352943">
                <a:moveTo>
                  <a:pt x="4144987" y="1352762"/>
                </a:moveTo>
                <a:lnTo>
                  <a:pt x="66968" y="1352762"/>
                </a:lnTo>
                <a:cubicBezTo>
                  <a:pt x="29882" y="1352723"/>
                  <a:pt x="-161" y="1322671"/>
                  <a:pt x="-199" y="1285594"/>
                </a:cubicBezTo>
                <a:lnTo>
                  <a:pt x="-199" y="66986"/>
                </a:lnTo>
                <a:cubicBezTo>
                  <a:pt x="-161" y="29910"/>
                  <a:pt x="29882" y="-143"/>
                  <a:pt x="66968" y="-182"/>
                </a:cubicBezTo>
                <a:lnTo>
                  <a:pt x="4144987" y="-182"/>
                </a:lnTo>
                <a:cubicBezTo>
                  <a:pt x="4182064" y="-143"/>
                  <a:pt x="4212107" y="29910"/>
                  <a:pt x="4212155" y="66986"/>
                </a:cubicBezTo>
                <a:lnTo>
                  <a:pt x="4212155" y="1285594"/>
                </a:lnTo>
                <a:cubicBezTo>
                  <a:pt x="4212107" y="1322671"/>
                  <a:pt x="4182064" y="1352723"/>
                  <a:pt x="4144987" y="1352762"/>
                </a:cubicBezTo>
                <a:close/>
                <a:moveTo>
                  <a:pt x="66968" y="19009"/>
                </a:moveTo>
                <a:cubicBezTo>
                  <a:pt x="40485" y="19038"/>
                  <a:pt x="19020" y="40503"/>
                  <a:pt x="18992" y="66986"/>
                </a:cubicBezTo>
                <a:lnTo>
                  <a:pt x="18992" y="1285594"/>
                </a:lnTo>
                <a:cubicBezTo>
                  <a:pt x="19020" y="1312077"/>
                  <a:pt x="40485" y="1333542"/>
                  <a:pt x="66968" y="1333571"/>
                </a:cubicBezTo>
                <a:lnTo>
                  <a:pt x="4144987" y="1333571"/>
                </a:lnTo>
                <a:cubicBezTo>
                  <a:pt x="4171471" y="1333542"/>
                  <a:pt x="4192935" y="1312077"/>
                  <a:pt x="4192964" y="1285594"/>
                </a:cubicBezTo>
                <a:lnTo>
                  <a:pt x="4192964" y="66986"/>
                </a:lnTo>
                <a:cubicBezTo>
                  <a:pt x="4192935" y="40503"/>
                  <a:pt x="4171471" y="19038"/>
                  <a:pt x="4144987" y="19009"/>
                </a:cubicBezTo>
                <a:close/>
              </a:path>
            </a:pathLst>
          </a:custGeom>
          <a:solidFill>
            <a:srgbClr val="CCCCCC"/>
          </a:solidFill>
          <a:ln w="9584" cap="flat">
            <a:noFill/>
            <a:prstDash val="solid"/>
            <a:miter/>
          </a:ln>
        </p:spPr>
        <p:txBody>
          <a:bodyPr rtlCol="0" anchor="ctr"/>
          <a:lstStyle/>
          <a:p>
            <a:endParaRPr lang="zh-CN" altLang="en-US"/>
          </a:p>
        </p:txBody>
      </p:sp>
      <p:sp>
        <p:nvSpPr>
          <p:cNvPr id="18" name="任意多边形: 形状 17"/>
          <p:cNvSpPr/>
          <p:nvPr/>
        </p:nvSpPr>
        <p:spPr>
          <a:xfrm>
            <a:off x="6677091" y="4099527"/>
            <a:ext cx="3281605" cy="124739"/>
          </a:xfrm>
          <a:custGeom>
            <a:avLst/>
            <a:gdLst>
              <a:gd name="connsiteX0" fmla="*/ 62171 w 3281605"/>
              <a:gd name="connsiteY0" fmla="*/ -182 h 124739"/>
              <a:gd name="connsiteX1" fmla="*/ -199 w 3281605"/>
              <a:gd name="connsiteY1" fmla="*/ 62188 h 124739"/>
              <a:gd name="connsiteX2" fmla="*/ 62171 w 3281605"/>
              <a:gd name="connsiteY2" fmla="*/ 124558 h 124739"/>
              <a:gd name="connsiteX3" fmla="*/ 3219037 w 3281605"/>
              <a:gd name="connsiteY3" fmla="*/ 124558 h 124739"/>
              <a:gd name="connsiteX4" fmla="*/ 3281407 w 3281605"/>
              <a:gd name="connsiteY4" fmla="*/ 62188 h 124739"/>
              <a:gd name="connsiteX5" fmla="*/ 3219037 w 3281605"/>
              <a:gd name="connsiteY5" fmla="*/ -182 h 1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1605" h="124739">
                <a:moveTo>
                  <a:pt x="62171" y="-182"/>
                </a:moveTo>
                <a:cubicBezTo>
                  <a:pt x="27723" y="-182"/>
                  <a:pt x="-199" y="27741"/>
                  <a:pt x="-199" y="62188"/>
                </a:cubicBezTo>
                <a:cubicBezTo>
                  <a:pt x="-199" y="96635"/>
                  <a:pt x="27723" y="124558"/>
                  <a:pt x="62171" y="124558"/>
                </a:cubicBezTo>
                <a:lnTo>
                  <a:pt x="3219037" y="124558"/>
                </a:lnTo>
                <a:cubicBezTo>
                  <a:pt x="3253475" y="124558"/>
                  <a:pt x="3281407" y="96635"/>
                  <a:pt x="3281407" y="62188"/>
                </a:cubicBezTo>
                <a:cubicBezTo>
                  <a:pt x="3281407" y="27741"/>
                  <a:pt x="3253475" y="-182"/>
                  <a:pt x="3219037" y="-182"/>
                </a:cubicBezTo>
                <a:close/>
              </a:path>
            </a:pathLst>
          </a:custGeom>
          <a:solidFill>
            <a:srgbClr val="F2F2F2"/>
          </a:solidFill>
          <a:ln w="9584" cap="flat">
            <a:noFill/>
            <a:prstDash val="solid"/>
            <a:miter/>
          </a:ln>
        </p:spPr>
        <p:txBody>
          <a:bodyPr rtlCol="0" anchor="ctr"/>
          <a:lstStyle/>
          <a:p>
            <a:endParaRPr lang="zh-CN" altLang="en-US" dirty="0"/>
          </a:p>
        </p:txBody>
      </p:sp>
      <p:sp>
        <p:nvSpPr>
          <p:cNvPr id="20" name="文本框 19"/>
          <p:cNvSpPr txBox="1"/>
          <p:nvPr/>
        </p:nvSpPr>
        <p:spPr>
          <a:xfrm>
            <a:off x="5038557" y="5159819"/>
            <a:ext cx="6345141" cy="570865"/>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rPr>
              <a:t>請在這裏輸入您關於工作情況的主要情況概述，具體的文字可以按照您的構思來詳細描述，根據個人工作總結分解，主動按節點逐步完成各項工作任務。</a:t>
            </a:r>
            <a:endParaRPr lang="en-US" altLang="zh-CN" sz="1200" dirty="0">
              <a:solidFill>
                <a:schemeClr val="tx1">
                  <a:lumMod val="65000"/>
                  <a:lumOff val="35000"/>
                </a:schemeClr>
              </a:solidFill>
            </a:endParaRPr>
          </a:p>
        </p:txBody>
      </p:sp>
      <p:sp>
        <p:nvSpPr>
          <p:cNvPr id="16" name="文本框 15"/>
          <p:cNvSpPr txBox="1"/>
          <p:nvPr/>
        </p:nvSpPr>
        <p:spPr>
          <a:xfrm>
            <a:off x="6439105" y="3160359"/>
            <a:ext cx="3840480" cy="829945"/>
          </a:xfrm>
          <a:prstGeom prst="rect">
            <a:avLst/>
          </a:prstGeom>
          <a:noFill/>
        </p:spPr>
        <p:txBody>
          <a:bodyPr wrap="none" rtlCol="0">
            <a:spAutoFit/>
          </a:bodyPr>
          <a:lstStyle/>
          <a:p>
            <a:pPr algn="ctr"/>
            <a:r>
              <a:rPr lang="zh-CN" altLang="en-US" sz="4800" dirty="0">
                <a:solidFill>
                  <a:schemeClr val="tx1">
                    <a:lumMod val="65000"/>
                    <a:lumOff val="35000"/>
                  </a:schemeClr>
                </a:solidFill>
                <a:latin typeface="+mj-ea"/>
                <a:ea typeface="+mj-ea"/>
              </a:rPr>
              <a:t>工作問題總結</a:t>
            </a:r>
          </a:p>
        </p:txBody>
      </p:sp>
      <p:sp>
        <p:nvSpPr>
          <p:cNvPr id="28" name="椭圆 27"/>
          <p:cNvSpPr/>
          <p:nvPr/>
        </p:nvSpPr>
        <p:spPr>
          <a:xfrm>
            <a:off x="5676252" y="3453937"/>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98597" y="3453937"/>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圆角 31"/>
          <p:cNvSpPr/>
          <p:nvPr/>
        </p:nvSpPr>
        <p:spPr>
          <a:xfrm>
            <a:off x="4399980" y="2357396"/>
            <a:ext cx="1798496" cy="387915"/>
          </a:xfrm>
          <a:prstGeom prst="roundRect">
            <a:avLst>
              <a:gd name="adj" fmla="val 50000"/>
            </a:avLst>
          </a:prstGeom>
          <a:solidFill>
            <a:srgbClr val="C8C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62059" y="2366687"/>
            <a:ext cx="1074339" cy="368300"/>
          </a:xfrm>
          <a:prstGeom prst="rect">
            <a:avLst/>
          </a:prstGeom>
          <a:noFill/>
        </p:spPr>
        <p:txBody>
          <a:bodyPr wrap="square" rtlCol="0">
            <a:spAutoFit/>
          </a:bodyPr>
          <a:lstStyle/>
          <a:p>
            <a:pPr algn="ctr"/>
            <a:r>
              <a:rPr lang="en-US" altLang="zh-CN" spc="300" dirty="0">
                <a:solidFill>
                  <a:schemeClr val="accent2"/>
                </a:solidFill>
                <a:latin typeface="+mj-lt"/>
              </a:rPr>
              <a:t>PART</a:t>
            </a:r>
          </a:p>
        </p:txBody>
      </p:sp>
      <p:sp>
        <p:nvSpPr>
          <p:cNvPr id="13" name="任意多边形: 形状 12"/>
          <p:cNvSpPr/>
          <p:nvPr/>
        </p:nvSpPr>
        <p:spPr>
          <a:xfrm flipH="1">
            <a:off x="463549" y="5550604"/>
            <a:ext cx="754007" cy="1311872"/>
          </a:xfrm>
          <a:custGeom>
            <a:avLst/>
            <a:gdLst>
              <a:gd name="connsiteX0" fmla="*/ 29963 w 754007"/>
              <a:gd name="connsiteY0" fmla="*/ 1096106 h 1311872"/>
              <a:gd name="connsiteX1" fmla="*/ 61465 w 754007"/>
              <a:gd name="connsiteY1" fmla="*/ 1066823 h 1311872"/>
              <a:gd name="connsiteX2" fmla="*/ 51505 w 754007"/>
              <a:gd name="connsiteY2" fmla="*/ 1043182 h 1311872"/>
              <a:gd name="connsiteX3" fmla="*/ 49346 w 754007"/>
              <a:gd name="connsiteY3" fmla="*/ 1034920 h 1311872"/>
              <a:gd name="connsiteX4" fmla="*/ 154870 w 754007"/>
              <a:gd name="connsiteY4" fmla="*/ 987799 h 1311872"/>
              <a:gd name="connsiteX5" fmla="*/ 200821 w 754007"/>
              <a:gd name="connsiteY5" fmla="*/ 1032044 h 1311872"/>
              <a:gd name="connsiteX6" fmla="*/ 262844 w 754007"/>
              <a:gd name="connsiteY6" fmla="*/ 1296136 h 1311872"/>
              <a:gd name="connsiteX7" fmla="*/ 127900 w 754007"/>
              <a:gd name="connsiteY7" fmla="*/ 290738 h 1311872"/>
              <a:gd name="connsiteX8" fmla="*/ -241 w 754007"/>
              <a:gd name="connsiteY8" fmla="*/ 125035 h 1311872"/>
              <a:gd name="connsiteX9" fmla="*/ 45625 w 754007"/>
              <a:gd name="connsiteY9" fmla="*/ 77257 h 1311872"/>
              <a:gd name="connsiteX10" fmla="*/ 14883 w 754007"/>
              <a:gd name="connsiteY10" fmla="*/ 40225 h 1311872"/>
              <a:gd name="connsiteX11" fmla="*/ 145550 w 754007"/>
              <a:gd name="connsiteY11" fmla="*/ 279830 h 1311872"/>
              <a:gd name="connsiteX12" fmla="*/ 256707 w 754007"/>
              <a:gd name="connsiteY12" fmla="*/ 450108 h 1311872"/>
              <a:gd name="connsiteX13" fmla="*/ 279376 w 754007"/>
              <a:gd name="connsiteY13" fmla="*/ 259424 h 1311872"/>
              <a:gd name="connsiteX14" fmla="*/ 383935 w 754007"/>
              <a:gd name="connsiteY14" fmla="*/ 105422 h 1311872"/>
              <a:gd name="connsiteX15" fmla="*/ 534481 w 754007"/>
              <a:gd name="connsiteY15" fmla="*/ 147473 h 1311872"/>
              <a:gd name="connsiteX16" fmla="*/ 535906 w 754007"/>
              <a:gd name="connsiteY16" fmla="*/ 233000 h 1311872"/>
              <a:gd name="connsiteX17" fmla="*/ 307754 w 754007"/>
              <a:gd name="connsiteY17" fmla="*/ 566573 h 1311872"/>
              <a:gd name="connsiteX18" fmla="*/ 365150 w 754007"/>
              <a:gd name="connsiteY18" fmla="*/ 975270 h 1311872"/>
              <a:gd name="connsiteX19" fmla="*/ 680459 w 754007"/>
              <a:gd name="connsiteY19" fmla="*/ 706467 h 1311872"/>
              <a:gd name="connsiteX20" fmla="*/ 746024 w 754007"/>
              <a:gd name="connsiteY20" fmla="*/ 720149 h 1311872"/>
              <a:gd name="connsiteX21" fmla="*/ 753142 w 754007"/>
              <a:gd name="connsiteY21" fmla="*/ 753750 h 1311872"/>
              <a:gd name="connsiteX22" fmla="*/ 705432 w 754007"/>
              <a:gd name="connsiteY22" fmla="*/ 779499 h 1311872"/>
              <a:gd name="connsiteX23" fmla="*/ 694738 w 754007"/>
              <a:gd name="connsiteY23" fmla="*/ 836981 h 1311872"/>
              <a:gd name="connsiteX24" fmla="*/ 725361 w 754007"/>
              <a:gd name="connsiteY24" fmla="*/ 854785 h 1311872"/>
              <a:gd name="connsiteX25" fmla="*/ 345316 w 754007"/>
              <a:gd name="connsiteY25" fmla="*/ 1111375 h 1311872"/>
              <a:gd name="connsiteX26" fmla="*/ 279589 w 754007"/>
              <a:gd name="connsiteY26" fmla="*/ 1309390 h 1311872"/>
              <a:gd name="connsiteX27" fmla="*/ 38072 w 754007"/>
              <a:gd name="connsiteY27" fmla="*/ 1311695 h 1311872"/>
              <a:gd name="connsiteX28" fmla="*/ 35571 w 754007"/>
              <a:gd name="connsiteY28" fmla="*/ 1303578 h 1311872"/>
              <a:gd name="connsiteX29" fmla="*/ 102356 w 754007"/>
              <a:gd name="connsiteY29" fmla="*/ 1298961 h 1311872"/>
              <a:gd name="connsiteX30" fmla="*/ 29955 w 754007"/>
              <a:gd name="connsiteY30" fmla="*/ 1096114 h 131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4007" h="1311872">
                <a:moveTo>
                  <a:pt x="29963" y="1096106"/>
                </a:moveTo>
                <a:cubicBezTo>
                  <a:pt x="46751" y="1096721"/>
                  <a:pt x="60859" y="1083611"/>
                  <a:pt x="61465" y="1066823"/>
                </a:cubicBezTo>
                <a:cubicBezTo>
                  <a:pt x="61790" y="1057861"/>
                  <a:pt x="58145" y="1049207"/>
                  <a:pt x="51505" y="1043182"/>
                </a:cubicBezTo>
                <a:cubicBezTo>
                  <a:pt x="50712" y="1040143"/>
                  <a:pt x="50140" y="1037959"/>
                  <a:pt x="49346" y="1034920"/>
                </a:cubicBezTo>
                <a:cubicBezTo>
                  <a:pt x="65468" y="992767"/>
                  <a:pt x="112717" y="971669"/>
                  <a:pt x="154870" y="987799"/>
                </a:cubicBezTo>
                <a:cubicBezTo>
                  <a:pt x="175550" y="995720"/>
                  <a:pt x="192133" y="1011680"/>
                  <a:pt x="200821" y="1032044"/>
                </a:cubicBezTo>
                <a:cubicBezTo>
                  <a:pt x="237675" y="1116078"/>
                  <a:pt x="285154" y="1202979"/>
                  <a:pt x="262844" y="1296136"/>
                </a:cubicBezTo>
                <a:cubicBezTo>
                  <a:pt x="413005" y="969868"/>
                  <a:pt x="357034" y="566343"/>
                  <a:pt x="127900" y="290738"/>
                </a:cubicBezTo>
                <a:cubicBezTo>
                  <a:pt x="64973" y="256846"/>
                  <a:pt x="13645" y="196053"/>
                  <a:pt x="-241" y="125035"/>
                </a:cubicBezTo>
                <a:cubicBezTo>
                  <a:pt x="30843" y="135243"/>
                  <a:pt x="69232" y="109672"/>
                  <a:pt x="45625" y="77257"/>
                </a:cubicBezTo>
                <a:cubicBezTo>
                  <a:pt x="35409" y="64882"/>
                  <a:pt x="25099" y="52600"/>
                  <a:pt x="14883" y="40225"/>
                </a:cubicBezTo>
                <a:cubicBezTo>
                  <a:pt x="131382" y="-86244"/>
                  <a:pt x="273487" y="109416"/>
                  <a:pt x="145550" y="279830"/>
                </a:cubicBezTo>
                <a:cubicBezTo>
                  <a:pt x="188437" y="332558"/>
                  <a:pt x="225692" y="389630"/>
                  <a:pt x="256707" y="450108"/>
                </a:cubicBezTo>
                <a:cubicBezTo>
                  <a:pt x="249069" y="385645"/>
                  <a:pt x="256836" y="320293"/>
                  <a:pt x="279376" y="259424"/>
                </a:cubicBezTo>
                <a:cubicBezTo>
                  <a:pt x="302266" y="202676"/>
                  <a:pt x="345725" y="154651"/>
                  <a:pt x="383935" y="105422"/>
                </a:cubicBezTo>
                <a:cubicBezTo>
                  <a:pt x="430390" y="45431"/>
                  <a:pt x="527431" y="71982"/>
                  <a:pt x="534481" y="147473"/>
                </a:cubicBezTo>
                <a:cubicBezTo>
                  <a:pt x="491218" y="162152"/>
                  <a:pt x="486182" y="224892"/>
                  <a:pt x="535906" y="233000"/>
                </a:cubicBezTo>
                <a:cubicBezTo>
                  <a:pt x="524239" y="373679"/>
                  <a:pt x="433642" y="503732"/>
                  <a:pt x="307754" y="566573"/>
                </a:cubicBezTo>
                <a:cubicBezTo>
                  <a:pt x="355702" y="697182"/>
                  <a:pt x="375272" y="836503"/>
                  <a:pt x="365150" y="975270"/>
                </a:cubicBezTo>
                <a:cubicBezTo>
                  <a:pt x="385933" y="813015"/>
                  <a:pt x="559496" y="772031"/>
                  <a:pt x="680459" y="706467"/>
                </a:cubicBezTo>
                <a:cubicBezTo>
                  <a:pt x="702343" y="692146"/>
                  <a:pt x="731694" y="698265"/>
                  <a:pt x="746024" y="720149"/>
                </a:cubicBezTo>
                <a:cubicBezTo>
                  <a:pt x="752519" y="730066"/>
                  <a:pt x="755062" y="742058"/>
                  <a:pt x="753142" y="753750"/>
                </a:cubicBezTo>
                <a:cubicBezTo>
                  <a:pt x="736422" y="760732"/>
                  <a:pt x="720445" y="769360"/>
                  <a:pt x="705432" y="779499"/>
                </a:cubicBezTo>
                <a:cubicBezTo>
                  <a:pt x="686613" y="792421"/>
                  <a:pt x="681825" y="818162"/>
                  <a:pt x="694738" y="836981"/>
                </a:cubicBezTo>
                <a:cubicBezTo>
                  <a:pt x="701763" y="847215"/>
                  <a:pt x="713003" y="853752"/>
                  <a:pt x="725361" y="854785"/>
                </a:cubicBezTo>
                <a:cubicBezTo>
                  <a:pt x="665524" y="1007045"/>
                  <a:pt x="508048" y="1110402"/>
                  <a:pt x="345316" y="1111375"/>
                </a:cubicBezTo>
                <a:cubicBezTo>
                  <a:pt x="330328" y="1179482"/>
                  <a:pt x="308300" y="1245840"/>
                  <a:pt x="279589" y="1309390"/>
                </a:cubicBezTo>
                <a:lnTo>
                  <a:pt x="38072" y="1311695"/>
                </a:lnTo>
                <a:cubicBezTo>
                  <a:pt x="37176" y="1309015"/>
                  <a:pt x="36373" y="1306258"/>
                  <a:pt x="35571" y="1303578"/>
                </a:cubicBezTo>
                <a:cubicBezTo>
                  <a:pt x="57932" y="1304773"/>
                  <a:pt x="80370" y="1303220"/>
                  <a:pt x="102356" y="1298961"/>
                </a:cubicBezTo>
                <a:cubicBezTo>
                  <a:pt x="42544" y="1229496"/>
                  <a:pt x="-3535" y="1194205"/>
                  <a:pt x="29955" y="1096114"/>
                </a:cubicBezTo>
                <a:close/>
              </a:path>
            </a:pathLst>
          </a:custGeom>
          <a:solidFill>
            <a:srgbClr val="F2F2F2"/>
          </a:solidFill>
          <a:ln w="8530" cap="flat">
            <a:noFill/>
            <a:prstDash val="solid"/>
            <a:miter/>
          </a:ln>
        </p:spPr>
        <p:txBody>
          <a:bodyPr rtlCol="0" anchor="ctr"/>
          <a:lstStyle/>
          <a:p>
            <a:endParaRPr lang="zh-CN" altLang="en-US"/>
          </a:p>
        </p:txBody>
      </p:sp>
      <p:grpSp>
        <p:nvGrpSpPr>
          <p:cNvPr id="55" name="组合 54"/>
          <p:cNvGrpSpPr/>
          <p:nvPr/>
        </p:nvGrpSpPr>
        <p:grpSpPr>
          <a:xfrm>
            <a:off x="1622290" y="1302920"/>
            <a:ext cx="2704232" cy="5148568"/>
            <a:chOff x="1722497" y="1547660"/>
            <a:chExt cx="2436192" cy="4638249"/>
          </a:xfrm>
        </p:grpSpPr>
        <p:sp>
          <p:nvSpPr>
            <p:cNvPr id="6" name="任意多边形: 形状 5"/>
            <p:cNvSpPr/>
            <p:nvPr/>
          </p:nvSpPr>
          <p:spPr>
            <a:xfrm>
              <a:off x="3233199" y="1891101"/>
              <a:ext cx="95591" cy="495017"/>
            </a:xfrm>
            <a:custGeom>
              <a:avLst/>
              <a:gdLst>
                <a:gd name="connsiteX0" fmla="*/ 95350 w 95591"/>
                <a:gd name="connsiteY0" fmla="*/ 104689 h 495017"/>
                <a:gd name="connsiteX1" fmla="*/ 19621 w 95591"/>
                <a:gd name="connsiteY1" fmla="*/ 494840 h 495017"/>
                <a:gd name="connsiteX2" fmla="*/ 31288 w 95591"/>
                <a:gd name="connsiteY2" fmla="*/ 483173 h 495017"/>
                <a:gd name="connsiteX3" fmla="*/ 23581 w 95591"/>
                <a:gd name="connsiteY3" fmla="*/ 50314 h 495017"/>
                <a:gd name="connsiteX4" fmla="*/ 57550 w 95591"/>
                <a:gd name="connsiteY4" fmla="*/ -178 h 49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91" h="495017">
                  <a:moveTo>
                    <a:pt x="95350" y="104689"/>
                  </a:moveTo>
                  <a:cubicBezTo>
                    <a:pt x="20722" y="233249"/>
                    <a:pt x="161239" y="449862"/>
                    <a:pt x="19621" y="494840"/>
                  </a:cubicBezTo>
                  <a:lnTo>
                    <a:pt x="31288" y="483173"/>
                  </a:lnTo>
                  <a:cubicBezTo>
                    <a:pt x="116773" y="378024"/>
                    <a:pt x="-61903" y="155463"/>
                    <a:pt x="23581" y="50314"/>
                  </a:cubicBezTo>
                  <a:cubicBezTo>
                    <a:pt x="36861" y="34892"/>
                    <a:pt x="48264" y="17942"/>
                    <a:pt x="57550" y="-178"/>
                  </a:cubicBezTo>
                </a:path>
              </a:pathLst>
            </a:custGeom>
            <a:solidFill>
              <a:srgbClr val="2F2E41"/>
            </a:solidFill>
            <a:ln w="8530" cap="flat">
              <a:noFill/>
              <a:prstDash val="solid"/>
              <a:miter/>
            </a:ln>
          </p:spPr>
          <p:txBody>
            <a:bodyPr rtlCol="0" anchor="ctr"/>
            <a:lstStyle/>
            <a:p>
              <a:endParaRPr lang="zh-CN" altLang="en-US"/>
            </a:p>
          </p:txBody>
        </p:sp>
        <p:sp>
          <p:nvSpPr>
            <p:cNvPr id="7" name="任意多边形: 形状 6"/>
            <p:cNvSpPr/>
            <p:nvPr/>
          </p:nvSpPr>
          <p:spPr>
            <a:xfrm>
              <a:off x="3654120" y="3239794"/>
              <a:ext cx="375144" cy="716044"/>
            </a:xfrm>
            <a:custGeom>
              <a:avLst/>
              <a:gdLst>
                <a:gd name="connsiteX0" fmla="*/ 373310 w 375144"/>
                <a:gd name="connsiteY0" fmla="*/ 642057 h 716044"/>
                <a:gd name="connsiteX1" fmla="*/ 302044 w 375144"/>
                <a:gd name="connsiteY1" fmla="*/ 537318 h 716044"/>
                <a:gd name="connsiteX2" fmla="*/ 286332 w 375144"/>
                <a:gd name="connsiteY2" fmla="*/ 535747 h 716044"/>
                <a:gd name="connsiteX3" fmla="*/ 101869 w 375144"/>
                <a:gd name="connsiteY3" fmla="*/ -178 h 716044"/>
                <a:gd name="connsiteX4" fmla="*/ -241 w 375144"/>
                <a:gd name="connsiteY4" fmla="*/ 129969 h 716044"/>
                <a:gd name="connsiteX5" fmla="*/ 194796 w 375144"/>
                <a:gd name="connsiteY5" fmla="*/ 630731 h 716044"/>
                <a:gd name="connsiteX6" fmla="*/ 289652 w 375144"/>
                <a:gd name="connsiteY6" fmla="*/ 715729 h 716044"/>
                <a:gd name="connsiteX7" fmla="*/ 373310 w 375144"/>
                <a:gd name="connsiteY7" fmla="*/ 642057 h 71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5144" h="716044">
                  <a:moveTo>
                    <a:pt x="373310" y="642057"/>
                  </a:moveTo>
                  <a:cubicBezTo>
                    <a:pt x="382553" y="593459"/>
                    <a:pt x="350649" y="546569"/>
                    <a:pt x="302044" y="537318"/>
                  </a:cubicBezTo>
                  <a:cubicBezTo>
                    <a:pt x="296864" y="536336"/>
                    <a:pt x="291606" y="535807"/>
                    <a:pt x="286332" y="535747"/>
                  </a:cubicBezTo>
                  <a:lnTo>
                    <a:pt x="101869" y="-178"/>
                  </a:lnTo>
                  <a:lnTo>
                    <a:pt x="-241" y="129969"/>
                  </a:lnTo>
                  <a:lnTo>
                    <a:pt x="194796" y="630731"/>
                  </a:lnTo>
                  <a:cubicBezTo>
                    <a:pt x="197519" y="680395"/>
                    <a:pt x="239988" y="718452"/>
                    <a:pt x="289652" y="715729"/>
                  </a:cubicBezTo>
                  <a:cubicBezTo>
                    <a:pt x="331208" y="713450"/>
                    <a:pt x="365791" y="682990"/>
                    <a:pt x="373310" y="642057"/>
                  </a:cubicBezTo>
                  <a:close/>
                </a:path>
              </a:pathLst>
            </a:custGeom>
            <a:solidFill>
              <a:srgbClr val="FFB8B8"/>
            </a:solidFill>
            <a:ln w="8530" cap="flat">
              <a:noFill/>
              <a:prstDash val="solid"/>
              <a:miter/>
            </a:ln>
          </p:spPr>
          <p:txBody>
            <a:bodyPr rtlCol="0" anchor="ctr"/>
            <a:lstStyle/>
            <a:p>
              <a:endParaRPr lang="zh-CN" altLang="en-US"/>
            </a:p>
          </p:txBody>
        </p:sp>
        <p:sp>
          <p:nvSpPr>
            <p:cNvPr id="8" name="任意多边形: 形状 7"/>
            <p:cNvSpPr/>
            <p:nvPr/>
          </p:nvSpPr>
          <p:spPr>
            <a:xfrm>
              <a:off x="3216792" y="2470866"/>
              <a:ext cx="718958" cy="1288244"/>
            </a:xfrm>
            <a:custGeom>
              <a:avLst/>
              <a:gdLst>
                <a:gd name="connsiteX0" fmla="*/ -219 w 718958"/>
                <a:gd name="connsiteY0" fmla="*/ 117051 h 1288244"/>
                <a:gd name="connsiteX1" fmla="*/ 167524 w 718958"/>
                <a:gd name="connsiteY1" fmla="*/ 34187 h 1288244"/>
                <a:gd name="connsiteX2" fmla="*/ 718717 w 718958"/>
                <a:gd name="connsiteY2" fmla="*/ 1186375 h 1288244"/>
                <a:gd name="connsiteX3" fmla="*/ 530747 w 718958"/>
                <a:gd name="connsiteY3" fmla="*/ 1288067 h 1288244"/>
                <a:gd name="connsiteX4" fmla="*/ 104042 w 718958"/>
                <a:gd name="connsiteY4" fmla="*/ 335388 h 1288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58" h="1288244">
                  <a:moveTo>
                    <a:pt x="-219" y="117051"/>
                  </a:moveTo>
                  <a:cubicBezTo>
                    <a:pt x="-219" y="117051"/>
                    <a:pt x="-5963" y="-76953"/>
                    <a:pt x="167524" y="34187"/>
                  </a:cubicBezTo>
                  <a:cubicBezTo>
                    <a:pt x="341002" y="145318"/>
                    <a:pt x="718717" y="1186375"/>
                    <a:pt x="718717" y="1186375"/>
                  </a:cubicBezTo>
                  <a:lnTo>
                    <a:pt x="530747" y="1288067"/>
                  </a:lnTo>
                  <a:lnTo>
                    <a:pt x="104042" y="335388"/>
                  </a:lnTo>
                  <a:close/>
                </a:path>
              </a:pathLst>
            </a:custGeom>
            <a:solidFill>
              <a:srgbClr val="6C63FF"/>
            </a:solidFill>
            <a:ln w="8530" cap="flat">
              <a:noFill/>
              <a:prstDash val="solid"/>
              <a:miter/>
            </a:ln>
          </p:spPr>
          <p:txBody>
            <a:bodyPr rtlCol="0" anchor="ctr"/>
            <a:lstStyle/>
            <a:p>
              <a:endParaRPr lang="zh-CN" altLang="en-US"/>
            </a:p>
          </p:txBody>
        </p:sp>
        <p:sp>
          <p:nvSpPr>
            <p:cNvPr id="9" name="任意多边形: 形状 8"/>
            <p:cNvSpPr/>
            <p:nvPr/>
          </p:nvSpPr>
          <p:spPr>
            <a:xfrm>
              <a:off x="3457990" y="5578967"/>
              <a:ext cx="270638" cy="371152"/>
            </a:xfrm>
            <a:custGeom>
              <a:avLst/>
              <a:gdLst>
                <a:gd name="connsiteX0" fmla="*/ 270638 w 270638"/>
                <a:gd name="connsiteY0" fmla="*/ 334137 h 371152"/>
                <a:gd name="connsiteX1" fmla="*/ 184010 w 270638"/>
                <a:gd name="connsiteY1" fmla="*/ 371152 h 371152"/>
                <a:gd name="connsiteX2" fmla="*/ 0 w 270638"/>
                <a:gd name="connsiteY2" fmla="*/ 54640 h 371152"/>
                <a:gd name="connsiteX3" fmla="*/ 127860 w 270638"/>
                <a:gd name="connsiteY3" fmla="*/ 0 h 371152"/>
                <a:gd name="connsiteX4" fmla="*/ 270638 w 270638"/>
                <a:gd name="connsiteY4" fmla="*/ 334137 h 37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38" h="371152">
                  <a:moveTo>
                    <a:pt x="270638" y="334137"/>
                  </a:moveTo>
                  <a:lnTo>
                    <a:pt x="184010" y="371152"/>
                  </a:lnTo>
                  <a:lnTo>
                    <a:pt x="0" y="54640"/>
                  </a:lnTo>
                  <a:lnTo>
                    <a:pt x="127860" y="0"/>
                  </a:lnTo>
                  <a:lnTo>
                    <a:pt x="270638" y="334137"/>
                  </a:lnTo>
                  <a:close/>
                </a:path>
              </a:pathLst>
            </a:custGeom>
            <a:solidFill>
              <a:srgbClr val="FFB6B6"/>
            </a:solidFill>
            <a:ln w="8530" cap="flat">
              <a:noFill/>
              <a:prstDash val="solid"/>
              <a:miter/>
            </a:ln>
          </p:spPr>
          <p:txBody>
            <a:bodyPr rtlCol="0" anchor="ctr"/>
            <a:lstStyle/>
            <a:p>
              <a:endParaRPr lang="zh-CN" altLang="en-US"/>
            </a:p>
          </p:txBody>
        </p:sp>
        <p:sp>
          <p:nvSpPr>
            <p:cNvPr id="10" name="任意多边形: 形状 9"/>
            <p:cNvSpPr/>
            <p:nvPr/>
          </p:nvSpPr>
          <p:spPr>
            <a:xfrm>
              <a:off x="3516000" y="5841684"/>
              <a:ext cx="322480" cy="319046"/>
            </a:xfrm>
            <a:custGeom>
              <a:avLst/>
              <a:gdLst>
                <a:gd name="connsiteX0" fmla="*/ 322239 w 322480"/>
                <a:gd name="connsiteY0" fmla="*/ 201790 h 319046"/>
                <a:gd name="connsiteX1" fmla="*/ 260123 w 322480"/>
                <a:gd name="connsiteY1" fmla="*/ 228333 h 319046"/>
                <a:gd name="connsiteX2" fmla="*/ 223970 w 322480"/>
                <a:gd name="connsiteY2" fmla="*/ 174419 h 319046"/>
                <a:gd name="connsiteX3" fmla="*/ 220632 w 322480"/>
                <a:gd name="connsiteY3" fmla="*/ 245206 h 319046"/>
                <a:gd name="connsiteX4" fmla="*/ 55868 w 322480"/>
                <a:gd name="connsiteY4" fmla="*/ 315618 h 319046"/>
                <a:gd name="connsiteX5" fmla="*/ 3004 w 322480"/>
                <a:gd name="connsiteY5" fmla="*/ 294409 h 319046"/>
                <a:gd name="connsiteX6" fmla="*/ 5965 w 322480"/>
                <a:gd name="connsiteY6" fmla="*/ 257095 h 319046"/>
                <a:gd name="connsiteX7" fmla="*/ 98713 w 322480"/>
                <a:gd name="connsiteY7" fmla="*/ 109998 h 319046"/>
                <a:gd name="connsiteX8" fmla="*/ 73373 w 322480"/>
                <a:gd name="connsiteY8" fmla="*/ 50698 h 319046"/>
                <a:gd name="connsiteX9" fmla="*/ 215307 w 322480"/>
                <a:gd name="connsiteY9" fmla="*/ -178 h 31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0" h="319046">
                  <a:moveTo>
                    <a:pt x="322239" y="201790"/>
                  </a:moveTo>
                  <a:lnTo>
                    <a:pt x="260123" y="228333"/>
                  </a:lnTo>
                  <a:lnTo>
                    <a:pt x="223970" y="174419"/>
                  </a:lnTo>
                  <a:lnTo>
                    <a:pt x="220632" y="245206"/>
                  </a:lnTo>
                  <a:lnTo>
                    <a:pt x="55868" y="315618"/>
                  </a:lnTo>
                  <a:cubicBezTo>
                    <a:pt x="35410" y="324358"/>
                    <a:pt x="11743" y="314867"/>
                    <a:pt x="3004" y="294409"/>
                  </a:cubicBezTo>
                  <a:cubicBezTo>
                    <a:pt x="-2202" y="282239"/>
                    <a:pt x="-1093" y="268284"/>
                    <a:pt x="5965" y="257095"/>
                  </a:cubicBezTo>
                  <a:lnTo>
                    <a:pt x="98713" y="109998"/>
                  </a:lnTo>
                  <a:lnTo>
                    <a:pt x="73373" y="50698"/>
                  </a:lnTo>
                  <a:lnTo>
                    <a:pt x="215307" y="-178"/>
                  </a:lnTo>
                  <a:close/>
                </a:path>
              </a:pathLst>
            </a:custGeom>
            <a:solidFill>
              <a:srgbClr val="2F2E41"/>
            </a:solidFill>
            <a:ln w="8530" cap="flat">
              <a:noFill/>
              <a:prstDash val="solid"/>
              <a:miter/>
            </a:ln>
          </p:spPr>
          <p:txBody>
            <a:bodyPr rtlCol="0" anchor="ctr"/>
            <a:lstStyle/>
            <a:p>
              <a:endParaRPr lang="zh-CN" altLang="en-US"/>
            </a:p>
          </p:txBody>
        </p:sp>
        <p:sp>
          <p:nvSpPr>
            <p:cNvPr id="11" name="任意多边形: 形状 10"/>
            <p:cNvSpPr/>
            <p:nvPr/>
          </p:nvSpPr>
          <p:spPr>
            <a:xfrm>
              <a:off x="2249524" y="5650753"/>
              <a:ext cx="138878" cy="369710"/>
            </a:xfrm>
            <a:custGeom>
              <a:avLst/>
              <a:gdLst>
                <a:gd name="connsiteX0" fmla="*/ 121134 w 138878"/>
                <a:gd name="connsiteY0" fmla="*/ 369710 h 369710"/>
                <a:gd name="connsiteX1" fmla="*/ 27047 w 138878"/>
                <a:gd name="connsiteY1" fmla="*/ 365110 h 369710"/>
                <a:gd name="connsiteX2" fmla="*/ 0 w 138878"/>
                <a:gd name="connsiteY2" fmla="*/ 0 h 369710"/>
                <a:gd name="connsiteX3" fmla="*/ 138878 w 138878"/>
                <a:gd name="connsiteY3" fmla="*/ 6785 h 369710"/>
                <a:gd name="connsiteX4" fmla="*/ 121134 w 138878"/>
                <a:gd name="connsiteY4" fmla="*/ 369710 h 36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8" h="369710">
                  <a:moveTo>
                    <a:pt x="121134" y="369710"/>
                  </a:moveTo>
                  <a:lnTo>
                    <a:pt x="27047" y="365110"/>
                  </a:lnTo>
                  <a:lnTo>
                    <a:pt x="0" y="0"/>
                  </a:lnTo>
                  <a:lnTo>
                    <a:pt x="138878" y="6785"/>
                  </a:lnTo>
                  <a:lnTo>
                    <a:pt x="121134" y="369710"/>
                  </a:lnTo>
                  <a:close/>
                </a:path>
              </a:pathLst>
            </a:custGeom>
            <a:solidFill>
              <a:srgbClr val="FFB6B6"/>
            </a:solidFill>
            <a:ln w="8530" cap="flat">
              <a:noFill/>
              <a:prstDash val="solid"/>
              <a:miter/>
            </a:ln>
          </p:spPr>
          <p:txBody>
            <a:bodyPr rtlCol="0" anchor="ctr"/>
            <a:lstStyle/>
            <a:p>
              <a:endParaRPr lang="zh-CN" altLang="en-US"/>
            </a:p>
          </p:txBody>
        </p:sp>
        <p:sp>
          <p:nvSpPr>
            <p:cNvPr id="12" name="任意多边形: 形状 11"/>
            <p:cNvSpPr/>
            <p:nvPr/>
          </p:nvSpPr>
          <p:spPr>
            <a:xfrm>
              <a:off x="2084710" y="5941200"/>
              <a:ext cx="327648" cy="244709"/>
            </a:xfrm>
            <a:custGeom>
              <a:avLst/>
              <a:gdLst>
                <a:gd name="connsiteX0" fmla="*/ 327408 w 327648"/>
                <a:gd name="connsiteY0" fmla="*/ 244532 h 244709"/>
                <a:gd name="connsiteX1" fmla="*/ 259923 w 327648"/>
                <a:gd name="connsiteY1" fmla="*/ 241237 h 244709"/>
                <a:gd name="connsiteX2" fmla="*/ 250996 w 327648"/>
                <a:gd name="connsiteY2" fmla="*/ 176945 h 244709"/>
                <a:gd name="connsiteX3" fmla="*/ 217036 w 327648"/>
                <a:gd name="connsiteY3" fmla="*/ 239138 h 244709"/>
                <a:gd name="connsiteX4" fmla="*/ 38070 w 327648"/>
                <a:gd name="connsiteY4" fmla="*/ 230389 h 244709"/>
                <a:gd name="connsiteX5" fmla="*/ -192 w 327648"/>
                <a:gd name="connsiteY5" fmla="*/ 188202 h 244709"/>
                <a:gd name="connsiteX6" fmla="*/ 18798 w 327648"/>
                <a:gd name="connsiteY6" fmla="*/ 155941 h 244709"/>
                <a:gd name="connsiteX7" fmla="*/ 166535 w 327648"/>
                <a:gd name="connsiteY7" fmla="*/ 64225 h 244709"/>
                <a:gd name="connsiteX8" fmla="*/ 169685 w 327648"/>
                <a:gd name="connsiteY8" fmla="*/ -178 h 244709"/>
                <a:gd name="connsiteX9" fmla="*/ 319564 w 327648"/>
                <a:gd name="connsiteY9" fmla="*/ 16141 h 2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648" h="244709">
                  <a:moveTo>
                    <a:pt x="327408" y="244532"/>
                  </a:moveTo>
                  <a:lnTo>
                    <a:pt x="259923" y="241237"/>
                  </a:lnTo>
                  <a:lnTo>
                    <a:pt x="250996" y="176945"/>
                  </a:lnTo>
                  <a:lnTo>
                    <a:pt x="217036" y="239138"/>
                  </a:lnTo>
                  <a:lnTo>
                    <a:pt x="38070" y="230389"/>
                  </a:lnTo>
                  <a:cubicBezTo>
                    <a:pt x="15854" y="229306"/>
                    <a:pt x="-1284" y="210418"/>
                    <a:pt x="-192" y="188202"/>
                  </a:cubicBezTo>
                  <a:cubicBezTo>
                    <a:pt x="448" y="174981"/>
                    <a:pt x="7549" y="162922"/>
                    <a:pt x="18798" y="155941"/>
                  </a:cubicBezTo>
                  <a:lnTo>
                    <a:pt x="166535" y="64225"/>
                  </a:lnTo>
                  <a:lnTo>
                    <a:pt x="169685" y="-178"/>
                  </a:lnTo>
                  <a:lnTo>
                    <a:pt x="319564" y="16141"/>
                  </a:lnTo>
                  <a:close/>
                </a:path>
              </a:pathLst>
            </a:custGeom>
            <a:solidFill>
              <a:srgbClr val="2F2E41"/>
            </a:solidFill>
            <a:ln w="8530" cap="flat">
              <a:noFill/>
              <a:prstDash val="solid"/>
              <a:miter/>
            </a:ln>
          </p:spPr>
          <p:txBody>
            <a:bodyPr rtlCol="0" anchor="ctr"/>
            <a:lstStyle/>
            <a:p>
              <a:endParaRPr lang="zh-CN" altLang="en-US"/>
            </a:p>
          </p:txBody>
        </p:sp>
        <p:sp>
          <p:nvSpPr>
            <p:cNvPr id="33" name="任意多边形: 形状 32"/>
            <p:cNvSpPr/>
            <p:nvPr/>
          </p:nvSpPr>
          <p:spPr>
            <a:xfrm>
              <a:off x="2193149" y="3557659"/>
              <a:ext cx="1497892" cy="2284664"/>
            </a:xfrm>
            <a:custGeom>
              <a:avLst/>
              <a:gdLst>
                <a:gd name="connsiteX0" fmla="*/ 414962 w 1497892"/>
                <a:gd name="connsiteY0" fmla="*/ 89255 h 2284664"/>
                <a:gd name="connsiteX1" fmla="*/ 220522 w 1497892"/>
                <a:gd name="connsiteY1" fmla="*/ 669057 h 2284664"/>
                <a:gd name="connsiteX2" fmla="*/ 117098 w 1497892"/>
                <a:gd name="connsiteY2" fmla="*/ 1508206 h 2284664"/>
                <a:gd name="connsiteX3" fmla="*/ 40284 w 1497892"/>
                <a:gd name="connsiteY3" fmla="*/ 2267803 h 2284664"/>
                <a:gd name="connsiteX4" fmla="*/ 492628 w 1497892"/>
                <a:gd name="connsiteY4" fmla="*/ 2233663 h 2284664"/>
                <a:gd name="connsiteX5" fmla="*/ 612115 w 1497892"/>
                <a:gd name="connsiteY5" fmla="*/ 1448463 h 2284664"/>
                <a:gd name="connsiteX6" fmla="*/ 652707 w 1497892"/>
                <a:gd name="connsiteY6" fmla="*/ 846905 h 2284664"/>
                <a:gd name="connsiteX7" fmla="*/ 1000414 w 1497892"/>
                <a:gd name="connsiteY7" fmla="*/ 2259311 h 2284664"/>
                <a:gd name="connsiteX8" fmla="*/ 1497651 w 1497892"/>
                <a:gd name="connsiteY8" fmla="*/ 2169798 h 2284664"/>
                <a:gd name="connsiteX9" fmla="*/ 1183946 w 1497892"/>
                <a:gd name="connsiteY9" fmla="*/ 1311906 h 2284664"/>
                <a:gd name="connsiteX10" fmla="*/ 1115668 w 1497892"/>
                <a:gd name="connsiteY10" fmla="*/ 91432 h 2284664"/>
                <a:gd name="connsiteX11" fmla="*/ 414962 w 1497892"/>
                <a:gd name="connsiteY11" fmla="*/ 89255 h 228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97892" h="2284664">
                  <a:moveTo>
                    <a:pt x="414962" y="89255"/>
                  </a:moveTo>
                  <a:cubicBezTo>
                    <a:pt x="414962" y="89255"/>
                    <a:pt x="223620" y="610705"/>
                    <a:pt x="220522" y="669057"/>
                  </a:cubicBezTo>
                  <a:cubicBezTo>
                    <a:pt x="217433" y="727418"/>
                    <a:pt x="162870" y="1465336"/>
                    <a:pt x="117098" y="1508206"/>
                  </a:cubicBezTo>
                  <a:cubicBezTo>
                    <a:pt x="71334" y="1551085"/>
                    <a:pt x="-68585" y="2215809"/>
                    <a:pt x="40284" y="2267803"/>
                  </a:cubicBezTo>
                  <a:cubicBezTo>
                    <a:pt x="149154" y="2319797"/>
                    <a:pt x="492628" y="2233663"/>
                    <a:pt x="492628" y="2233663"/>
                  </a:cubicBezTo>
                  <a:lnTo>
                    <a:pt x="612115" y="1448463"/>
                  </a:lnTo>
                  <a:lnTo>
                    <a:pt x="652707" y="846905"/>
                  </a:lnTo>
                  <a:cubicBezTo>
                    <a:pt x="652707" y="846905"/>
                    <a:pt x="776282" y="2263476"/>
                    <a:pt x="1000414" y="2259311"/>
                  </a:cubicBezTo>
                  <a:cubicBezTo>
                    <a:pt x="1224538" y="2255146"/>
                    <a:pt x="1497651" y="2169798"/>
                    <a:pt x="1497651" y="2169798"/>
                  </a:cubicBezTo>
                  <a:lnTo>
                    <a:pt x="1183946" y="1311906"/>
                  </a:lnTo>
                  <a:cubicBezTo>
                    <a:pt x="1183946" y="1311906"/>
                    <a:pt x="1188385" y="296283"/>
                    <a:pt x="1115668" y="91432"/>
                  </a:cubicBezTo>
                  <a:cubicBezTo>
                    <a:pt x="1042960" y="-113412"/>
                    <a:pt x="414962" y="89255"/>
                    <a:pt x="414962" y="89255"/>
                  </a:cubicBezTo>
                  <a:close/>
                </a:path>
              </a:pathLst>
            </a:custGeom>
            <a:solidFill>
              <a:srgbClr val="2F2E41"/>
            </a:solidFill>
            <a:ln w="8530" cap="flat">
              <a:noFill/>
              <a:prstDash val="solid"/>
              <a:miter/>
            </a:ln>
          </p:spPr>
          <p:txBody>
            <a:bodyPr rtlCol="0" anchor="ctr"/>
            <a:lstStyle/>
            <a:p>
              <a:endParaRPr lang="zh-CN" altLang="en-US"/>
            </a:p>
          </p:txBody>
        </p:sp>
        <p:sp>
          <p:nvSpPr>
            <p:cNvPr id="34" name="任意多边形: 形状 33"/>
            <p:cNvSpPr/>
            <p:nvPr/>
          </p:nvSpPr>
          <p:spPr>
            <a:xfrm>
              <a:off x="2556093" y="2303622"/>
              <a:ext cx="818472" cy="1398737"/>
            </a:xfrm>
            <a:custGeom>
              <a:avLst/>
              <a:gdLst>
                <a:gd name="connsiteX0" fmla="*/ 619786 w 818472"/>
                <a:gd name="connsiteY0" fmla="*/ -178 h 1398737"/>
                <a:gd name="connsiteX1" fmla="*/ 363538 w 818472"/>
                <a:gd name="connsiteY1" fmla="*/ 23302 h 1398737"/>
                <a:gd name="connsiteX2" fmla="*/ 322255 w 818472"/>
                <a:gd name="connsiteY2" fmla="*/ 150017 h 1398737"/>
                <a:gd name="connsiteX3" fmla="*/ 155289 w 818472"/>
                <a:gd name="connsiteY3" fmla="*/ 321294 h 1398737"/>
                <a:gd name="connsiteX4" fmla="*/ 144672 w 818472"/>
                <a:gd name="connsiteY4" fmla="*/ 735376 h 1398737"/>
                <a:gd name="connsiteX5" fmla="*/ 157798 w 818472"/>
                <a:gd name="connsiteY5" fmla="*/ 1028060 h 1398737"/>
                <a:gd name="connsiteX6" fmla="*/ 101511 w 818472"/>
                <a:gd name="connsiteY6" fmla="*/ 1277549 h 1398737"/>
                <a:gd name="connsiteX7" fmla="*/ 26943 w 818472"/>
                <a:gd name="connsiteY7" fmla="*/ 1384028 h 1398737"/>
                <a:gd name="connsiteX8" fmla="*/ 778328 w 818472"/>
                <a:gd name="connsiteY8" fmla="*/ 1354003 h 1398737"/>
                <a:gd name="connsiteX9" fmla="*/ 710050 w 818472"/>
                <a:gd name="connsiteY9" fmla="*/ 935799 h 1398737"/>
                <a:gd name="connsiteX10" fmla="*/ 803933 w 818472"/>
                <a:gd name="connsiteY10" fmla="*/ 193272 h 1398737"/>
                <a:gd name="connsiteX11" fmla="*/ 684983 w 818472"/>
                <a:gd name="connsiteY11" fmla="*/ 128143 h 1398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8472" h="1398737">
                  <a:moveTo>
                    <a:pt x="619786" y="-178"/>
                  </a:moveTo>
                  <a:lnTo>
                    <a:pt x="363538" y="23302"/>
                  </a:lnTo>
                  <a:lnTo>
                    <a:pt x="322255" y="150017"/>
                  </a:lnTo>
                  <a:cubicBezTo>
                    <a:pt x="322255" y="150017"/>
                    <a:pt x="107810" y="267789"/>
                    <a:pt x="155289" y="321294"/>
                  </a:cubicBezTo>
                  <a:cubicBezTo>
                    <a:pt x="202776" y="374798"/>
                    <a:pt x="144672" y="735376"/>
                    <a:pt x="144672" y="735376"/>
                  </a:cubicBezTo>
                  <a:lnTo>
                    <a:pt x="157798" y="1028060"/>
                  </a:lnTo>
                  <a:cubicBezTo>
                    <a:pt x="157798" y="1028060"/>
                    <a:pt x="143699" y="1230829"/>
                    <a:pt x="101511" y="1277549"/>
                  </a:cubicBezTo>
                  <a:cubicBezTo>
                    <a:pt x="59324" y="1324277"/>
                    <a:pt x="-51048" y="1438839"/>
                    <a:pt x="26943" y="1384028"/>
                  </a:cubicBezTo>
                  <a:cubicBezTo>
                    <a:pt x="300380" y="1191842"/>
                    <a:pt x="778328" y="1354003"/>
                    <a:pt x="778328" y="1354003"/>
                  </a:cubicBezTo>
                  <a:lnTo>
                    <a:pt x="710050" y="935799"/>
                  </a:lnTo>
                  <a:cubicBezTo>
                    <a:pt x="710050" y="935799"/>
                    <a:pt x="865136" y="251103"/>
                    <a:pt x="803933" y="193272"/>
                  </a:cubicBezTo>
                  <a:cubicBezTo>
                    <a:pt x="742730" y="135449"/>
                    <a:pt x="684983" y="128143"/>
                    <a:pt x="684983" y="128143"/>
                  </a:cubicBezTo>
                  <a:close/>
                </a:path>
              </a:pathLst>
            </a:custGeom>
            <a:solidFill>
              <a:srgbClr val="6C63FF"/>
            </a:solidFill>
            <a:ln w="8530" cap="flat">
              <a:noFill/>
              <a:prstDash val="solid"/>
              <a:miter/>
            </a:ln>
          </p:spPr>
          <p:txBody>
            <a:bodyPr rtlCol="0" anchor="ctr"/>
            <a:lstStyle/>
            <a:p>
              <a:endParaRPr lang="zh-CN" altLang="en-US"/>
            </a:p>
          </p:txBody>
        </p:sp>
        <p:sp>
          <p:nvSpPr>
            <p:cNvPr id="36" name="任意多边形: 形状 35"/>
            <p:cNvSpPr/>
            <p:nvPr/>
          </p:nvSpPr>
          <p:spPr>
            <a:xfrm>
              <a:off x="1722497" y="3096017"/>
              <a:ext cx="606750" cy="535789"/>
            </a:xfrm>
            <a:custGeom>
              <a:avLst/>
              <a:gdLst>
                <a:gd name="connsiteX0" fmla="*/ 106900 w 606750"/>
                <a:gd name="connsiteY0" fmla="*/ 533972 h 535789"/>
                <a:gd name="connsiteX1" fmla="*/ 178567 w 606750"/>
                <a:gd name="connsiteY1" fmla="*/ 429515 h 535789"/>
                <a:gd name="connsiteX2" fmla="*/ 174316 w 606750"/>
                <a:gd name="connsiteY2" fmla="*/ 414306 h 535789"/>
                <a:gd name="connsiteX3" fmla="*/ 606509 w 606750"/>
                <a:gd name="connsiteY3" fmla="*/ 47626 h 535789"/>
                <a:gd name="connsiteX4" fmla="*/ 448155 w 606750"/>
                <a:gd name="connsiteY4" fmla="*/ -178 h 535789"/>
                <a:gd name="connsiteX5" fmla="*/ 52559 w 606750"/>
                <a:gd name="connsiteY5" fmla="*/ 363558 h 535789"/>
                <a:gd name="connsiteX6" fmla="*/ 7862 w 606750"/>
                <a:gd name="connsiteY6" fmla="*/ 482832 h 535789"/>
                <a:gd name="connsiteX7" fmla="*/ 106900 w 606750"/>
                <a:gd name="connsiteY7" fmla="*/ 533972 h 53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750" h="535789">
                  <a:moveTo>
                    <a:pt x="106900" y="533972"/>
                  </a:moveTo>
                  <a:cubicBezTo>
                    <a:pt x="155540" y="524917"/>
                    <a:pt x="187622" y="478146"/>
                    <a:pt x="178567" y="429515"/>
                  </a:cubicBezTo>
                  <a:cubicBezTo>
                    <a:pt x="177602" y="424326"/>
                    <a:pt x="176177" y="419239"/>
                    <a:pt x="174316" y="414306"/>
                  </a:cubicBezTo>
                  <a:lnTo>
                    <a:pt x="606509" y="47626"/>
                  </a:lnTo>
                  <a:lnTo>
                    <a:pt x="448155" y="-178"/>
                  </a:lnTo>
                  <a:lnTo>
                    <a:pt x="52559" y="363558"/>
                  </a:lnTo>
                  <a:cubicBezTo>
                    <a:pt x="7282" y="384152"/>
                    <a:pt x="-12732" y="437555"/>
                    <a:pt x="7862" y="482832"/>
                  </a:cubicBezTo>
                  <a:cubicBezTo>
                    <a:pt x="25085" y="520718"/>
                    <a:pt x="66035" y="541858"/>
                    <a:pt x="106900" y="533972"/>
                  </a:cubicBezTo>
                  <a:close/>
                </a:path>
              </a:pathLst>
            </a:custGeom>
            <a:solidFill>
              <a:srgbClr val="FFB8B8"/>
            </a:solidFill>
            <a:ln w="8530" cap="flat">
              <a:noFill/>
              <a:prstDash val="solid"/>
              <a:miter/>
            </a:ln>
          </p:spPr>
          <p:txBody>
            <a:bodyPr rtlCol="0" anchor="ctr"/>
            <a:lstStyle/>
            <a:p>
              <a:endParaRPr lang="zh-CN" altLang="en-US"/>
            </a:p>
          </p:txBody>
        </p:sp>
        <p:sp>
          <p:nvSpPr>
            <p:cNvPr id="37" name="任意多边形: 形状 36"/>
            <p:cNvSpPr/>
            <p:nvPr/>
          </p:nvSpPr>
          <p:spPr>
            <a:xfrm>
              <a:off x="1831618" y="2523015"/>
              <a:ext cx="1113285" cy="996302"/>
            </a:xfrm>
            <a:custGeom>
              <a:avLst/>
              <a:gdLst>
                <a:gd name="connsiteX0" fmla="*/ 1095404 w 1113285"/>
                <a:gd name="connsiteY0" fmla="*/ 147861 h 996302"/>
                <a:gd name="connsiteX1" fmla="*/ 976694 w 1113285"/>
                <a:gd name="connsiteY1" fmla="*/ 3247 h 996302"/>
                <a:gd name="connsiteX2" fmla="*/ -241 w 1113285"/>
                <a:gd name="connsiteY2" fmla="*/ 826018 h 996302"/>
                <a:gd name="connsiteX3" fmla="*/ 129138 w 1113285"/>
                <a:gd name="connsiteY3" fmla="*/ 996125 h 996302"/>
                <a:gd name="connsiteX4" fmla="*/ 910447 w 1113285"/>
                <a:gd name="connsiteY4" fmla="*/ 303851 h 9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285" h="996302">
                  <a:moveTo>
                    <a:pt x="1095404" y="147861"/>
                  </a:moveTo>
                  <a:cubicBezTo>
                    <a:pt x="1095404" y="147861"/>
                    <a:pt x="1180556" y="-26548"/>
                    <a:pt x="976694" y="3247"/>
                  </a:cubicBezTo>
                  <a:cubicBezTo>
                    <a:pt x="772832" y="33034"/>
                    <a:pt x="-241" y="826018"/>
                    <a:pt x="-241" y="826018"/>
                  </a:cubicBezTo>
                  <a:lnTo>
                    <a:pt x="129138" y="996125"/>
                  </a:lnTo>
                  <a:lnTo>
                    <a:pt x="910447" y="303851"/>
                  </a:lnTo>
                  <a:close/>
                </a:path>
              </a:pathLst>
            </a:custGeom>
            <a:solidFill>
              <a:srgbClr val="6C63FF"/>
            </a:solidFill>
            <a:ln w="8530" cap="flat">
              <a:noFill/>
              <a:prstDash val="solid"/>
              <a:miter/>
            </a:ln>
          </p:spPr>
          <p:txBody>
            <a:bodyPr rtlCol="0" anchor="ctr"/>
            <a:lstStyle/>
            <a:p>
              <a:endParaRPr lang="zh-CN" altLang="en-US"/>
            </a:p>
          </p:txBody>
        </p:sp>
        <p:sp>
          <p:nvSpPr>
            <p:cNvPr id="38" name="任意多边形: 形状 37"/>
            <p:cNvSpPr/>
            <p:nvPr/>
          </p:nvSpPr>
          <p:spPr>
            <a:xfrm>
              <a:off x="1768879" y="2342228"/>
              <a:ext cx="2389810" cy="2307666"/>
            </a:xfrm>
            <a:custGeom>
              <a:avLst/>
              <a:gdLst>
                <a:gd name="connsiteX0" fmla="*/ 826157 w 2389810"/>
                <a:gd name="connsiteY0" fmla="*/ 32815 h 2307666"/>
                <a:gd name="connsiteX1" fmla="*/ 17895 w 2389810"/>
                <a:gd name="connsiteY1" fmla="*/ 1068307 h 2307666"/>
                <a:gd name="connsiteX2" fmla="*/ 32754 w 2389810"/>
                <a:gd name="connsiteY2" fmla="*/ 1188878 h 2307666"/>
                <a:gd name="connsiteX3" fmla="*/ 1442582 w 2389810"/>
                <a:gd name="connsiteY3" fmla="*/ 2289336 h 2307666"/>
                <a:gd name="connsiteX4" fmla="*/ 1563144 w 2389810"/>
                <a:gd name="connsiteY4" fmla="*/ 2274477 h 2307666"/>
                <a:gd name="connsiteX5" fmla="*/ 2371415 w 2389810"/>
                <a:gd name="connsiteY5" fmla="*/ 1238986 h 2307666"/>
                <a:gd name="connsiteX6" fmla="*/ 2356555 w 2389810"/>
                <a:gd name="connsiteY6" fmla="*/ 1118415 h 2307666"/>
                <a:gd name="connsiteX7" fmla="*/ 946728 w 2389810"/>
                <a:gd name="connsiteY7" fmla="*/ 17956 h 2307666"/>
                <a:gd name="connsiteX8" fmla="*/ 826157 w 2389810"/>
                <a:gd name="connsiteY8" fmla="*/ 32815 h 230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810" h="2307666">
                  <a:moveTo>
                    <a:pt x="826157" y="32815"/>
                  </a:moveTo>
                  <a:lnTo>
                    <a:pt x="17895" y="1068307"/>
                  </a:lnTo>
                  <a:cubicBezTo>
                    <a:pt x="-11217" y="1105723"/>
                    <a:pt x="-4577" y="1159646"/>
                    <a:pt x="32754" y="1188878"/>
                  </a:cubicBezTo>
                  <a:cubicBezTo>
                    <a:pt x="220451" y="1644627"/>
                    <a:pt x="781998" y="1982579"/>
                    <a:pt x="1442582" y="2289336"/>
                  </a:cubicBezTo>
                  <a:cubicBezTo>
                    <a:pt x="1479990" y="2318474"/>
                    <a:pt x="1533930" y="2311826"/>
                    <a:pt x="1563144" y="2274477"/>
                  </a:cubicBezTo>
                  <a:lnTo>
                    <a:pt x="2371415" y="1238986"/>
                  </a:lnTo>
                  <a:cubicBezTo>
                    <a:pt x="2400552" y="1201577"/>
                    <a:pt x="2393912" y="1147629"/>
                    <a:pt x="2356555" y="1118415"/>
                  </a:cubicBezTo>
                  <a:cubicBezTo>
                    <a:pt x="1802204" y="805393"/>
                    <a:pt x="1325741" y="442732"/>
                    <a:pt x="946728" y="17956"/>
                  </a:cubicBezTo>
                  <a:cubicBezTo>
                    <a:pt x="909303" y="-11156"/>
                    <a:pt x="855388" y="-4508"/>
                    <a:pt x="826157" y="32815"/>
                  </a:cubicBezTo>
                  <a:close/>
                </a:path>
              </a:pathLst>
            </a:custGeom>
            <a:solidFill>
              <a:srgbClr val="E6E6E6"/>
            </a:solidFill>
            <a:ln w="8530" cap="flat">
              <a:noFill/>
              <a:prstDash val="solid"/>
              <a:miter/>
            </a:ln>
          </p:spPr>
          <p:txBody>
            <a:bodyPr rtlCol="0" anchor="ctr"/>
            <a:lstStyle/>
            <a:p>
              <a:endParaRPr lang="zh-CN" altLang="en-US"/>
            </a:p>
          </p:txBody>
        </p:sp>
        <p:sp>
          <p:nvSpPr>
            <p:cNvPr id="39" name="任意多边形: 形状 38"/>
            <p:cNvSpPr/>
            <p:nvPr/>
          </p:nvSpPr>
          <p:spPr>
            <a:xfrm>
              <a:off x="1840529" y="2405748"/>
              <a:ext cx="2253594" cy="1819503"/>
            </a:xfrm>
            <a:custGeom>
              <a:avLst/>
              <a:gdLst>
                <a:gd name="connsiteX0" fmla="*/ 2243034 w 2253594"/>
                <a:gd name="connsiteY0" fmla="*/ 1151900 h 1819503"/>
                <a:gd name="connsiteX1" fmla="*/ 1997010 w 2253594"/>
                <a:gd name="connsiteY1" fmla="*/ 1467098 h 1819503"/>
                <a:gd name="connsiteX2" fmla="*/ 708060 w 2253594"/>
                <a:gd name="connsiteY2" fmla="*/ 1625948 h 1819503"/>
                <a:gd name="connsiteX3" fmla="*/ 18577 w 2253594"/>
                <a:gd name="connsiteY3" fmla="*/ 1087761 h 1819503"/>
                <a:gd name="connsiteX4" fmla="*/ 10060 w 2253594"/>
                <a:gd name="connsiteY4" fmla="*/ 1019167 h 1819503"/>
                <a:gd name="connsiteX5" fmla="*/ 791087 w 2253594"/>
                <a:gd name="connsiteY5" fmla="*/ 18565 h 1819503"/>
                <a:gd name="connsiteX6" fmla="*/ 859698 w 2253594"/>
                <a:gd name="connsiteY6" fmla="*/ 10176 h 1819503"/>
                <a:gd name="connsiteX7" fmla="*/ 2234584 w 2253594"/>
                <a:gd name="connsiteY7" fmla="*/ 1083366 h 1819503"/>
                <a:gd name="connsiteX8" fmla="*/ 2243034 w 2253594"/>
                <a:gd name="connsiteY8" fmla="*/ 1151909 h 18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594" h="1819503">
                  <a:moveTo>
                    <a:pt x="2243034" y="1151900"/>
                  </a:moveTo>
                  <a:lnTo>
                    <a:pt x="1997010" y="1467098"/>
                  </a:lnTo>
                  <a:cubicBezTo>
                    <a:pt x="1684150" y="1865502"/>
                    <a:pt x="1108282" y="1936469"/>
                    <a:pt x="708060" y="1625948"/>
                  </a:cubicBezTo>
                  <a:lnTo>
                    <a:pt x="18577" y="1087761"/>
                  </a:lnTo>
                  <a:cubicBezTo>
                    <a:pt x="-2691" y="1071161"/>
                    <a:pt x="-6498" y="1040470"/>
                    <a:pt x="10060" y="1019167"/>
                  </a:cubicBezTo>
                  <a:lnTo>
                    <a:pt x="791087" y="18565"/>
                  </a:lnTo>
                  <a:cubicBezTo>
                    <a:pt x="807730" y="-2669"/>
                    <a:pt x="838429" y="-6416"/>
                    <a:pt x="859698" y="10176"/>
                  </a:cubicBezTo>
                  <a:cubicBezTo>
                    <a:pt x="1208472" y="460557"/>
                    <a:pt x="1675342" y="811029"/>
                    <a:pt x="2234584" y="1083366"/>
                  </a:cubicBezTo>
                  <a:cubicBezTo>
                    <a:pt x="2255819" y="1099975"/>
                    <a:pt x="2259600" y="1130640"/>
                    <a:pt x="2243034" y="1151909"/>
                  </a:cubicBezTo>
                  <a:close/>
                </a:path>
              </a:pathLst>
            </a:custGeom>
            <a:solidFill>
              <a:srgbClr val="FFFFFF"/>
            </a:solidFill>
            <a:ln w="8530" cap="flat">
              <a:noFill/>
              <a:prstDash val="solid"/>
              <a:miter/>
            </a:ln>
          </p:spPr>
          <p:txBody>
            <a:bodyPr rtlCol="0" anchor="ctr"/>
            <a:lstStyle/>
            <a:p>
              <a:endParaRPr lang="zh-CN" altLang="en-US"/>
            </a:p>
          </p:txBody>
        </p:sp>
        <p:sp>
          <p:nvSpPr>
            <p:cNvPr id="40" name="任意多边形: 形状 39"/>
            <p:cNvSpPr/>
            <p:nvPr/>
          </p:nvSpPr>
          <p:spPr>
            <a:xfrm>
              <a:off x="2372373" y="2898421"/>
              <a:ext cx="212309" cy="257354"/>
            </a:xfrm>
            <a:custGeom>
              <a:avLst/>
              <a:gdLst>
                <a:gd name="connsiteX0" fmla="*/ 206541 w 212309"/>
                <a:gd name="connsiteY0" fmla="*/ 41907 h 257354"/>
                <a:gd name="connsiteX1" fmla="*/ 46317 w 212309"/>
                <a:gd name="connsiteY1" fmla="*/ 247177 h 257354"/>
                <a:gd name="connsiteX2" fmla="*/ 9763 w 212309"/>
                <a:gd name="connsiteY2" fmla="*/ 251649 h 257354"/>
                <a:gd name="connsiteX3" fmla="*/ 5256 w 212309"/>
                <a:gd name="connsiteY3" fmla="*/ 215129 h 257354"/>
                <a:gd name="connsiteX4" fmla="*/ 165488 w 212309"/>
                <a:gd name="connsiteY4" fmla="*/ 9859 h 257354"/>
                <a:gd name="connsiteX5" fmla="*/ 202034 w 212309"/>
                <a:gd name="connsiteY5" fmla="*/ 5318 h 257354"/>
                <a:gd name="connsiteX6" fmla="*/ 206566 w 212309"/>
                <a:gd name="connsiteY6" fmla="*/ 41864 h 257354"/>
                <a:gd name="connsiteX7" fmla="*/ 206541 w 212309"/>
                <a:gd name="connsiteY7" fmla="*/ 41907 h 25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309" h="257354">
                  <a:moveTo>
                    <a:pt x="206541" y="41907"/>
                  </a:moveTo>
                  <a:lnTo>
                    <a:pt x="46317" y="247177"/>
                  </a:lnTo>
                  <a:cubicBezTo>
                    <a:pt x="37458" y="258503"/>
                    <a:pt x="21088" y="260508"/>
                    <a:pt x="9763" y="251649"/>
                  </a:cubicBezTo>
                  <a:cubicBezTo>
                    <a:pt x="-1555" y="242799"/>
                    <a:pt x="-3569" y="226463"/>
                    <a:pt x="5256" y="215129"/>
                  </a:cubicBezTo>
                  <a:lnTo>
                    <a:pt x="165488" y="9859"/>
                  </a:lnTo>
                  <a:cubicBezTo>
                    <a:pt x="174322" y="-1484"/>
                    <a:pt x="190683" y="-3516"/>
                    <a:pt x="202034" y="5318"/>
                  </a:cubicBezTo>
                  <a:cubicBezTo>
                    <a:pt x="213377" y="14160"/>
                    <a:pt x="215408" y="30521"/>
                    <a:pt x="206566" y="41864"/>
                  </a:cubicBezTo>
                  <a:cubicBezTo>
                    <a:pt x="206558" y="41881"/>
                    <a:pt x="206549" y="41890"/>
                    <a:pt x="206541" y="41907"/>
                  </a:cubicBezTo>
                  <a:close/>
                </a:path>
              </a:pathLst>
            </a:custGeom>
            <a:solidFill>
              <a:srgbClr val="CCCCCC"/>
            </a:solidFill>
            <a:ln w="8530" cap="flat">
              <a:noFill/>
              <a:prstDash val="solid"/>
              <a:miter/>
            </a:ln>
          </p:spPr>
          <p:txBody>
            <a:bodyPr rtlCol="0" anchor="ctr"/>
            <a:lstStyle/>
            <a:p>
              <a:endParaRPr lang="zh-CN" altLang="en-US"/>
            </a:p>
          </p:txBody>
        </p:sp>
        <p:sp>
          <p:nvSpPr>
            <p:cNvPr id="41" name="任意多边形: 形状 40"/>
            <p:cNvSpPr/>
            <p:nvPr/>
          </p:nvSpPr>
          <p:spPr>
            <a:xfrm>
              <a:off x="2481252" y="2746138"/>
              <a:ext cx="403982" cy="502910"/>
            </a:xfrm>
            <a:custGeom>
              <a:avLst/>
              <a:gdLst>
                <a:gd name="connsiteX0" fmla="*/ 398197 w 403982"/>
                <a:gd name="connsiteY0" fmla="*/ 41920 h 502910"/>
                <a:gd name="connsiteX1" fmla="*/ 46324 w 403982"/>
                <a:gd name="connsiteY1" fmla="*/ 492710 h 502910"/>
                <a:gd name="connsiteX2" fmla="*/ 9779 w 403982"/>
                <a:gd name="connsiteY2" fmla="*/ 497217 h 502910"/>
                <a:gd name="connsiteX3" fmla="*/ 5272 w 403982"/>
                <a:gd name="connsiteY3" fmla="*/ 460671 h 502910"/>
                <a:gd name="connsiteX4" fmla="*/ 357144 w 403982"/>
                <a:gd name="connsiteY4" fmla="*/ 9872 h 502910"/>
                <a:gd name="connsiteX5" fmla="*/ 393690 w 403982"/>
                <a:gd name="connsiteY5" fmla="*/ 5314 h 502910"/>
                <a:gd name="connsiteX6" fmla="*/ 398257 w 403982"/>
                <a:gd name="connsiteY6" fmla="*/ 41852 h 502910"/>
                <a:gd name="connsiteX7" fmla="*/ 398197 w 403982"/>
                <a:gd name="connsiteY7" fmla="*/ 41920 h 50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82" h="502910">
                  <a:moveTo>
                    <a:pt x="398197" y="41920"/>
                  </a:moveTo>
                  <a:lnTo>
                    <a:pt x="46324" y="492710"/>
                  </a:lnTo>
                  <a:cubicBezTo>
                    <a:pt x="37482" y="504053"/>
                    <a:pt x="21113" y="506067"/>
                    <a:pt x="9779" y="497217"/>
                  </a:cubicBezTo>
                  <a:cubicBezTo>
                    <a:pt x="-1556" y="488366"/>
                    <a:pt x="-3578" y="472005"/>
                    <a:pt x="5272" y="460671"/>
                  </a:cubicBezTo>
                  <a:lnTo>
                    <a:pt x="357144" y="9872"/>
                  </a:lnTo>
                  <a:cubicBezTo>
                    <a:pt x="365978" y="-1480"/>
                    <a:pt x="382331" y="-3519"/>
                    <a:pt x="393690" y="5314"/>
                  </a:cubicBezTo>
                  <a:cubicBezTo>
                    <a:pt x="405042" y="14139"/>
                    <a:pt x="407081" y="30500"/>
                    <a:pt x="398257" y="41852"/>
                  </a:cubicBezTo>
                  <a:cubicBezTo>
                    <a:pt x="398231" y="41877"/>
                    <a:pt x="398214" y="41894"/>
                    <a:pt x="398197" y="41920"/>
                  </a:cubicBezTo>
                  <a:close/>
                </a:path>
              </a:pathLst>
            </a:custGeom>
            <a:solidFill>
              <a:srgbClr val="CCCCCC"/>
            </a:solidFill>
            <a:ln w="8530" cap="flat">
              <a:noFill/>
              <a:prstDash val="solid"/>
              <a:miter/>
            </a:ln>
          </p:spPr>
          <p:txBody>
            <a:bodyPr rtlCol="0" anchor="ctr"/>
            <a:lstStyle/>
            <a:p>
              <a:endParaRPr lang="zh-CN" altLang="en-US"/>
            </a:p>
          </p:txBody>
        </p:sp>
        <p:sp>
          <p:nvSpPr>
            <p:cNvPr id="42" name="任意多边形: 形状 41"/>
            <p:cNvSpPr/>
            <p:nvPr/>
          </p:nvSpPr>
          <p:spPr>
            <a:xfrm>
              <a:off x="2108052" y="3197130"/>
              <a:ext cx="343028" cy="343028"/>
            </a:xfrm>
            <a:custGeom>
              <a:avLst/>
              <a:gdLst>
                <a:gd name="connsiteX0" fmla="*/ 343029 w 343028"/>
                <a:gd name="connsiteY0" fmla="*/ 171514 h 343028"/>
                <a:gd name="connsiteX1" fmla="*/ 171514 w 343028"/>
                <a:gd name="connsiteY1" fmla="*/ 343029 h 343028"/>
                <a:gd name="connsiteX2" fmla="*/ 0 w 343028"/>
                <a:gd name="connsiteY2" fmla="*/ 171514 h 343028"/>
                <a:gd name="connsiteX3" fmla="*/ 171514 w 343028"/>
                <a:gd name="connsiteY3" fmla="*/ 0 h 343028"/>
                <a:gd name="connsiteX4" fmla="*/ 343029 w 343028"/>
                <a:gd name="connsiteY4" fmla="*/ 171514 h 34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028" h="343028">
                  <a:moveTo>
                    <a:pt x="343029" y="171514"/>
                  </a:moveTo>
                  <a:cubicBezTo>
                    <a:pt x="343029" y="266239"/>
                    <a:pt x="266239" y="343029"/>
                    <a:pt x="171514" y="343029"/>
                  </a:cubicBezTo>
                  <a:cubicBezTo>
                    <a:pt x="76789" y="343029"/>
                    <a:pt x="0" y="266239"/>
                    <a:pt x="0" y="171514"/>
                  </a:cubicBezTo>
                  <a:cubicBezTo>
                    <a:pt x="0" y="76790"/>
                    <a:pt x="76789" y="0"/>
                    <a:pt x="171514" y="0"/>
                  </a:cubicBezTo>
                  <a:cubicBezTo>
                    <a:pt x="266239" y="0"/>
                    <a:pt x="343029" y="76790"/>
                    <a:pt x="343029" y="171514"/>
                  </a:cubicBezTo>
                  <a:close/>
                </a:path>
              </a:pathLst>
            </a:custGeom>
            <a:solidFill>
              <a:srgbClr val="6C63FF"/>
            </a:solidFill>
            <a:ln w="8530" cap="flat">
              <a:noFill/>
              <a:prstDash val="solid"/>
              <a:miter/>
            </a:ln>
          </p:spPr>
          <p:txBody>
            <a:bodyPr rtlCol="0" anchor="ctr"/>
            <a:lstStyle/>
            <a:p>
              <a:endParaRPr lang="zh-CN" altLang="en-US"/>
            </a:p>
          </p:txBody>
        </p:sp>
        <p:sp>
          <p:nvSpPr>
            <p:cNvPr id="43" name="任意多边形: 形状 42"/>
            <p:cNvSpPr/>
            <p:nvPr/>
          </p:nvSpPr>
          <p:spPr>
            <a:xfrm>
              <a:off x="2421297" y="3104622"/>
              <a:ext cx="480931" cy="601400"/>
            </a:xfrm>
            <a:custGeom>
              <a:avLst/>
              <a:gdLst>
                <a:gd name="connsiteX0" fmla="*/ 476835 w 480931"/>
                <a:gd name="connsiteY0" fmla="*/ 39712 h 601400"/>
                <a:gd name="connsiteX1" fmla="*/ 44667 w 480931"/>
                <a:gd name="connsiteY1" fmla="*/ 593381 h 601400"/>
                <a:gd name="connsiteX2" fmla="*/ 7601 w 480931"/>
                <a:gd name="connsiteY2" fmla="*/ 593714 h 601400"/>
                <a:gd name="connsiteX3" fmla="*/ 3615 w 480931"/>
                <a:gd name="connsiteY3" fmla="*/ 561333 h 601400"/>
                <a:gd name="connsiteX4" fmla="*/ 435782 w 480931"/>
                <a:gd name="connsiteY4" fmla="*/ 7672 h 601400"/>
                <a:gd name="connsiteX5" fmla="*/ 472849 w 480931"/>
                <a:gd name="connsiteY5" fmla="*/ 7331 h 601400"/>
                <a:gd name="connsiteX6" fmla="*/ 476835 w 480931"/>
                <a:gd name="connsiteY6" fmla="*/ 39712 h 60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931" h="601400">
                  <a:moveTo>
                    <a:pt x="476835" y="39712"/>
                  </a:moveTo>
                  <a:lnTo>
                    <a:pt x="44667" y="593381"/>
                  </a:lnTo>
                  <a:cubicBezTo>
                    <a:pt x="34528" y="603708"/>
                    <a:pt x="17936" y="603853"/>
                    <a:pt x="7601" y="593714"/>
                  </a:cubicBezTo>
                  <a:cubicBezTo>
                    <a:pt x="-1105" y="585162"/>
                    <a:pt x="-2752" y="571736"/>
                    <a:pt x="3615" y="561333"/>
                  </a:cubicBezTo>
                  <a:lnTo>
                    <a:pt x="435782" y="7672"/>
                  </a:lnTo>
                  <a:cubicBezTo>
                    <a:pt x="445922" y="-2663"/>
                    <a:pt x="462513" y="-2809"/>
                    <a:pt x="472849" y="7331"/>
                  </a:cubicBezTo>
                  <a:cubicBezTo>
                    <a:pt x="481554" y="15883"/>
                    <a:pt x="483202" y="29308"/>
                    <a:pt x="476835" y="39712"/>
                  </a:cubicBezTo>
                  <a:close/>
                </a:path>
              </a:pathLst>
            </a:custGeom>
            <a:solidFill>
              <a:srgbClr val="CCCCCC"/>
            </a:solidFill>
            <a:ln w="8530" cap="flat">
              <a:noFill/>
              <a:prstDash val="solid"/>
              <a:miter/>
            </a:ln>
          </p:spPr>
          <p:txBody>
            <a:bodyPr rtlCol="0" anchor="ctr"/>
            <a:lstStyle/>
            <a:p>
              <a:endParaRPr lang="zh-CN" altLang="en-US"/>
            </a:p>
          </p:txBody>
        </p:sp>
        <p:sp>
          <p:nvSpPr>
            <p:cNvPr id="44" name="任意多边形: 形状 43"/>
            <p:cNvSpPr/>
            <p:nvPr/>
          </p:nvSpPr>
          <p:spPr>
            <a:xfrm>
              <a:off x="2530622" y="2978213"/>
              <a:ext cx="651962" cy="820515"/>
            </a:xfrm>
            <a:custGeom>
              <a:avLst/>
              <a:gdLst>
                <a:gd name="connsiteX0" fmla="*/ 647869 w 651962"/>
                <a:gd name="connsiteY0" fmla="*/ 39713 h 820515"/>
                <a:gd name="connsiteX1" fmla="*/ 44664 w 651962"/>
                <a:gd name="connsiteY1" fmla="*/ 812495 h 820515"/>
                <a:gd name="connsiteX2" fmla="*/ 7606 w 651962"/>
                <a:gd name="connsiteY2" fmla="*/ 812828 h 820515"/>
                <a:gd name="connsiteX3" fmla="*/ 3612 w 651962"/>
                <a:gd name="connsiteY3" fmla="*/ 780447 h 820515"/>
                <a:gd name="connsiteX4" fmla="*/ 606817 w 651962"/>
                <a:gd name="connsiteY4" fmla="*/ 7665 h 820515"/>
                <a:gd name="connsiteX5" fmla="*/ 643875 w 651962"/>
                <a:gd name="connsiteY5" fmla="*/ 7332 h 820515"/>
                <a:gd name="connsiteX6" fmla="*/ 647869 w 651962"/>
                <a:gd name="connsiteY6" fmla="*/ 39713 h 82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62" h="820515">
                  <a:moveTo>
                    <a:pt x="647869" y="39713"/>
                  </a:moveTo>
                  <a:lnTo>
                    <a:pt x="44664" y="812495"/>
                  </a:lnTo>
                  <a:cubicBezTo>
                    <a:pt x="34525" y="822822"/>
                    <a:pt x="17933" y="822967"/>
                    <a:pt x="7606" y="812828"/>
                  </a:cubicBezTo>
                  <a:cubicBezTo>
                    <a:pt x="-1100" y="804276"/>
                    <a:pt x="-2755" y="790851"/>
                    <a:pt x="3612" y="780447"/>
                  </a:cubicBezTo>
                  <a:lnTo>
                    <a:pt x="606817" y="7665"/>
                  </a:lnTo>
                  <a:cubicBezTo>
                    <a:pt x="616956" y="-2662"/>
                    <a:pt x="633548" y="-2808"/>
                    <a:pt x="643875" y="7332"/>
                  </a:cubicBezTo>
                  <a:cubicBezTo>
                    <a:pt x="652580" y="15884"/>
                    <a:pt x="654236" y="29309"/>
                    <a:pt x="647869" y="39713"/>
                  </a:cubicBezTo>
                  <a:close/>
                </a:path>
              </a:pathLst>
            </a:custGeom>
            <a:solidFill>
              <a:srgbClr val="CCCCCC"/>
            </a:solidFill>
            <a:ln w="8530" cap="flat">
              <a:noFill/>
              <a:prstDash val="solid"/>
              <a:miter/>
            </a:ln>
          </p:spPr>
          <p:txBody>
            <a:bodyPr rtlCol="0" anchor="ctr"/>
            <a:lstStyle/>
            <a:p>
              <a:endParaRPr lang="zh-CN" altLang="en-US"/>
            </a:p>
          </p:txBody>
        </p:sp>
        <p:sp>
          <p:nvSpPr>
            <p:cNvPr id="45" name="任意多边形: 形状 44"/>
            <p:cNvSpPr/>
            <p:nvPr/>
          </p:nvSpPr>
          <p:spPr>
            <a:xfrm>
              <a:off x="2699560" y="3321823"/>
              <a:ext cx="480932" cy="601400"/>
            </a:xfrm>
            <a:custGeom>
              <a:avLst/>
              <a:gdLst>
                <a:gd name="connsiteX0" fmla="*/ 476832 w 480932"/>
                <a:gd name="connsiteY0" fmla="*/ 39713 h 601400"/>
                <a:gd name="connsiteX1" fmla="*/ 44664 w 480932"/>
                <a:gd name="connsiteY1" fmla="*/ 593373 h 601400"/>
                <a:gd name="connsiteX2" fmla="*/ 7606 w 480932"/>
                <a:gd name="connsiteY2" fmla="*/ 593715 h 601400"/>
                <a:gd name="connsiteX3" fmla="*/ 3612 w 480932"/>
                <a:gd name="connsiteY3" fmla="*/ 561334 h 601400"/>
                <a:gd name="connsiteX4" fmla="*/ 435779 w 480932"/>
                <a:gd name="connsiteY4" fmla="*/ 7665 h 601400"/>
                <a:gd name="connsiteX5" fmla="*/ 472846 w 480932"/>
                <a:gd name="connsiteY5" fmla="*/ 7332 h 601400"/>
                <a:gd name="connsiteX6" fmla="*/ 476832 w 480932"/>
                <a:gd name="connsiteY6" fmla="*/ 39713 h 60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932" h="601400">
                  <a:moveTo>
                    <a:pt x="476832" y="39713"/>
                  </a:moveTo>
                  <a:lnTo>
                    <a:pt x="44664" y="593373"/>
                  </a:lnTo>
                  <a:cubicBezTo>
                    <a:pt x="34525" y="603709"/>
                    <a:pt x="17933" y="603854"/>
                    <a:pt x="7606" y="593715"/>
                  </a:cubicBezTo>
                  <a:cubicBezTo>
                    <a:pt x="-1100" y="585163"/>
                    <a:pt x="-2755" y="571737"/>
                    <a:pt x="3612" y="561334"/>
                  </a:cubicBezTo>
                  <a:lnTo>
                    <a:pt x="435779" y="7665"/>
                  </a:lnTo>
                  <a:cubicBezTo>
                    <a:pt x="445927" y="-2662"/>
                    <a:pt x="462519" y="-2807"/>
                    <a:pt x="472846" y="7332"/>
                  </a:cubicBezTo>
                  <a:cubicBezTo>
                    <a:pt x="481551" y="15884"/>
                    <a:pt x="483207" y="29309"/>
                    <a:pt x="476832" y="39713"/>
                  </a:cubicBezTo>
                  <a:close/>
                </a:path>
              </a:pathLst>
            </a:custGeom>
            <a:solidFill>
              <a:srgbClr val="CCCCCC"/>
            </a:solidFill>
            <a:ln w="8530" cap="flat">
              <a:noFill/>
              <a:prstDash val="solid"/>
              <a:miter/>
            </a:ln>
          </p:spPr>
          <p:txBody>
            <a:bodyPr rtlCol="0" anchor="ctr"/>
            <a:lstStyle/>
            <a:p>
              <a:endParaRPr lang="zh-CN" altLang="en-US"/>
            </a:p>
          </p:txBody>
        </p:sp>
        <p:sp>
          <p:nvSpPr>
            <p:cNvPr id="46" name="任意多边形: 形状 45"/>
            <p:cNvSpPr/>
            <p:nvPr/>
          </p:nvSpPr>
          <p:spPr>
            <a:xfrm>
              <a:off x="3271391" y="3390102"/>
              <a:ext cx="480932" cy="601400"/>
            </a:xfrm>
            <a:custGeom>
              <a:avLst/>
              <a:gdLst>
                <a:gd name="connsiteX0" fmla="*/ 476832 w 480932"/>
                <a:gd name="connsiteY0" fmla="*/ 39713 h 601400"/>
                <a:gd name="connsiteX1" fmla="*/ 44664 w 480932"/>
                <a:gd name="connsiteY1" fmla="*/ 593373 h 601400"/>
                <a:gd name="connsiteX2" fmla="*/ 7606 w 480932"/>
                <a:gd name="connsiteY2" fmla="*/ 593715 h 601400"/>
                <a:gd name="connsiteX3" fmla="*/ 3612 w 480932"/>
                <a:gd name="connsiteY3" fmla="*/ 561334 h 601400"/>
                <a:gd name="connsiteX4" fmla="*/ 435779 w 480932"/>
                <a:gd name="connsiteY4" fmla="*/ 7665 h 601400"/>
                <a:gd name="connsiteX5" fmla="*/ 472846 w 480932"/>
                <a:gd name="connsiteY5" fmla="*/ 7332 h 601400"/>
                <a:gd name="connsiteX6" fmla="*/ 476832 w 480932"/>
                <a:gd name="connsiteY6" fmla="*/ 39713 h 60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932" h="601400">
                  <a:moveTo>
                    <a:pt x="476832" y="39713"/>
                  </a:moveTo>
                  <a:lnTo>
                    <a:pt x="44664" y="593373"/>
                  </a:lnTo>
                  <a:cubicBezTo>
                    <a:pt x="34524" y="603709"/>
                    <a:pt x="17933" y="603854"/>
                    <a:pt x="7606" y="593715"/>
                  </a:cubicBezTo>
                  <a:cubicBezTo>
                    <a:pt x="-1099" y="585163"/>
                    <a:pt x="-2755" y="571737"/>
                    <a:pt x="3612" y="561334"/>
                  </a:cubicBezTo>
                  <a:lnTo>
                    <a:pt x="435779" y="7665"/>
                  </a:lnTo>
                  <a:cubicBezTo>
                    <a:pt x="445927" y="-2662"/>
                    <a:pt x="462519" y="-2807"/>
                    <a:pt x="472846" y="7332"/>
                  </a:cubicBezTo>
                  <a:cubicBezTo>
                    <a:pt x="481551" y="15884"/>
                    <a:pt x="483207" y="29309"/>
                    <a:pt x="476832" y="39713"/>
                  </a:cubicBezTo>
                  <a:close/>
                </a:path>
              </a:pathLst>
            </a:custGeom>
            <a:solidFill>
              <a:srgbClr val="6C63FF"/>
            </a:solidFill>
            <a:ln w="8530" cap="flat">
              <a:noFill/>
              <a:prstDash val="solid"/>
              <a:miter/>
            </a:ln>
          </p:spPr>
          <p:txBody>
            <a:bodyPr rtlCol="0" anchor="ctr"/>
            <a:lstStyle/>
            <a:p>
              <a:endParaRPr lang="zh-CN" altLang="en-US"/>
            </a:p>
          </p:txBody>
        </p:sp>
        <p:sp>
          <p:nvSpPr>
            <p:cNvPr id="47" name="任意多边形: 形状 46"/>
            <p:cNvSpPr/>
            <p:nvPr/>
          </p:nvSpPr>
          <p:spPr>
            <a:xfrm>
              <a:off x="2808882" y="3195415"/>
              <a:ext cx="651969" cy="820514"/>
            </a:xfrm>
            <a:custGeom>
              <a:avLst/>
              <a:gdLst>
                <a:gd name="connsiteX0" fmla="*/ 647869 w 651969"/>
                <a:gd name="connsiteY0" fmla="*/ 39713 h 820514"/>
                <a:gd name="connsiteX1" fmla="*/ 44672 w 651969"/>
                <a:gd name="connsiteY1" fmla="*/ 812487 h 820514"/>
                <a:gd name="connsiteX2" fmla="*/ 7606 w 651969"/>
                <a:gd name="connsiteY2" fmla="*/ 812828 h 820514"/>
                <a:gd name="connsiteX3" fmla="*/ 3611 w 651969"/>
                <a:gd name="connsiteY3" fmla="*/ 780447 h 820514"/>
                <a:gd name="connsiteX4" fmla="*/ 606816 w 651969"/>
                <a:gd name="connsiteY4" fmla="*/ 7665 h 820514"/>
                <a:gd name="connsiteX5" fmla="*/ 643883 w 651969"/>
                <a:gd name="connsiteY5" fmla="*/ 7332 h 820514"/>
                <a:gd name="connsiteX6" fmla="*/ 647869 w 651969"/>
                <a:gd name="connsiteY6" fmla="*/ 39713 h 82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969" h="820514">
                  <a:moveTo>
                    <a:pt x="647869" y="39713"/>
                  </a:moveTo>
                  <a:lnTo>
                    <a:pt x="44672" y="812487"/>
                  </a:lnTo>
                  <a:cubicBezTo>
                    <a:pt x="34525" y="822822"/>
                    <a:pt x="17933" y="822967"/>
                    <a:pt x="7606" y="812828"/>
                  </a:cubicBezTo>
                  <a:cubicBezTo>
                    <a:pt x="-1100" y="804276"/>
                    <a:pt x="-2755" y="790851"/>
                    <a:pt x="3611" y="780447"/>
                  </a:cubicBezTo>
                  <a:lnTo>
                    <a:pt x="606816" y="7665"/>
                  </a:lnTo>
                  <a:cubicBezTo>
                    <a:pt x="616956" y="-2662"/>
                    <a:pt x="633556" y="-2807"/>
                    <a:pt x="643883" y="7332"/>
                  </a:cubicBezTo>
                  <a:cubicBezTo>
                    <a:pt x="652588" y="15884"/>
                    <a:pt x="654244" y="29309"/>
                    <a:pt x="647869" y="39713"/>
                  </a:cubicBezTo>
                  <a:close/>
                </a:path>
              </a:pathLst>
            </a:custGeom>
            <a:solidFill>
              <a:srgbClr val="CCCCCC"/>
            </a:solidFill>
            <a:ln w="8530" cap="flat">
              <a:noFill/>
              <a:prstDash val="solid"/>
              <a:miter/>
            </a:ln>
          </p:spPr>
          <p:txBody>
            <a:bodyPr rtlCol="0" anchor="ctr"/>
            <a:lstStyle/>
            <a:p>
              <a:endParaRPr lang="zh-CN" altLang="en-US"/>
            </a:p>
          </p:txBody>
        </p:sp>
        <p:sp>
          <p:nvSpPr>
            <p:cNvPr id="48" name="任意多边形: 形状 47"/>
            <p:cNvSpPr/>
            <p:nvPr/>
          </p:nvSpPr>
          <p:spPr>
            <a:xfrm>
              <a:off x="2746505" y="1721941"/>
              <a:ext cx="509065" cy="509160"/>
            </a:xfrm>
            <a:custGeom>
              <a:avLst/>
              <a:gdLst>
                <a:gd name="connsiteX0" fmla="*/ -241 w 509065"/>
                <a:gd name="connsiteY0" fmla="*/ 254356 h 509160"/>
                <a:gd name="connsiteX1" fmla="*/ 254198 w 509065"/>
                <a:gd name="connsiteY1" fmla="*/ 508983 h 509160"/>
                <a:gd name="connsiteX2" fmla="*/ 508825 w 509065"/>
                <a:gd name="connsiteY2" fmla="*/ 254543 h 509160"/>
                <a:gd name="connsiteX3" fmla="*/ 437559 w 509065"/>
                <a:gd name="connsiteY3" fmla="*/ 77814 h 509160"/>
                <a:gd name="connsiteX4" fmla="*/ 436339 w 509065"/>
                <a:gd name="connsiteY4" fmla="*/ 76593 h 509160"/>
                <a:gd name="connsiteX5" fmla="*/ 430126 w 509065"/>
                <a:gd name="connsiteY5" fmla="*/ 70277 h 509160"/>
                <a:gd name="connsiteX6" fmla="*/ 430023 w 509065"/>
                <a:gd name="connsiteY6" fmla="*/ 70183 h 509160"/>
                <a:gd name="connsiteX7" fmla="*/ 430023 w 509065"/>
                <a:gd name="connsiteY7" fmla="*/ 70175 h 509160"/>
                <a:gd name="connsiteX8" fmla="*/ 421975 w 509065"/>
                <a:gd name="connsiteY8" fmla="*/ 62946 h 509160"/>
                <a:gd name="connsiteX9" fmla="*/ 62882 w 509065"/>
                <a:gd name="connsiteY9" fmla="*/ 86536 h 509160"/>
                <a:gd name="connsiteX10" fmla="*/ -241 w 509065"/>
                <a:gd name="connsiteY10" fmla="*/ 254356 h 50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9065" h="509160">
                  <a:moveTo>
                    <a:pt x="-241" y="254356"/>
                  </a:moveTo>
                  <a:cubicBezTo>
                    <a:pt x="-292" y="394932"/>
                    <a:pt x="113622" y="508931"/>
                    <a:pt x="254198" y="508983"/>
                  </a:cubicBezTo>
                  <a:cubicBezTo>
                    <a:pt x="394774" y="509034"/>
                    <a:pt x="508774" y="395120"/>
                    <a:pt x="508825" y="254543"/>
                  </a:cubicBezTo>
                  <a:cubicBezTo>
                    <a:pt x="508851" y="188629"/>
                    <a:pt x="483297" y="125276"/>
                    <a:pt x="437559" y="77814"/>
                  </a:cubicBezTo>
                  <a:lnTo>
                    <a:pt x="436339" y="76593"/>
                  </a:lnTo>
                  <a:cubicBezTo>
                    <a:pt x="434299" y="74451"/>
                    <a:pt x="432259" y="72317"/>
                    <a:pt x="430126" y="70277"/>
                  </a:cubicBezTo>
                  <a:cubicBezTo>
                    <a:pt x="430066" y="70277"/>
                    <a:pt x="430023" y="70235"/>
                    <a:pt x="430023" y="70183"/>
                  </a:cubicBezTo>
                  <a:cubicBezTo>
                    <a:pt x="430023" y="70183"/>
                    <a:pt x="430023" y="70175"/>
                    <a:pt x="430023" y="70175"/>
                  </a:cubicBezTo>
                  <a:cubicBezTo>
                    <a:pt x="427377" y="67734"/>
                    <a:pt x="424732" y="65293"/>
                    <a:pt x="421975" y="62946"/>
                  </a:cubicBezTo>
                  <a:cubicBezTo>
                    <a:pt x="316306" y="-29699"/>
                    <a:pt x="155536" y="-19133"/>
                    <a:pt x="62882" y="86536"/>
                  </a:cubicBezTo>
                  <a:cubicBezTo>
                    <a:pt x="22180" y="132965"/>
                    <a:pt x="-258" y="192615"/>
                    <a:pt x="-241" y="254356"/>
                  </a:cubicBezTo>
                  <a:close/>
                </a:path>
              </a:pathLst>
            </a:custGeom>
            <a:solidFill>
              <a:srgbClr val="2F2E41"/>
            </a:solidFill>
            <a:ln w="8530" cap="flat">
              <a:noFill/>
              <a:prstDash val="solid"/>
              <a:miter/>
            </a:ln>
          </p:spPr>
          <p:txBody>
            <a:bodyPr rtlCol="0" anchor="ctr"/>
            <a:lstStyle/>
            <a:p>
              <a:endParaRPr lang="zh-CN" altLang="en-US"/>
            </a:p>
          </p:txBody>
        </p:sp>
        <p:sp>
          <p:nvSpPr>
            <p:cNvPr id="49" name="任意多边形: 形状 48"/>
            <p:cNvSpPr/>
            <p:nvPr/>
          </p:nvSpPr>
          <p:spPr>
            <a:xfrm>
              <a:off x="2850315" y="1821935"/>
              <a:ext cx="426872" cy="426872"/>
            </a:xfrm>
            <a:custGeom>
              <a:avLst/>
              <a:gdLst>
                <a:gd name="connsiteX0" fmla="*/ 426873 w 426872"/>
                <a:gd name="connsiteY0" fmla="*/ 213436 h 426872"/>
                <a:gd name="connsiteX1" fmla="*/ 213436 w 426872"/>
                <a:gd name="connsiteY1" fmla="*/ 426873 h 426872"/>
                <a:gd name="connsiteX2" fmla="*/ 0 w 426872"/>
                <a:gd name="connsiteY2" fmla="*/ 213436 h 426872"/>
                <a:gd name="connsiteX3" fmla="*/ 213436 w 426872"/>
                <a:gd name="connsiteY3" fmla="*/ 0 h 426872"/>
                <a:gd name="connsiteX4" fmla="*/ 426873 w 426872"/>
                <a:gd name="connsiteY4" fmla="*/ 213436 h 42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872" h="426872">
                  <a:moveTo>
                    <a:pt x="426873" y="213436"/>
                  </a:moveTo>
                  <a:cubicBezTo>
                    <a:pt x="426873" y="331314"/>
                    <a:pt x="331314" y="426873"/>
                    <a:pt x="213436" y="426873"/>
                  </a:cubicBezTo>
                  <a:cubicBezTo>
                    <a:pt x="95559" y="426873"/>
                    <a:pt x="0" y="331314"/>
                    <a:pt x="0" y="213436"/>
                  </a:cubicBezTo>
                  <a:cubicBezTo>
                    <a:pt x="0" y="95559"/>
                    <a:pt x="95559" y="0"/>
                    <a:pt x="213436" y="0"/>
                  </a:cubicBezTo>
                  <a:cubicBezTo>
                    <a:pt x="331314" y="0"/>
                    <a:pt x="426873" y="95559"/>
                    <a:pt x="426873" y="213436"/>
                  </a:cubicBezTo>
                  <a:close/>
                </a:path>
              </a:pathLst>
            </a:custGeom>
            <a:solidFill>
              <a:srgbClr val="FFB8B8"/>
            </a:solidFill>
            <a:ln w="8530" cap="flat">
              <a:noFill/>
              <a:prstDash val="solid"/>
              <a:miter/>
            </a:ln>
          </p:spPr>
          <p:txBody>
            <a:bodyPr rtlCol="0" anchor="ctr"/>
            <a:lstStyle/>
            <a:p>
              <a:endParaRPr lang="zh-CN" altLang="en-US"/>
            </a:p>
          </p:txBody>
        </p:sp>
        <p:sp>
          <p:nvSpPr>
            <p:cNvPr id="50" name="任意多边形: 形状 49"/>
            <p:cNvSpPr/>
            <p:nvPr/>
          </p:nvSpPr>
          <p:spPr>
            <a:xfrm>
              <a:off x="2829678" y="1765185"/>
              <a:ext cx="500331" cy="424634"/>
            </a:xfrm>
            <a:custGeom>
              <a:avLst/>
              <a:gdLst>
                <a:gd name="connsiteX0" fmla="*/ 6294 w 500331"/>
                <a:gd name="connsiteY0" fmla="*/ 326887 h 424634"/>
                <a:gd name="connsiteX1" fmla="*/ 81332 w 500331"/>
                <a:gd name="connsiteY1" fmla="*/ 64775 h 424634"/>
                <a:gd name="connsiteX2" fmla="*/ 332665 w 500331"/>
                <a:gd name="connsiteY2" fmla="*/ 16058 h 424634"/>
                <a:gd name="connsiteX3" fmla="*/ 348667 w 500331"/>
                <a:gd name="connsiteY3" fmla="*/ 23074 h 424634"/>
                <a:gd name="connsiteX4" fmla="*/ 351117 w 500331"/>
                <a:gd name="connsiteY4" fmla="*/ 24226 h 424634"/>
                <a:gd name="connsiteX5" fmla="*/ 351117 w 500331"/>
                <a:gd name="connsiteY5" fmla="*/ 24585 h 424634"/>
                <a:gd name="connsiteX6" fmla="*/ 352542 w 500331"/>
                <a:gd name="connsiteY6" fmla="*/ 25609 h 424634"/>
                <a:gd name="connsiteX7" fmla="*/ 356067 w 500331"/>
                <a:gd name="connsiteY7" fmla="*/ 27555 h 424634"/>
                <a:gd name="connsiteX8" fmla="*/ 455361 w 500331"/>
                <a:gd name="connsiteY8" fmla="*/ 68948 h 424634"/>
                <a:gd name="connsiteX9" fmla="*/ 499247 w 500331"/>
                <a:gd name="connsiteY9" fmla="*/ 232279 h 424634"/>
                <a:gd name="connsiteX10" fmla="*/ 499093 w 500331"/>
                <a:gd name="connsiteY10" fmla="*/ 234447 h 424634"/>
                <a:gd name="connsiteX11" fmla="*/ 497241 w 500331"/>
                <a:gd name="connsiteY11" fmla="*/ 235607 h 424634"/>
                <a:gd name="connsiteX12" fmla="*/ 419421 w 500331"/>
                <a:gd name="connsiteY12" fmla="*/ 278512 h 424634"/>
                <a:gd name="connsiteX13" fmla="*/ 157974 w 500331"/>
                <a:gd name="connsiteY13" fmla="*/ 303433 h 424634"/>
                <a:gd name="connsiteX14" fmla="*/ 156464 w 500331"/>
                <a:gd name="connsiteY14" fmla="*/ 302938 h 424634"/>
                <a:gd name="connsiteX15" fmla="*/ 121958 w 500331"/>
                <a:gd name="connsiteY15" fmla="*/ 245107 h 424634"/>
                <a:gd name="connsiteX16" fmla="*/ 78003 w 500331"/>
                <a:gd name="connsiteY16" fmla="*/ 424457 h 424634"/>
                <a:gd name="connsiteX17" fmla="*/ 7182 w 500331"/>
                <a:gd name="connsiteY17" fmla="*/ 330873 h 42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0331" h="424634">
                  <a:moveTo>
                    <a:pt x="6294" y="326887"/>
                  </a:moveTo>
                  <a:cubicBezTo>
                    <a:pt x="-14565" y="232868"/>
                    <a:pt x="15589" y="127540"/>
                    <a:pt x="81332" y="64775"/>
                  </a:cubicBezTo>
                  <a:cubicBezTo>
                    <a:pt x="148808" y="1626"/>
                    <a:pt x="246480" y="-17304"/>
                    <a:pt x="332665" y="16058"/>
                  </a:cubicBezTo>
                  <a:cubicBezTo>
                    <a:pt x="338033" y="18226"/>
                    <a:pt x="343401" y="20599"/>
                    <a:pt x="348667" y="23074"/>
                  </a:cubicBezTo>
                  <a:lnTo>
                    <a:pt x="351117" y="24226"/>
                  </a:lnTo>
                  <a:lnTo>
                    <a:pt x="351117" y="24585"/>
                  </a:lnTo>
                  <a:cubicBezTo>
                    <a:pt x="351595" y="24917"/>
                    <a:pt x="352073" y="25259"/>
                    <a:pt x="352542" y="25609"/>
                  </a:cubicBezTo>
                  <a:cubicBezTo>
                    <a:pt x="353541" y="26539"/>
                    <a:pt x="354753" y="27213"/>
                    <a:pt x="356067" y="27555"/>
                  </a:cubicBezTo>
                  <a:cubicBezTo>
                    <a:pt x="393552" y="26573"/>
                    <a:pt x="429671" y="41629"/>
                    <a:pt x="455361" y="68948"/>
                  </a:cubicBezTo>
                  <a:cubicBezTo>
                    <a:pt x="488442" y="104837"/>
                    <a:pt x="504017" y="162848"/>
                    <a:pt x="499247" y="232279"/>
                  </a:cubicBezTo>
                  <a:lnTo>
                    <a:pt x="499093" y="234447"/>
                  </a:lnTo>
                  <a:lnTo>
                    <a:pt x="497241" y="235607"/>
                  </a:lnTo>
                  <a:cubicBezTo>
                    <a:pt x="472200" y="251473"/>
                    <a:pt x="446212" y="265803"/>
                    <a:pt x="419421" y="278512"/>
                  </a:cubicBezTo>
                  <a:cubicBezTo>
                    <a:pt x="325726" y="322568"/>
                    <a:pt x="240181" y="330736"/>
                    <a:pt x="157974" y="303433"/>
                  </a:cubicBezTo>
                  <a:lnTo>
                    <a:pt x="156464" y="302938"/>
                  </a:lnTo>
                  <a:lnTo>
                    <a:pt x="121958" y="245107"/>
                  </a:lnTo>
                  <a:cubicBezTo>
                    <a:pt x="114874" y="284990"/>
                    <a:pt x="118655" y="417287"/>
                    <a:pt x="78003" y="424457"/>
                  </a:cubicBezTo>
                  <a:lnTo>
                    <a:pt x="7182" y="330873"/>
                  </a:lnTo>
                  <a:close/>
                </a:path>
              </a:pathLst>
            </a:custGeom>
            <a:solidFill>
              <a:srgbClr val="2F2E41"/>
            </a:solidFill>
            <a:ln w="8530" cap="flat">
              <a:noFill/>
              <a:prstDash val="solid"/>
              <a:miter/>
            </a:ln>
          </p:spPr>
          <p:txBody>
            <a:bodyPr rtlCol="0" anchor="ctr"/>
            <a:lstStyle/>
            <a:p>
              <a:endParaRPr lang="zh-CN" altLang="en-US"/>
            </a:p>
          </p:txBody>
        </p:sp>
        <p:sp>
          <p:nvSpPr>
            <p:cNvPr id="51" name="任意多边形: 形状 50"/>
            <p:cNvSpPr/>
            <p:nvPr/>
          </p:nvSpPr>
          <p:spPr>
            <a:xfrm>
              <a:off x="2128074" y="1547660"/>
              <a:ext cx="811109" cy="880560"/>
            </a:xfrm>
            <a:custGeom>
              <a:avLst/>
              <a:gdLst>
                <a:gd name="connsiteX0" fmla="*/ 258602 w 811109"/>
                <a:gd name="connsiteY0" fmla="*/ 730248 h 880560"/>
                <a:gd name="connsiteX1" fmla="*/ 256588 w 811109"/>
                <a:gd name="connsiteY1" fmla="*/ 477149 h 880560"/>
                <a:gd name="connsiteX2" fmla="*/ 419141 w 811109"/>
                <a:gd name="connsiteY2" fmla="*/ 290723 h 880560"/>
                <a:gd name="connsiteX3" fmla="*/ 501647 w 811109"/>
                <a:gd name="connsiteY3" fmla="*/ 63937 h 880560"/>
                <a:gd name="connsiteX4" fmla="*/ 638417 w 811109"/>
                <a:gd name="connsiteY4" fmla="*/ 370 h 880560"/>
                <a:gd name="connsiteX5" fmla="*/ 749225 w 811109"/>
                <a:gd name="connsiteY5" fmla="*/ 134417 h 880560"/>
                <a:gd name="connsiteX6" fmla="*/ 746195 w 811109"/>
                <a:gd name="connsiteY6" fmla="*/ 152221 h 880560"/>
                <a:gd name="connsiteX7" fmla="*/ 808797 w 811109"/>
                <a:gd name="connsiteY7" fmla="*/ 159646 h 880560"/>
                <a:gd name="connsiteX8" fmla="*/ 776681 w 811109"/>
                <a:gd name="connsiteY8" fmla="*/ 208431 h 880560"/>
                <a:gd name="connsiteX9" fmla="*/ 670226 w 811109"/>
                <a:gd name="connsiteY9" fmla="*/ 288581 h 880560"/>
                <a:gd name="connsiteX10" fmla="*/ 628909 w 811109"/>
                <a:gd name="connsiteY10" fmla="*/ 279048 h 880560"/>
                <a:gd name="connsiteX11" fmla="*/ 630062 w 811109"/>
                <a:gd name="connsiteY11" fmla="*/ 241017 h 880560"/>
                <a:gd name="connsiteX12" fmla="*/ 532108 w 811109"/>
                <a:gd name="connsiteY12" fmla="*/ 384674 h 880560"/>
                <a:gd name="connsiteX13" fmla="*/ 542956 w 811109"/>
                <a:gd name="connsiteY13" fmla="*/ 566022 h 880560"/>
                <a:gd name="connsiteX14" fmla="*/ 530256 w 811109"/>
                <a:gd name="connsiteY14" fmla="*/ 745679 h 880560"/>
                <a:gd name="connsiteX15" fmla="*/ 367882 w 811109"/>
                <a:gd name="connsiteY15" fmla="*/ 874417 h 880560"/>
                <a:gd name="connsiteX16" fmla="*/ 159488 w 811109"/>
                <a:gd name="connsiteY16" fmla="*/ 841294 h 880560"/>
                <a:gd name="connsiteX17" fmla="*/ -241 w 811109"/>
                <a:gd name="connsiteY17" fmla="*/ 699429 h 880560"/>
                <a:gd name="connsiteX18" fmla="*/ 258602 w 811109"/>
                <a:gd name="connsiteY18" fmla="*/ 730248 h 8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1109" h="880560">
                  <a:moveTo>
                    <a:pt x="258602" y="730248"/>
                  </a:moveTo>
                  <a:cubicBezTo>
                    <a:pt x="331233" y="692754"/>
                    <a:pt x="237820" y="556693"/>
                    <a:pt x="256588" y="477149"/>
                  </a:cubicBezTo>
                  <a:cubicBezTo>
                    <a:pt x="275364" y="397596"/>
                    <a:pt x="410530" y="372009"/>
                    <a:pt x="419141" y="290723"/>
                  </a:cubicBezTo>
                  <a:cubicBezTo>
                    <a:pt x="427753" y="209447"/>
                    <a:pt x="448015" y="125609"/>
                    <a:pt x="501647" y="63937"/>
                  </a:cubicBezTo>
                  <a:cubicBezTo>
                    <a:pt x="535923" y="24523"/>
                    <a:pt x="586423" y="-4572"/>
                    <a:pt x="638417" y="370"/>
                  </a:cubicBezTo>
                  <a:cubicBezTo>
                    <a:pt x="706030" y="6788"/>
                    <a:pt x="755643" y="66805"/>
                    <a:pt x="749225" y="134417"/>
                  </a:cubicBezTo>
                  <a:cubicBezTo>
                    <a:pt x="748653" y="140417"/>
                    <a:pt x="747637" y="146366"/>
                    <a:pt x="746195" y="152221"/>
                  </a:cubicBezTo>
                  <a:cubicBezTo>
                    <a:pt x="761003" y="131242"/>
                    <a:pt x="799315" y="135791"/>
                    <a:pt x="808797" y="159646"/>
                  </a:cubicBezTo>
                  <a:cubicBezTo>
                    <a:pt x="817230" y="180864"/>
                    <a:pt x="798598" y="206553"/>
                    <a:pt x="776681" y="208431"/>
                  </a:cubicBezTo>
                  <a:cubicBezTo>
                    <a:pt x="748004" y="243850"/>
                    <a:pt x="715162" y="281437"/>
                    <a:pt x="670226" y="288581"/>
                  </a:cubicBezTo>
                  <a:cubicBezTo>
                    <a:pt x="655726" y="291918"/>
                    <a:pt x="640491" y="288402"/>
                    <a:pt x="628909" y="279048"/>
                  </a:cubicBezTo>
                  <a:cubicBezTo>
                    <a:pt x="618344" y="268891"/>
                    <a:pt x="617516" y="248596"/>
                    <a:pt x="630062" y="241017"/>
                  </a:cubicBezTo>
                  <a:cubicBezTo>
                    <a:pt x="573596" y="263446"/>
                    <a:pt x="540489" y="324495"/>
                    <a:pt x="532108" y="384674"/>
                  </a:cubicBezTo>
                  <a:cubicBezTo>
                    <a:pt x="523727" y="444853"/>
                    <a:pt x="535317" y="505740"/>
                    <a:pt x="542956" y="566022"/>
                  </a:cubicBezTo>
                  <a:cubicBezTo>
                    <a:pt x="550594" y="626303"/>
                    <a:pt x="553889" y="689708"/>
                    <a:pt x="530256" y="745679"/>
                  </a:cubicBezTo>
                  <a:cubicBezTo>
                    <a:pt x="502330" y="811815"/>
                    <a:pt x="438038" y="859217"/>
                    <a:pt x="367882" y="874417"/>
                  </a:cubicBezTo>
                  <a:cubicBezTo>
                    <a:pt x="297717" y="889618"/>
                    <a:pt x="222995" y="874759"/>
                    <a:pt x="159488" y="841294"/>
                  </a:cubicBezTo>
                  <a:cubicBezTo>
                    <a:pt x="95980" y="807821"/>
                    <a:pt x="43022" y="756714"/>
                    <a:pt x="-241" y="699429"/>
                  </a:cubicBezTo>
                  <a:cubicBezTo>
                    <a:pt x="74276" y="752345"/>
                    <a:pt x="177385" y="772171"/>
                    <a:pt x="258602" y="730248"/>
                  </a:cubicBezTo>
                  <a:close/>
                </a:path>
              </a:pathLst>
            </a:custGeom>
            <a:solidFill>
              <a:srgbClr val="2F2E41"/>
            </a:solidFill>
            <a:ln w="8530" cap="flat">
              <a:noFill/>
              <a:prstDash val="solid"/>
              <a:miter/>
            </a:ln>
          </p:spPr>
          <p:txBody>
            <a:bodyPr rtlCol="0" anchor="ctr"/>
            <a:lstStyle/>
            <a:p>
              <a:endParaRPr lang="zh-CN" altLang="en-US"/>
            </a:p>
          </p:txBody>
        </p:sp>
        <p:sp>
          <p:nvSpPr>
            <p:cNvPr id="52" name="任意多边形: 形状 51"/>
            <p:cNvSpPr/>
            <p:nvPr/>
          </p:nvSpPr>
          <p:spPr>
            <a:xfrm>
              <a:off x="2866203" y="1916706"/>
              <a:ext cx="95591" cy="495017"/>
            </a:xfrm>
            <a:custGeom>
              <a:avLst/>
              <a:gdLst>
                <a:gd name="connsiteX0" fmla="*/ 95350 w 95591"/>
                <a:gd name="connsiteY0" fmla="*/ 104689 h 495017"/>
                <a:gd name="connsiteX1" fmla="*/ 19621 w 95591"/>
                <a:gd name="connsiteY1" fmla="*/ 494840 h 495017"/>
                <a:gd name="connsiteX2" fmla="*/ 31288 w 95591"/>
                <a:gd name="connsiteY2" fmla="*/ 483173 h 495017"/>
                <a:gd name="connsiteX3" fmla="*/ 23581 w 95591"/>
                <a:gd name="connsiteY3" fmla="*/ 50314 h 495017"/>
                <a:gd name="connsiteX4" fmla="*/ 57550 w 95591"/>
                <a:gd name="connsiteY4" fmla="*/ -178 h 495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91" h="495017">
                  <a:moveTo>
                    <a:pt x="95350" y="104689"/>
                  </a:moveTo>
                  <a:cubicBezTo>
                    <a:pt x="20722" y="233249"/>
                    <a:pt x="161239" y="449862"/>
                    <a:pt x="19621" y="494840"/>
                  </a:cubicBezTo>
                  <a:lnTo>
                    <a:pt x="31288" y="483173"/>
                  </a:lnTo>
                  <a:cubicBezTo>
                    <a:pt x="116773" y="378024"/>
                    <a:pt x="-61903" y="155463"/>
                    <a:pt x="23581" y="50314"/>
                  </a:cubicBezTo>
                  <a:cubicBezTo>
                    <a:pt x="36861" y="34892"/>
                    <a:pt x="48264" y="17942"/>
                    <a:pt x="57550" y="-178"/>
                  </a:cubicBezTo>
                </a:path>
              </a:pathLst>
            </a:custGeom>
            <a:solidFill>
              <a:srgbClr val="2F2E41"/>
            </a:solidFill>
            <a:ln w="8530" cap="flat">
              <a:noFill/>
              <a:prstDash val="solid"/>
              <a:miter/>
            </a:ln>
          </p:spPr>
          <p:txBody>
            <a:bodyPr rtlCol="0" anchor="ctr"/>
            <a:lstStyle/>
            <a:p>
              <a:endParaRPr lang="zh-CN" altLang="en-US"/>
            </a:p>
          </p:txBody>
        </p:sp>
        <p:sp>
          <p:nvSpPr>
            <p:cNvPr id="53" name="任意多边形: 形状 52"/>
            <p:cNvSpPr/>
            <p:nvPr/>
          </p:nvSpPr>
          <p:spPr>
            <a:xfrm>
              <a:off x="2846182" y="1783677"/>
              <a:ext cx="339744" cy="306626"/>
            </a:xfrm>
            <a:custGeom>
              <a:avLst/>
              <a:gdLst>
                <a:gd name="connsiteX0" fmla="*/ -241 w 339744"/>
                <a:gd name="connsiteY0" fmla="*/ 306448 h 306626"/>
                <a:gd name="connsiteX1" fmla="*/ 334007 w 339744"/>
                <a:gd name="connsiteY1" fmla="*/ 15975 h 306626"/>
                <a:gd name="connsiteX2" fmla="*/ 336661 w 339744"/>
                <a:gd name="connsiteY2" fmla="*/ 14857 h 306626"/>
                <a:gd name="connsiteX3" fmla="*/ 339503 w 339744"/>
                <a:gd name="connsiteY3" fmla="*/ 13330 h 306626"/>
                <a:gd name="connsiteX4" fmla="*/ 330448 w 339744"/>
                <a:gd name="connsiteY4" fmla="*/ 8542 h 306626"/>
                <a:gd name="connsiteX5" fmla="*/ 330345 w 339744"/>
                <a:gd name="connsiteY5" fmla="*/ 8448 h 306626"/>
                <a:gd name="connsiteX6" fmla="*/ 330345 w 339744"/>
                <a:gd name="connsiteY6" fmla="*/ 8439 h 306626"/>
                <a:gd name="connsiteX7" fmla="*/ 322297 w 339744"/>
                <a:gd name="connsiteY7" fmla="*/ 1210 h 306626"/>
                <a:gd name="connsiteX8" fmla="*/ 314565 w 339744"/>
                <a:gd name="connsiteY8" fmla="*/ 1518 h 306626"/>
                <a:gd name="connsiteX9" fmla="*/ -241 w 339744"/>
                <a:gd name="connsiteY9" fmla="*/ 306448 h 30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744" h="306626">
                  <a:moveTo>
                    <a:pt x="-241" y="306448"/>
                  </a:moveTo>
                  <a:cubicBezTo>
                    <a:pt x="-241" y="306448"/>
                    <a:pt x="62985" y="70445"/>
                    <a:pt x="334007" y="15975"/>
                  </a:cubicBezTo>
                  <a:cubicBezTo>
                    <a:pt x="334314" y="15873"/>
                    <a:pt x="335330" y="15463"/>
                    <a:pt x="336661" y="14857"/>
                  </a:cubicBezTo>
                  <a:cubicBezTo>
                    <a:pt x="337472" y="14345"/>
                    <a:pt x="338488" y="13842"/>
                    <a:pt x="339503" y="13330"/>
                  </a:cubicBezTo>
                  <a:cubicBezTo>
                    <a:pt x="336456" y="11597"/>
                    <a:pt x="333503" y="10069"/>
                    <a:pt x="330448" y="8542"/>
                  </a:cubicBezTo>
                  <a:cubicBezTo>
                    <a:pt x="330388" y="8542"/>
                    <a:pt x="330345" y="8499"/>
                    <a:pt x="330345" y="8448"/>
                  </a:cubicBezTo>
                  <a:cubicBezTo>
                    <a:pt x="330345" y="8448"/>
                    <a:pt x="330345" y="8439"/>
                    <a:pt x="330345" y="8439"/>
                  </a:cubicBezTo>
                  <a:cubicBezTo>
                    <a:pt x="327700" y="5998"/>
                    <a:pt x="325054" y="3557"/>
                    <a:pt x="322297" y="1210"/>
                  </a:cubicBezTo>
                  <a:lnTo>
                    <a:pt x="314565" y="1518"/>
                  </a:lnTo>
                  <a:cubicBezTo>
                    <a:pt x="314565" y="1518"/>
                    <a:pt x="42621" y="-41549"/>
                    <a:pt x="-241" y="306448"/>
                  </a:cubicBezTo>
                  <a:close/>
                </a:path>
              </a:pathLst>
            </a:custGeom>
            <a:solidFill>
              <a:srgbClr val="FD6584"/>
            </a:solidFill>
            <a:ln w="8530" cap="flat">
              <a:noFill/>
              <a:prstDash val="solid"/>
              <a:miter/>
            </a:ln>
          </p:spPr>
          <p:txBody>
            <a:bodyPr rtlCol="0" anchor="ct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2621658" y="2055417"/>
            <a:ext cx="209719" cy="209719"/>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nvSpPr>
        <p:spPr>
          <a:xfrm>
            <a:off x="-358815" y="2126487"/>
            <a:ext cx="12859473" cy="2573883"/>
          </a:xfrm>
          <a:custGeom>
            <a:avLst/>
            <a:gdLst>
              <a:gd name="connsiteX0" fmla="*/ 0 w 12859473"/>
              <a:gd name="connsiteY0" fmla="*/ 2572835 h 2573883"/>
              <a:gd name="connsiteX1" fmla="*/ 2187615 w 12859473"/>
              <a:gd name="connsiteY1" fmla="*/ 2179295 h 2573883"/>
              <a:gd name="connsiteX2" fmla="*/ 3970116 w 12859473"/>
              <a:gd name="connsiteY2" fmla="*/ 153726 h 2573883"/>
              <a:gd name="connsiteX3" fmla="*/ 6157731 w 12859473"/>
              <a:gd name="connsiteY3" fmla="*/ 257898 h 2573883"/>
              <a:gd name="connsiteX4" fmla="*/ 7812911 w 12859473"/>
              <a:gd name="connsiteY4" fmla="*/ 1183872 h 2573883"/>
              <a:gd name="connsiteX5" fmla="*/ 9826906 w 12859473"/>
              <a:gd name="connsiteY5" fmla="*/ 697736 h 2573883"/>
              <a:gd name="connsiteX6" fmla="*/ 12859473 w 12859473"/>
              <a:gd name="connsiteY6" fmla="*/ 1866779 h 257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473" h="2573883">
                <a:moveTo>
                  <a:pt x="0" y="2572835"/>
                </a:moveTo>
                <a:cubicBezTo>
                  <a:pt x="762964" y="2577657"/>
                  <a:pt x="1525929" y="2582480"/>
                  <a:pt x="2187615" y="2179295"/>
                </a:cubicBezTo>
                <a:cubicBezTo>
                  <a:pt x="2849301" y="1776110"/>
                  <a:pt x="3308430" y="473959"/>
                  <a:pt x="3970116" y="153726"/>
                </a:cubicBezTo>
                <a:cubicBezTo>
                  <a:pt x="4631802" y="-166507"/>
                  <a:pt x="5517265" y="86207"/>
                  <a:pt x="6157731" y="257898"/>
                </a:cubicBezTo>
                <a:cubicBezTo>
                  <a:pt x="6798197" y="429589"/>
                  <a:pt x="7201382" y="1110566"/>
                  <a:pt x="7812911" y="1183872"/>
                </a:cubicBezTo>
                <a:cubicBezTo>
                  <a:pt x="8424440" y="1257178"/>
                  <a:pt x="8985812" y="583918"/>
                  <a:pt x="9826906" y="697736"/>
                </a:cubicBezTo>
                <a:cubicBezTo>
                  <a:pt x="10668000" y="811554"/>
                  <a:pt x="11763736" y="1339166"/>
                  <a:pt x="12859473" y="1866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7018" y="2148146"/>
            <a:ext cx="1947214" cy="1949527"/>
          </a:xfrm>
          <a:prstGeom prst="rect">
            <a:avLst/>
          </a:prstGeom>
        </p:spPr>
      </p:pic>
      <p:pic>
        <p:nvPicPr>
          <p:cNvPr id="4" name="图形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7770" y="2455393"/>
            <a:ext cx="1947214" cy="1947214"/>
          </a:xfrm>
          <a:prstGeom prst="rect">
            <a:avLst/>
          </a:prstGeom>
        </p:spPr>
      </p:pic>
      <p:pic>
        <p:nvPicPr>
          <p:cNvPr id="5" name="图形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75429" y="1273441"/>
            <a:ext cx="1947214" cy="1947214"/>
          </a:xfrm>
          <a:prstGeom prst="rect">
            <a:avLst/>
          </a:prstGeom>
        </p:spPr>
      </p:pic>
      <p:sp>
        <p:nvSpPr>
          <p:cNvPr id="6" name="任意多边形: 形状 5"/>
          <p:cNvSpPr/>
          <p:nvPr/>
        </p:nvSpPr>
        <p:spPr>
          <a:xfrm>
            <a:off x="0" y="0"/>
            <a:ext cx="1096420" cy="723855"/>
          </a:xfrm>
          <a:custGeom>
            <a:avLst/>
            <a:gdLst>
              <a:gd name="connsiteX0" fmla="*/ 0 w 1096420"/>
              <a:gd name="connsiteY0" fmla="*/ 0 h 723855"/>
              <a:gd name="connsiteX1" fmla="*/ 1096420 w 1096420"/>
              <a:gd name="connsiteY1" fmla="*/ 0 h 723855"/>
              <a:gd name="connsiteX2" fmla="*/ 1049964 w 1096420"/>
              <a:gd name="connsiteY2" fmla="*/ 16712 h 723855"/>
              <a:gd name="connsiteX3" fmla="*/ 720539 w 1096420"/>
              <a:gd name="connsiteY3" fmla="*/ 159258 h 723855"/>
              <a:gd name="connsiteX4" fmla="*/ 558912 w 1096420"/>
              <a:gd name="connsiteY4" fmla="*/ 536386 h 723855"/>
              <a:gd name="connsiteX5" fmla="*/ 64835 w 1096420"/>
              <a:gd name="connsiteY5" fmla="*/ 716628 h 723855"/>
              <a:gd name="connsiteX6" fmla="*/ 0 w 1096420"/>
              <a:gd name="connsiteY6" fmla="*/ 723855 h 72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6420" h="723855">
                <a:moveTo>
                  <a:pt x="0" y="0"/>
                </a:moveTo>
                <a:lnTo>
                  <a:pt x="1096420" y="0"/>
                </a:lnTo>
                <a:lnTo>
                  <a:pt x="1049964" y="16712"/>
                </a:lnTo>
                <a:cubicBezTo>
                  <a:pt x="925565" y="59364"/>
                  <a:pt x="776659" y="106131"/>
                  <a:pt x="720539" y="159258"/>
                </a:cubicBezTo>
                <a:cubicBezTo>
                  <a:pt x="608298" y="265512"/>
                  <a:pt x="710063" y="448090"/>
                  <a:pt x="558912" y="536386"/>
                </a:cubicBezTo>
                <a:cubicBezTo>
                  <a:pt x="464443" y="591571"/>
                  <a:pt x="246042" y="684169"/>
                  <a:pt x="64835" y="716628"/>
                </a:cubicBezTo>
                <a:lnTo>
                  <a:pt x="0" y="72385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文本框 6"/>
          <p:cNvSpPr txBox="1"/>
          <p:nvPr/>
        </p:nvSpPr>
        <p:spPr>
          <a:xfrm>
            <a:off x="603885" y="187280"/>
            <a:ext cx="2011680" cy="460375"/>
          </a:xfrm>
          <a:prstGeom prst="rect">
            <a:avLst/>
          </a:prstGeom>
          <a:noFill/>
        </p:spPr>
        <p:txBody>
          <a:bodyPr wrap="none" rtlCol="0">
            <a:spAutoFit/>
          </a:bodyPr>
          <a:lstStyle/>
          <a:p>
            <a:r>
              <a:rPr lang="zh-CN" altLang="en-US" sz="2400" dirty="0">
                <a:solidFill>
                  <a:schemeClr val="tx1">
                    <a:lumMod val="65000"/>
                    <a:lumOff val="35000"/>
                  </a:schemeClr>
                </a:solidFill>
                <a:latin typeface="+mj-ea"/>
                <a:ea typeface="+mj-ea"/>
              </a:rPr>
              <a:t>工作問題總結</a:t>
            </a:r>
          </a:p>
        </p:txBody>
      </p:sp>
      <p:grpSp>
        <p:nvGrpSpPr>
          <p:cNvPr id="8" name="组合 7"/>
          <p:cNvGrpSpPr/>
          <p:nvPr/>
        </p:nvGrpSpPr>
        <p:grpSpPr>
          <a:xfrm>
            <a:off x="10033201" y="258201"/>
            <a:ext cx="1463474" cy="291074"/>
            <a:chOff x="10025436" y="215707"/>
            <a:chExt cx="1463474" cy="291074"/>
          </a:xfrm>
        </p:grpSpPr>
        <p:sp>
          <p:nvSpPr>
            <p:cNvPr id="9" name="矩形: 圆角 8"/>
            <p:cNvSpPr/>
            <p:nvPr/>
          </p:nvSpPr>
          <p:spPr>
            <a:xfrm>
              <a:off x="10025436" y="215707"/>
              <a:ext cx="1463474" cy="2910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p:nvSpPr>
          <p:spPr>
            <a:xfrm>
              <a:off x="11067649" y="254615"/>
              <a:ext cx="343402" cy="213259"/>
            </a:xfrm>
            <a:prstGeom prst="roundRect">
              <a:avLst>
                <a:gd name="adj" fmla="val 5000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11" name="椭圆 10"/>
            <p:cNvSpPr/>
            <p:nvPr/>
          </p:nvSpPr>
          <p:spPr>
            <a:xfrm>
              <a:off x="11156331" y="278225"/>
              <a:ext cx="166039" cy="166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a:p>
          </p:txBody>
        </p:sp>
        <p:sp>
          <p:nvSpPr>
            <p:cNvPr id="12" name="等腰三角形 11"/>
            <p:cNvSpPr/>
            <p:nvPr/>
          </p:nvSpPr>
          <p:spPr>
            <a:xfrm rot="16200000" flipH="1">
              <a:off x="11190899" y="330483"/>
              <a:ext cx="96902" cy="615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200" dirty="0"/>
            </a:p>
          </p:txBody>
        </p:sp>
        <p:sp>
          <p:nvSpPr>
            <p:cNvPr id="13" name="文本框 12"/>
            <p:cNvSpPr txBox="1"/>
            <p:nvPr/>
          </p:nvSpPr>
          <p:spPr>
            <a:xfrm>
              <a:off x="10045718" y="222745"/>
              <a:ext cx="1027845" cy="275590"/>
            </a:xfrm>
            <a:prstGeom prst="rect">
              <a:avLst/>
            </a:prstGeom>
            <a:noFill/>
          </p:spPr>
          <p:txBody>
            <a:bodyPr wrap="square" rtlCol="0">
              <a:spAutoFit/>
            </a:bodyPr>
            <a:lstStyle/>
            <a:p>
              <a:r>
                <a:rPr lang="en-US" altLang="zh-CN" sz="1200" dirty="0">
                  <a:solidFill>
                    <a:schemeClr val="accent4"/>
                  </a:solidFill>
                  <a:latin typeface="+mj-lt"/>
                </a:rPr>
                <a:t>YOUR LOGO</a:t>
              </a:r>
              <a:endParaRPr lang="zh-CN" altLang="en-US" sz="1200" dirty="0">
                <a:solidFill>
                  <a:schemeClr val="accent4"/>
                </a:solidFill>
                <a:latin typeface="+mj-lt"/>
              </a:endParaRPr>
            </a:p>
          </p:txBody>
        </p:sp>
      </p:grpSp>
      <p:sp>
        <p:nvSpPr>
          <p:cNvPr id="14" name="任意多边形: 形状 13"/>
          <p:cNvSpPr/>
          <p:nvPr/>
        </p:nvSpPr>
        <p:spPr>
          <a:xfrm>
            <a:off x="0" y="0"/>
            <a:ext cx="969696" cy="642316"/>
          </a:xfrm>
          <a:custGeom>
            <a:avLst/>
            <a:gdLst>
              <a:gd name="connsiteX0" fmla="*/ 0 w 969696"/>
              <a:gd name="connsiteY0" fmla="*/ 0 h 642316"/>
              <a:gd name="connsiteX1" fmla="*/ 969696 w 969696"/>
              <a:gd name="connsiteY1" fmla="*/ 0 h 642316"/>
              <a:gd name="connsiteX2" fmla="*/ 924781 w 969696"/>
              <a:gd name="connsiteY2" fmla="*/ 20151 h 642316"/>
              <a:gd name="connsiteX3" fmla="*/ 571500 w 969696"/>
              <a:gd name="connsiteY3" fmla="*/ 167640 h 642316"/>
              <a:gd name="connsiteX4" fmla="*/ 434340 w 969696"/>
              <a:gd name="connsiteY4" fmla="*/ 487680 h 642316"/>
              <a:gd name="connsiteX5" fmla="*/ 15054 w 969696"/>
              <a:gd name="connsiteY5" fmla="*/ 640638 h 642316"/>
              <a:gd name="connsiteX6" fmla="*/ 0 w 969696"/>
              <a:gd name="connsiteY6" fmla="*/ 642316 h 64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9696" h="642316">
                <a:moveTo>
                  <a:pt x="0" y="0"/>
                </a:moveTo>
                <a:lnTo>
                  <a:pt x="969696" y="0"/>
                </a:lnTo>
                <a:lnTo>
                  <a:pt x="924781" y="20151"/>
                </a:lnTo>
                <a:cubicBezTo>
                  <a:pt x="813594" y="63361"/>
                  <a:pt x="631031" y="111284"/>
                  <a:pt x="571500" y="167640"/>
                </a:cubicBezTo>
                <a:cubicBezTo>
                  <a:pt x="476250" y="257810"/>
                  <a:pt x="562610" y="412750"/>
                  <a:pt x="434340" y="487680"/>
                </a:cubicBezTo>
                <a:cubicBezTo>
                  <a:pt x="354171" y="534511"/>
                  <a:pt x="168831" y="613093"/>
                  <a:pt x="15054" y="640638"/>
                </a:cubicBezTo>
                <a:lnTo>
                  <a:pt x="0" y="6423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p:cNvSpPr txBox="1"/>
          <p:nvPr/>
        </p:nvSpPr>
        <p:spPr>
          <a:xfrm>
            <a:off x="2372445" y="4631934"/>
            <a:ext cx="1198880" cy="337185"/>
          </a:xfrm>
          <a:prstGeom prst="rect">
            <a:avLst/>
          </a:prstGeom>
          <a:noFill/>
        </p:spPr>
        <p:txBody>
          <a:bodyPr wrap="none" rtlCol="0">
            <a:spAutoFit/>
          </a:bodyPr>
          <a:lstStyle/>
          <a:p>
            <a:r>
              <a:rPr lang="zh-CN" altLang="en-US" sz="1600" dirty="0">
                <a:solidFill>
                  <a:schemeClr val="accent2"/>
                </a:solidFill>
                <a:latin typeface="+mj-ea"/>
                <a:ea typeface="+mj-ea"/>
              </a:rPr>
              <a:t>強化自製力</a:t>
            </a:r>
          </a:p>
        </p:txBody>
      </p:sp>
      <p:sp>
        <p:nvSpPr>
          <p:cNvPr id="20" name="文本框 19"/>
          <p:cNvSpPr txBox="1"/>
          <p:nvPr/>
        </p:nvSpPr>
        <p:spPr>
          <a:xfrm>
            <a:off x="1991532" y="4958702"/>
            <a:ext cx="1972414" cy="9296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a:t>
            </a:r>
          </a:p>
        </p:txBody>
      </p:sp>
      <p:sp>
        <p:nvSpPr>
          <p:cNvPr id="21" name="文本框 20"/>
          <p:cNvSpPr txBox="1"/>
          <p:nvPr/>
        </p:nvSpPr>
        <p:spPr>
          <a:xfrm>
            <a:off x="5383108" y="3429000"/>
            <a:ext cx="1198880" cy="337185"/>
          </a:xfrm>
          <a:prstGeom prst="rect">
            <a:avLst/>
          </a:prstGeom>
          <a:noFill/>
        </p:spPr>
        <p:txBody>
          <a:bodyPr wrap="none" rtlCol="0">
            <a:spAutoFit/>
          </a:bodyPr>
          <a:lstStyle/>
          <a:p>
            <a:r>
              <a:rPr lang="zh-CN" altLang="en-US" sz="1600" dirty="0">
                <a:solidFill>
                  <a:schemeClr val="accent2"/>
                </a:solidFill>
                <a:latin typeface="+mj-ea"/>
                <a:ea typeface="+mj-ea"/>
              </a:rPr>
              <a:t>強化自製力</a:t>
            </a:r>
          </a:p>
        </p:txBody>
      </p:sp>
      <p:sp>
        <p:nvSpPr>
          <p:cNvPr id="22" name="文本框 21"/>
          <p:cNvSpPr txBox="1"/>
          <p:nvPr/>
        </p:nvSpPr>
        <p:spPr>
          <a:xfrm>
            <a:off x="5002195" y="3755768"/>
            <a:ext cx="1972414" cy="9296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a:t>
            </a:r>
          </a:p>
        </p:txBody>
      </p:sp>
      <p:sp>
        <p:nvSpPr>
          <p:cNvPr id="23" name="文本框 22"/>
          <p:cNvSpPr txBox="1"/>
          <p:nvPr/>
        </p:nvSpPr>
        <p:spPr>
          <a:xfrm>
            <a:off x="8937316" y="4305166"/>
            <a:ext cx="1198880" cy="337185"/>
          </a:xfrm>
          <a:prstGeom prst="rect">
            <a:avLst/>
          </a:prstGeom>
          <a:noFill/>
        </p:spPr>
        <p:txBody>
          <a:bodyPr wrap="none" rtlCol="0">
            <a:spAutoFit/>
          </a:bodyPr>
          <a:lstStyle/>
          <a:p>
            <a:r>
              <a:rPr lang="zh-CN" altLang="en-US" sz="1600" dirty="0">
                <a:solidFill>
                  <a:schemeClr val="accent2"/>
                </a:solidFill>
                <a:latin typeface="+mj-ea"/>
                <a:ea typeface="+mj-ea"/>
              </a:rPr>
              <a:t>強化自製力</a:t>
            </a:r>
          </a:p>
        </p:txBody>
      </p:sp>
      <p:sp>
        <p:nvSpPr>
          <p:cNvPr id="24" name="文本框 23"/>
          <p:cNvSpPr txBox="1"/>
          <p:nvPr/>
        </p:nvSpPr>
        <p:spPr>
          <a:xfrm>
            <a:off x="8556403" y="4631934"/>
            <a:ext cx="1972414" cy="929640"/>
          </a:xfrm>
          <a:prstGeom prst="rect">
            <a:avLst/>
          </a:prstGeom>
          <a:noFill/>
        </p:spPr>
        <p:txBody>
          <a:bodyPr wrap="square">
            <a:spAutoFit/>
          </a:bodyPr>
          <a:lstStyle/>
          <a:p>
            <a:pPr algn="just">
              <a:lnSpc>
                <a:spcPct val="130000"/>
              </a:lnSpc>
            </a:pPr>
            <a:r>
              <a:rPr lang="zh-CN" altLang="en-US" sz="1400" dirty="0">
                <a:solidFill>
                  <a:schemeClr val="tx1">
                    <a:lumMod val="65000"/>
                    <a:lumOff val="35000"/>
                  </a:schemeClr>
                </a:solidFill>
              </a:rPr>
              <a:t>工作中無論你做什麼事都要對自己的工作負責要加強自我克制和容忍</a:t>
            </a:r>
          </a:p>
        </p:txBody>
      </p:sp>
      <p:sp>
        <p:nvSpPr>
          <p:cNvPr id="30" name="椭圆 29"/>
          <p:cNvSpPr/>
          <p:nvPr/>
        </p:nvSpPr>
        <p:spPr>
          <a:xfrm>
            <a:off x="3719358" y="4059702"/>
            <a:ext cx="301484" cy="301484"/>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383108" y="1090937"/>
            <a:ext cx="209719" cy="209719"/>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378075" y="3325370"/>
            <a:ext cx="301484" cy="301484"/>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974609" y="2807110"/>
            <a:ext cx="301484" cy="301484"/>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150906" y="1785333"/>
            <a:ext cx="209719" cy="209719"/>
          </a:xfrm>
          <a:prstGeom prst="ellipse">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 空心 27"/>
          <p:cNvSpPr/>
          <p:nvPr/>
        </p:nvSpPr>
        <p:spPr>
          <a:xfrm>
            <a:off x="7022643" y="5413378"/>
            <a:ext cx="909352" cy="909352"/>
          </a:xfrm>
          <a:prstGeom prst="donut">
            <a:avLst/>
          </a:prstGeom>
          <a:solidFill>
            <a:schemeClr val="accent3">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任意多边形: 形状 35"/>
          <p:cNvSpPr/>
          <p:nvPr/>
        </p:nvSpPr>
        <p:spPr>
          <a:xfrm flipH="1">
            <a:off x="0" y="6104802"/>
            <a:ext cx="12192000" cy="753198"/>
          </a:xfrm>
          <a:custGeom>
            <a:avLst/>
            <a:gdLst>
              <a:gd name="connsiteX0" fmla="*/ 0 w 12192000"/>
              <a:gd name="connsiteY0" fmla="*/ 0 h 753198"/>
              <a:gd name="connsiteX1" fmla="*/ 0 w 12192000"/>
              <a:gd name="connsiteY1" fmla="*/ 753198 h 753198"/>
              <a:gd name="connsiteX2" fmla="*/ 12192000 w 12192000"/>
              <a:gd name="connsiteY2" fmla="*/ 753198 h 753198"/>
              <a:gd name="connsiteX3" fmla="*/ 12192000 w 12192000"/>
              <a:gd name="connsiteY3" fmla="*/ 237494 h 753198"/>
              <a:gd name="connsiteX4" fmla="*/ 11785600 w 12192000"/>
              <a:gd name="connsiteY4" fmla="*/ 200658 h 753198"/>
              <a:gd name="connsiteX5" fmla="*/ 9753600 w 12192000"/>
              <a:gd name="connsiteY5" fmla="*/ 65515 h 753198"/>
              <a:gd name="connsiteX6" fmla="*/ 9144000 w 12192000"/>
              <a:gd name="connsiteY6" fmla="*/ 59061 h 753198"/>
              <a:gd name="connsiteX7" fmla="*/ 7315200 w 12192000"/>
              <a:gd name="connsiteY7" fmla="*/ 126985 h 753198"/>
              <a:gd name="connsiteX8" fmla="*/ 4876800 w 12192000"/>
              <a:gd name="connsiteY8" fmla="*/ 323878 h 753198"/>
              <a:gd name="connsiteX9" fmla="*/ 1998980 w 12192000"/>
              <a:gd name="connsiteY9" fmla="*/ 293933 h 753198"/>
              <a:gd name="connsiteX10" fmla="*/ 176356 w 12192000"/>
              <a:gd name="connsiteY10" fmla="*/ 23593 h 75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53198">
                <a:moveTo>
                  <a:pt x="0" y="0"/>
                </a:moveTo>
                <a:lnTo>
                  <a:pt x="0" y="753198"/>
                </a:lnTo>
                <a:lnTo>
                  <a:pt x="12192000" y="753198"/>
                </a:lnTo>
                <a:lnTo>
                  <a:pt x="12192000" y="237494"/>
                </a:lnTo>
                <a:lnTo>
                  <a:pt x="11785600" y="200658"/>
                </a:lnTo>
                <a:cubicBezTo>
                  <a:pt x="11379200" y="163821"/>
                  <a:pt x="10566400" y="90149"/>
                  <a:pt x="9753600" y="65515"/>
                </a:cubicBezTo>
                <a:lnTo>
                  <a:pt x="9144000" y="59061"/>
                </a:lnTo>
                <a:cubicBezTo>
                  <a:pt x="8534400" y="62922"/>
                  <a:pt x="7924800" y="94690"/>
                  <a:pt x="7315200" y="126985"/>
                </a:cubicBezTo>
                <a:cubicBezTo>
                  <a:pt x="6502400" y="170046"/>
                  <a:pt x="5692987" y="268114"/>
                  <a:pt x="4876800" y="323878"/>
                </a:cubicBezTo>
                <a:cubicBezTo>
                  <a:pt x="4060613" y="379643"/>
                  <a:pt x="2849457" y="350868"/>
                  <a:pt x="1998980" y="293933"/>
                </a:cubicBezTo>
                <a:cubicBezTo>
                  <a:pt x="1361122" y="251232"/>
                  <a:pt x="660936" y="98117"/>
                  <a:pt x="176356" y="23593"/>
                </a:cubicBezTo>
                <a:close/>
              </a:path>
            </a:pathLst>
          </a:custGeom>
          <a:solidFill>
            <a:schemeClr val="accent1"/>
          </a:solidFill>
          <a:ln w="8467" cap="flat">
            <a:noFill/>
            <a:prstDash val="solid"/>
            <a:miter/>
          </a:ln>
        </p:spPr>
        <p:txBody>
          <a:bodyPr wrap="square" rtlCol="0" anchor="ctr">
            <a:noAutofit/>
          </a:bodyPr>
          <a:lstStyle/>
          <a:p>
            <a:endParaRPr lang="zh-CN" alt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M4MDk4M2FhMDRmMmQyMDdjYzQ2N2EwNGM3YmI3NWYifQ=="/>
</p:tagLst>
</file>

<file path=ppt/theme/theme1.xml><?xml version="1.0" encoding="utf-8"?>
<a:theme xmlns:a="http://schemas.openxmlformats.org/drawingml/2006/main" name="Office 主题​​">
  <a:themeElements>
    <a:clrScheme name="紫色插画">
      <a:dk1>
        <a:sysClr val="windowText" lastClr="000000"/>
      </a:dk1>
      <a:lt1>
        <a:sysClr val="window" lastClr="FFFFFF"/>
      </a:lt1>
      <a:dk2>
        <a:srgbClr val="44546A"/>
      </a:dk2>
      <a:lt2>
        <a:srgbClr val="E7E6E6"/>
      </a:lt2>
      <a:accent1>
        <a:srgbClr val="6C63FF"/>
      </a:accent1>
      <a:accent2>
        <a:srgbClr val="5C56DB"/>
      </a:accent2>
      <a:accent3>
        <a:srgbClr val="837DFF"/>
      </a:accent3>
      <a:accent4>
        <a:srgbClr val="DBC556"/>
      </a:accent4>
      <a:accent5>
        <a:srgbClr val="8F7C1B"/>
      </a:accent5>
      <a:accent6>
        <a:srgbClr val="70AD47"/>
      </a:accent6>
      <a:hlink>
        <a:srgbClr val="0563C1"/>
      </a:hlink>
      <a:folHlink>
        <a:srgbClr val="954F72"/>
      </a:folHlink>
    </a:clrScheme>
    <a:fontScheme name="思源字体">
      <a:majorFont>
        <a:latin typeface="Roboto Black"/>
        <a:ea typeface="思源黑体 CN Heavy"/>
        <a:cs typeface=""/>
      </a:majorFont>
      <a:minorFont>
        <a:latin typeface="Roboto"/>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1909</Words>
  <Application>Microsoft Office PowerPoint</Application>
  <PresentationFormat>寬螢幕</PresentationFormat>
  <Paragraphs>163</Paragraphs>
  <Slides>20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思源黑体 CN Normal</vt:lpstr>
      <vt:lpstr>Roboto Black</vt:lpstr>
      <vt:lpstr>Arial</vt:lpstr>
      <vt:lpstr>Roboto</vt:lpstr>
      <vt:lpstr>思源黑体 CN Heavy</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MKTGTOOL</dc:creator>
  <cp:lastModifiedBy>堃豪 吳</cp:lastModifiedBy>
  <cp:revision>39</cp:revision>
  <dcterms:created xsi:type="dcterms:W3CDTF">2022-05-14T09:43:00Z</dcterms:created>
  <dcterms:modified xsi:type="dcterms:W3CDTF">2023-06-27T03:10:53Z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C9C02FA6BBB74A87A1385209DA00DB6C</vt:lpwstr>
  </property>
  <property fmtid="{D5CDD505-2E9C-101B-9397-08002B2CF9AE}" pid="3" name="KSOProductBuildVer">
    <vt:lpwstr>2052-11.1.0.12349</vt:lpwstr>
  </property>
</Properties>
</file>