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11.xml" ContentType="application/vnd.ms-office.chartcolorstyle+xml"/>
  <Override PartName="/ppt/charts/colors12.xml" ContentType="application/vnd.ms-office.chartcolorstyle+xml"/>
  <Override PartName="/ppt/charts/colors13.xml" ContentType="application/vnd.ms-office.chartcolorstyle+xml"/>
  <Override PartName="/ppt/charts/colors14.xml" ContentType="application/vnd.ms-office.chartcolorstyle+xml"/>
  <Override PartName="/ppt/charts/colors15.xml" ContentType="application/vnd.ms-office.chartcolorstyle+xml"/>
  <Override PartName="/ppt/charts/colors16.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colors9.xml" ContentType="application/vnd.ms-office.chartcolorstyle+xml"/>
  <Override PartName="/ppt/charts/style1.xml" ContentType="application/vnd.ms-office.chartstyle+xml"/>
  <Override PartName="/ppt/charts/style10.xml" ContentType="application/vnd.ms-office.chartstyle+xml"/>
  <Override PartName="/ppt/charts/style11.xml" ContentType="application/vnd.ms-office.chartstyle+xml"/>
  <Override PartName="/ppt/charts/style12.xml" ContentType="application/vnd.ms-office.chartstyle+xml"/>
  <Override PartName="/ppt/charts/style13.xml" ContentType="application/vnd.ms-office.chartstyle+xml"/>
  <Override PartName="/ppt/charts/style14.xml" ContentType="application/vnd.ms-office.chartstyle+xml"/>
  <Override PartName="/ppt/charts/style15.xml" ContentType="application/vnd.ms-office.chartstyle+xml"/>
  <Override PartName="/ppt/charts/style16.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charts/style9.xml" ContentType="application/vnd.ms-office.chart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61" r:id="rId5"/>
    <p:sldId id="267" r:id="rId6"/>
    <p:sldId id="256" r:id="rId7"/>
    <p:sldId id="277" r:id="rId8"/>
    <p:sldId id="264" r:id="rId9"/>
    <p:sldId id="276" r:id="rId10"/>
    <p:sldId id="279" r:id="rId11"/>
    <p:sldId id="270" r:id="rId12"/>
    <p:sldId id="280" r:id="rId13"/>
    <p:sldId id="271" r:id="rId14"/>
    <p:sldId id="278" r:id="rId15"/>
    <p:sldId id="274" r:id="rId16"/>
    <p:sldId id="273" r:id="rId17"/>
    <p:sldId id="281" r:id="rId18"/>
    <p:sldId id="262" r:id="rId19"/>
    <p:sldId id="282" r:id="rId20"/>
    <p:sldId id="268" r:id="rId21"/>
    <p:sldId id="511" r:id="rId22"/>
  </p:sldIdLst>
  <p:sldSz cx="12192000" cy="6858000"/>
  <p:notesSz cx="6858000" cy="9144000"/>
  <p:custDataLst>
    <p:tags r:id="rId26"/>
  </p:custData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79C"/>
    <a:srgbClr val="F6F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72" d="100"/>
          <a:sy n="72" d="100"/>
        </p:scale>
        <p:origin x="1027" y="72"/>
      </p:cViewPr>
      <p:guideLst>
        <p:guide orient="horz" pos="2160"/>
        <p:guide pos="3840"/>
        <p:guide pos="506"/>
        <p:guide pos="7197"/>
        <p:guide orient="horz" pos="527"/>
        <p:guide orient="horz" pos="3793"/>
        <p:guide orient="horz" pos="754"/>
      </p:guideLst>
    </p:cSldViewPr>
  </p:slideViewPr>
  <p:notesTextViewPr>
    <p:cViewPr>
      <p:scale>
        <a:sx n="1" d="1"/>
        <a:sy n="1" d="1"/>
      </p:scale>
      <p:origin x="0" y="0"/>
    </p:cViewPr>
  </p:notesTextViewPr>
  <p:sorterViewPr>
    <p:cViewPr>
      <p:scale>
        <a:sx n="60" d="100"/>
        <a:sy n="60" d="100"/>
      </p:scale>
      <p:origin x="0" y="-605"/>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gs" Target="tags/tag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10.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package" Target="../embeddings/Workbook10.xlsx"/></Relationships>
</file>

<file path=ppt/charts/_rels/chart11.xml.rels><?xml version="1.0" encoding="UTF-8" standalone="yes"?>
<Relationships xmlns="http://schemas.openxmlformats.org/package/2006/relationships"><Relationship Id="rId3" Type="http://schemas.microsoft.com/office/2011/relationships/chartColorStyle" Target="colors11.xml"/><Relationship Id="rId2" Type="http://schemas.microsoft.com/office/2011/relationships/chartStyle" Target="style11.xml"/><Relationship Id="rId1" Type="http://schemas.openxmlformats.org/officeDocument/2006/relationships/package" Target="../embeddings/Workbook11.xlsx"/></Relationships>
</file>

<file path=ppt/charts/_rels/chart12.xml.rels><?xml version="1.0" encoding="UTF-8" standalone="yes"?>
<Relationships xmlns="http://schemas.openxmlformats.org/package/2006/relationships"><Relationship Id="rId3" Type="http://schemas.microsoft.com/office/2011/relationships/chartColorStyle" Target="colors12.xml"/><Relationship Id="rId2" Type="http://schemas.microsoft.com/office/2011/relationships/chartStyle" Target="style12.xml"/><Relationship Id="rId1" Type="http://schemas.openxmlformats.org/officeDocument/2006/relationships/package" Target="../embeddings/Workbook12.xlsx"/></Relationships>
</file>

<file path=ppt/charts/_rels/chart13.xml.rels><?xml version="1.0" encoding="UTF-8" standalone="yes"?>
<Relationships xmlns="http://schemas.openxmlformats.org/package/2006/relationships"><Relationship Id="rId3" Type="http://schemas.microsoft.com/office/2011/relationships/chartColorStyle" Target="colors13.xml"/><Relationship Id="rId2" Type="http://schemas.microsoft.com/office/2011/relationships/chartStyle" Target="style13.xml"/><Relationship Id="rId1" Type="http://schemas.openxmlformats.org/officeDocument/2006/relationships/package" Target="../embeddings/Workbook13.xlsx"/></Relationships>
</file>

<file path=ppt/charts/_rels/chart14.xml.rels><?xml version="1.0" encoding="UTF-8" standalone="yes"?>
<Relationships xmlns="http://schemas.openxmlformats.org/package/2006/relationships"><Relationship Id="rId3" Type="http://schemas.microsoft.com/office/2011/relationships/chartColorStyle" Target="colors14.xml"/><Relationship Id="rId2" Type="http://schemas.microsoft.com/office/2011/relationships/chartStyle" Target="style14.xml"/><Relationship Id="rId1" Type="http://schemas.openxmlformats.org/officeDocument/2006/relationships/package" Target="../embeddings/Workbook14.xlsx"/></Relationships>
</file>

<file path=ppt/charts/_rels/chart15.xml.rels><?xml version="1.0" encoding="UTF-8" standalone="yes"?>
<Relationships xmlns="http://schemas.openxmlformats.org/package/2006/relationships"><Relationship Id="rId3" Type="http://schemas.microsoft.com/office/2011/relationships/chartColorStyle" Target="colors15.xml"/><Relationship Id="rId2" Type="http://schemas.microsoft.com/office/2011/relationships/chartStyle" Target="style15.xml"/><Relationship Id="rId1" Type="http://schemas.openxmlformats.org/officeDocument/2006/relationships/package" Target="../embeddings/Workbook15.xlsx"/></Relationships>
</file>

<file path=ppt/charts/_rels/chart16.xml.rels><?xml version="1.0" encoding="UTF-8" standalone="yes"?>
<Relationships xmlns="http://schemas.openxmlformats.org/package/2006/relationships"><Relationship Id="rId3" Type="http://schemas.microsoft.com/office/2011/relationships/chartColorStyle" Target="colors16.xml"/><Relationship Id="rId2" Type="http://schemas.microsoft.com/office/2011/relationships/chartStyle" Target="style16.xml"/><Relationship Id="rId1" Type="http://schemas.openxmlformats.org/officeDocument/2006/relationships/package" Target="../embeddings/Workbook16.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Workbook5.xlsx"/></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package" Target="../embeddings/Workbook6.xlsx"/></Relationships>
</file>

<file path=ppt/charts/_rels/chart7.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package" Target="../embeddings/Workbook7.xlsx"/></Relationships>
</file>

<file path=ppt/charts/_rels/chart8.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package" Target="../embeddings/Workbook8.xlsx"/></Relationships>
</file>

<file path=ppt/charts/_rels/chart9.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package" Target="../embeddings/Workbook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工作表1!$B$1</c:f>
              <c:strCache>
                <c:ptCount val="1"/>
                <c:pt idx="0">
                  <c:v>數列 1</c:v>
                </c:pt>
              </c:strCache>
            </c:strRef>
          </c:tx>
          <c:spPr>
            <a:solidFill>
              <a:schemeClr val="accent1"/>
            </a:solidFill>
            <a:ln>
              <a:noFill/>
            </a:ln>
            <a:effectLst/>
          </c:spPr>
          <c:invertIfNegative val="0"/>
          <c:dLbls>
            <c:delete val="1"/>
          </c:dLbls>
          <c:cat>
            <c:strRef>
              <c:f>工作表1!$A$2:$A$5</c:f>
              <c:strCache>
                <c:ptCount val="4"/>
                <c:pt idx="0">
                  <c:v>類別 1</c:v>
                </c:pt>
                <c:pt idx="1">
                  <c:v>類別 2</c:v>
                </c:pt>
                <c:pt idx="2">
                  <c:v>類別 3</c:v>
                </c:pt>
                <c:pt idx="3">
                  <c:v>類別 4</c:v>
                </c:pt>
              </c:strCache>
            </c:strRef>
          </c:cat>
          <c:val>
            <c:numRef>
              <c:f>工作表1!$B$2:$B$5</c:f>
              <c:numCache>
                <c:formatCode>General</c:formatCode>
                <c:ptCount val="4"/>
                <c:pt idx="0">
                  <c:v>4.3</c:v>
                </c:pt>
                <c:pt idx="1">
                  <c:v>2.5</c:v>
                </c:pt>
                <c:pt idx="2">
                  <c:v>3.5</c:v>
                </c:pt>
                <c:pt idx="3">
                  <c:v>4.5</c:v>
                </c:pt>
              </c:numCache>
            </c:numRef>
          </c:val>
        </c:ser>
        <c:ser>
          <c:idx val="1"/>
          <c:order val="1"/>
          <c:tx>
            <c:strRef>
              <c:f>工作表1!$C$1</c:f>
              <c:strCache>
                <c:ptCount val="1"/>
                <c:pt idx="0">
                  <c:v>數列 2</c:v>
                </c:pt>
              </c:strCache>
            </c:strRef>
          </c:tx>
          <c:spPr>
            <a:solidFill>
              <a:schemeClr val="accent2"/>
            </a:solidFill>
            <a:ln>
              <a:noFill/>
            </a:ln>
            <a:effectLst/>
          </c:spPr>
          <c:invertIfNegative val="0"/>
          <c:dLbls>
            <c:delete val="1"/>
          </c:dLbls>
          <c:cat>
            <c:strRef>
              <c:f>工作表1!$A$2:$A$5</c:f>
              <c:strCache>
                <c:ptCount val="4"/>
                <c:pt idx="0">
                  <c:v>類別 1</c:v>
                </c:pt>
                <c:pt idx="1">
                  <c:v>類別 2</c:v>
                </c:pt>
                <c:pt idx="2">
                  <c:v>類別 3</c:v>
                </c:pt>
                <c:pt idx="3">
                  <c:v>類別 4</c:v>
                </c:pt>
              </c:strCache>
            </c:strRef>
          </c:cat>
          <c:val>
            <c:numRef>
              <c:f>工作表1!$C$2:$C$5</c:f>
              <c:numCache>
                <c:formatCode>General</c:formatCode>
                <c:ptCount val="4"/>
                <c:pt idx="0">
                  <c:v>2.4</c:v>
                </c:pt>
                <c:pt idx="1">
                  <c:v>4.4</c:v>
                </c:pt>
                <c:pt idx="2">
                  <c:v>1.8</c:v>
                </c:pt>
                <c:pt idx="3">
                  <c:v>2.8</c:v>
                </c:pt>
              </c:numCache>
            </c:numRef>
          </c:val>
        </c:ser>
        <c:ser>
          <c:idx val="2"/>
          <c:order val="2"/>
          <c:tx>
            <c:strRef>
              <c:f>工作表1!$D$1</c:f>
              <c:strCache>
                <c:ptCount val="1"/>
                <c:pt idx="0">
                  <c:v>數列 3</c:v>
                </c:pt>
              </c:strCache>
            </c:strRef>
          </c:tx>
          <c:spPr>
            <a:solidFill>
              <a:schemeClr val="accent3"/>
            </a:solidFill>
            <a:ln>
              <a:noFill/>
            </a:ln>
            <a:effectLst/>
          </c:spPr>
          <c:invertIfNegative val="0"/>
          <c:dLbls>
            <c:delete val="1"/>
          </c:dLbls>
          <c:cat>
            <c:strRef>
              <c:f>工作表1!$A$2:$A$5</c:f>
              <c:strCache>
                <c:ptCount val="4"/>
                <c:pt idx="0">
                  <c:v>類別 1</c:v>
                </c:pt>
                <c:pt idx="1">
                  <c:v>類別 2</c:v>
                </c:pt>
                <c:pt idx="2">
                  <c:v>類別 3</c:v>
                </c:pt>
                <c:pt idx="3">
                  <c:v>類別 4</c:v>
                </c:pt>
              </c:strCache>
            </c:strRef>
          </c:cat>
          <c:val>
            <c:numRef>
              <c:f>工作表1!$D$2:$D$5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219"/>
        <c:overlap val="-27"/>
        <c:axId val="1808562528"/>
        <c:axId val="1808560864"/>
      </c:barChart>
      <c:catAx>
        <c:axId val="1808562528"/>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808560864"/>
        <c:crosses val="autoZero"/>
        <c:auto val="1"/>
        <c:lblAlgn val="ctr"/>
        <c:lblOffset val="100"/>
        <c:noMultiLvlLbl val="0"/>
      </c:catAx>
      <c:valAx>
        <c:axId val="1808560864"/>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808562528"/>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工作表1!$B$1</c:f>
              <c:strCache>
                <c:ptCount val="1"/>
                <c:pt idx="0">
                  <c:v>銷售</c:v>
                </c:pt>
              </c:strCache>
            </c:strRef>
          </c:tx>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elete val="1"/>
          </c:dLbls>
          <c:cat>
            <c:strRef>
              <c:f>工作表1!$A$2:$A$5</c:f>
              <c:strCache>
                <c:ptCount val="4"/>
                <c:pt idx="0">
                  <c:v>第一季</c:v>
                </c:pt>
                <c:pt idx="1">
                  <c:v>第二季</c:v>
                </c:pt>
                <c:pt idx="2">
                  <c:v>第三季</c:v>
                </c:pt>
                <c:pt idx="3">
                  <c:v>第四季</c:v>
                </c:pt>
              </c:strCache>
            </c:strRef>
          </c:cat>
          <c:val>
            <c:numRef>
              <c:f>工作表1!$B$2:$B$5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工作表1!$B$1</c:f>
              <c:strCache>
                <c:ptCount val="1"/>
                <c:pt idx="0">
                  <c:v>數列 1</c:v>
                </c:pt>
              </c:strCache>
            </c:strRef>
          </c:tx>
          <c:spPr>
            <a:ln w="28575" cap="rnd">
              <a:solidFill>
                <a:schemeClr val="accent1"/>
              </a:solidFill>
              <a:round/>
            </a:ln>
            <a:effectLst/>
          </c:spPr>
          <c:marker>
            <c:symbol val="none"/>
          </c:marker>
          <c:dLbls>
            <c:delete val="1"/>
          </c:dLbls>
          <c:cat>
            <c:strRef>
              <c:f>工作表1!$A$2:$A$5</c:f>
              <c:strCache>
                <c:ptCount val="4"/>
                <c:pt idx="0">
                  <c:v>類別 1</c:v>
                </c:pt>
                <c:pt idx="1">
                  <c:v>類別 2</c:v>
                </c:pt>
                <c:pt idx="2">
                  <c:v>類別 3</c:v>
                </c:pt>
                <c:pt idx="3">
                  <c:v>類別 4</c:v>
                </c:pt>
              </c:strCache>
            </c:strRef>
          </c:cat>
          <c:val>
            <c:numRef>
              <c:f>工作表1!$B$2:$B$5</c:f>
              <c:numCache>
                <c:formatCode>General</c:formatCode>
                <c:ptCount val="4"/>
                <c:pt idx="0">
                  <c:v>4.3</c:v>
                </c:pt>
                <c:pt idx="1">
                  <c:v>2.5</c:v>
                </c:pt>
                <c:pt idx="2">
                  <c:v>3.5</c:v>
                </c:pt>
                <c:pt idx="3">
                  <c:v>4.5</c:v>
                </c:pt>
              </c:numCache>
            </c:numRef>
          </c:val>
          <c:smooth val="1"/>
        </c:ser>
        <c:ser>
          <c:idx val="1"/>
          <c:order val="1"/>
          <c:tx>
            <c:strRef>
              <c:f>工作表1!$C$1</c:f>
              <c:strCache>
                <c:ptCount val="1"/>
                <c:pt idx="0">
                  <c:v>數列 2</c:v>
                </c:pt>
              </c:strCache>
            </c:strRef>
          </c:tx>
          <c:spPr>
            <a:ln w="28575" cap="rnd">
              <a:solidFill>
                <a:schemeClr val="accent2"/>
              </a:solidFill>
              <a:round/>
            </a:ln>
            <a:effectLst/>
          </c:spPr>
          <c:marker>
            <c:symbol val="none"/>
          </c:marker>
          <c:dLbls>
            <c:delete val="1"/>
          </c:dLbls>
          <c:cat>
            <c:strRef>
              <c:f>工作表1!$A$2:$A$5</c:f>
              <c:strCache>
                <c:ptCount val="4"/>
                <c:pt idx="0">
                  <c:v>類別 1</c:v>
                </c:pt>
                <c:pt idx="1">
                  <c:v>類別 2</c:v>
                </c:pt>
                <c:pt idx="2">
                  <c:v>類別 3</c:v>
                </c:pt>
                <c:pt idx="3">
                  <c:v>類別 4</c:v>
                </c:pt>
              </c:strCache>
            </c:strRef>
          </c:cat>
          <c:val>
            <c:numRef>
              <c:f>工作表1!$C$2:$C$5</c:f>
              <c:numCache>
                <c:formatCode>General</c:formatCode>
                <c:ptCount val="4"/>
                <c:pt idx="0">
                  <c:v>2.4</c:v>
                </c:pt>
                <c:pt idx="1">
                  <c:v>4.4</c:v>
                </c:pt>
                <c:pt idx="2">
                  <c:v>1.8</c:v>
                </c:pt>
                <c:pt idx="3">
                  <c:v>2.8</c:v>
                </c:pt>
              </c:numCache>
            </c:numRef>
          </c:val>
          <c:smooth val="1"/>
        </c:ser>
        <c:ser>
          <c:idx val="2"/>
          <c:order val="2"/>
          <c:tx>
            <c:strRef>
              <c:f>工作表1!$D$1</c:f>
              <c:strCache>
                <c:ptCount val="1"/>
                <c:pt idx="0">
                  <c:v>數列 3</c:v>
                </c:pt>
              </c:strCache>
            </c:strRef>
          </c:tx>
          <c:spPr>
            <a:ln w="28575" cap="rnd">
              <a:solidFill>
                <a:schemeClr val="accent3"/>
              </a:solidFill>
              <a:round/>
            </a:ln>
            <a:effectLst/>
          </c:spPr>
          <c:marker>
            <c:symbol val="none"/>
          </c:marker>
          <c:dLbls>
            <c:delete val="1"/>
          </c:dLbls>
          <c:cat>
            <c:strRef>
              <c:f>工作表1!$A$2:$A$5</c:f>
              <c:strCache>
                <c:ptCount val="4"/>
                <c:pt idx="0">
                  <c:v>類別 1</c:v>
                </c:pt>
                <c:pt idx="1">
                  <c:v>類別 2</c:v>
                </c:pt>
                <c:pt idx="2">
                  <c:v>類別 3</c:v>
                </c:pt>
                <c:pt idx="3">
                  <c:v>類別 4</c:v>
                </c:pt>
              </c:strCache>
            </c:strRef>
          </c:cat>
          <c:val>
            <c:numRef>
              <c:f>工作表1!$D$2:$D$5</c:f>
              <c:numCache>
                <c:formatCode>General</c:formatCode>
                <c:ptCount val="4"/>
                <c:pt idx="0">
                  <c:v>2</c:v>
                </c:pt>
                <c:pt idx="1">
                  <c:v>2</c:v>
                </c:pt>
                <c:pt idx="2">
                  <c:v>3</c:v>
                </c:pt>
                <c:pt idx="3">
                  <c:v>5</c:v>
                </c:pt>
              </c:numCache>
            </c:numRef>
          </c:val>
          <c:smooth val="1"/>
        </c:ser>
        <c:dLbls>
          <c:showLegendKey val="0"/>
          <c:showVal val="0"/>
          <c:showCatName val="0"/>
          <c:showSerName val="0"/>
          <c:showPercent val="0"/>
          <c:showBubbleSize val="0"/>
        </c:dLbls>
        <c:marker val="0"/>
        <c:smooth val="1"/>
        <c:axId val="1864734064"/>
        <c:axId val="1864736144"/>
      </c:lineChart>
      <c:catAx>
        <c:axId val="1864734064"/>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864736144"/>
        <c:crosses val="autoZero"/>
        <c:auto val="1"/>
        <c:lblAlgn val="ctr"/>
        <c:lblOffset val="100"/>
        <c:noMultiLvlLbl val="0"/>
      </c:catAx>
      <c:valAx>
        <c:axId val="1864736144"/>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86473406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工作表1!$B$1</c:f>
              <c:strCache>
                <c:ptCount val="1"/>
                <c:pt idx="0">
                  <c:v>銷售</c:v>
                </c:pt>
              </c:strCache>
            </c:strRef>
          </c:tx>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elete val="1"/>
          </c:dLbls>
          <c:cat>
            <c:strRef>
              <c:f>工作表1!$A$2:$A$5</c:f>
              <c:strCache>
                <c:ptCount val="4"/>
                <c:pt idx="0">
                  <c:v>第一季</c:v>
                </c:pt>
                <c:pt idx="1">
                  <c:v>第二季</c:v>
                </c:pt>
                <c:pt idx="2">
                  <c:v>第三季</c:v>
                </c:pt>
                <c:pt idx="3">
                  <c:v>第四季</c:v>
                </c:pt>
              </c:strCache>
            </c:strRef>
          </c:cat>
          <c:val>
            <c:numRef>
              <c:f>工作表1!$B$2:$B$5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工作表1!$B$1</c:f>
              <c:strCache>
                <c:ptCount val="1"/>
                <c:pt idx="0">
                  <c:v>銷售</c:v>
                </c:pt>
              </c:strCache>
            </c:strRef>
          </c:tx>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elete val="1"/>
          </c:dLbls>
          <c:cat>
            <c:strRef>
              <c:f>工作表1!$A$2:$A$5</c:f>
              <c:strCache>
                <c:ptCount val="4"/>
                <c:pt idx="0">
                  <c:v>第一季</c:v>
                </c:pt>
                <c:pt idx="1">
                  <c:v>第二季</c:v>
                </c:pt>
                <c:pt idx="2">
                  <c:v>第三季</c:v>
                </c:pt>
                <c:pt idx="3">
                  <c:v>第四季</c:v>
                </c:pt>
              </c:strCache>
            </c:strRef>
          </c:cat>
          <c:val>
            <c:numRef>
              <c:f>工作表1!$B$2:$B$5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工作表1!$B$1</c:f>
              <c:strCache>
                <c:ptCount val="1"/>
                <c:pt idx="0">
                  <c:v>銷售</c:v>
                </c:pt>
              </c:strCache>
            </c:strRef>
          </c:tx>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elete val="1"/>
          </c:dLbls>
          <c:cat>
            <c:strRef>
              <c:f>工作表1!$A$2:$A$5</c:f>
              <c:strCache>
                <c:ptCount val="4"/>
                <c:pt idx="0">
                  <c:v>第一季</c:v>
                </c:pt>
                <c:pt idx="1">
                  <c:v>第二季</c:v>
                </c:pt>
                <c:pt idx="2">
                  <c:v>第三季</c:v>
                </c:pt>
                <c:pt idx="3">
                  <c:v>第四季</c:v>
                </c:pt>
              </c:strCache>
            </c:strRef>
          </c:cat>
          <c:val>
            <c:numRef>
              <c:f>工作表1!$B$2:$B$5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工作表1!$B$1</c:f>
              <c:strCache>
                <c:ptCount val="1"/>
                <c:pt idx="0">
                  <c:v>數列 1</c:v>
                </c:pt>
              </c:strCache>
            </c:strRef>
          </c:tx>
          <c:spPr>
            <a:solidFill>
              <a:schemeClr val="accent1"/>
            </a:solidFill>
            <a:ln>
              <a:noFill/>
            </a:ln>
            <a:effectLst/>
          </c:spPr>
          <c:invertIfNegative val="0"/>
          <c:dLbls>
            <c:delete val="1"/>
          </c:dLbls>
          <c:cat>
            <c:strRef>
              <c:f>工作表1!$A$2:$A$5</c:f>
              <c:strCache>
                <c:ptCount val="4"/>
                <c:pt idx="0">
                  <c:v>類別 1</c:v>
                </c:pt>
                <c:pt idx="1">
                  <c:v>類別 2</c:v>
                </c:pt>
                <c:pt idx="2">
                  <c:v>類別 3</c:v>
                </c:pt>
                <c:pt idx="3">
                  <c:v>類別 4</c:v>
                </c:pt>
              </c:strCache>
            </c:strRef>
          </c:cat>
          <c:val>
            <c:numRef>
              <c:f>工作表1!$B$2:$B$5</c:f>
              <c:numCache>
                <c:formatCode>General</c:formatCode>
                <c:ptCount val="4"/>
                <c:pt idx="0">
                  <c:v>4.3</c:v>
                </c:pt>
                <c:pt idx="1">
                  <c:v>2.5</c:v>
                </c:pt>
                <c:pt idx="2">
                  <c:v>3.5</c:v>
                </c:pt>
                <c:pt idx="3">
                  <c:v>4.5</c:v>
                </c:pt>
              </c:numCache>
            </c:numRef>
          </c:val>
        </c:ser>
        <c:ser>
          <c:idx val="1"/>
          <c:order val="1"/>
          <c:tx>
            <c:strRef>
              <c:f>工作表1!$C$1</c:f>
              <c:strCache>
                <c:ptCount val="1"/>
                <c:pt idx="0">
                  <c:v>數列 2</c:v>
                </c:pt>
              </c:strCache>
            </c:strRef>
          </c:tx>
          <c:spPr>
            <a:solidFill>
              <a:schemeClr val="accent2"/>
            </a:solidFill>
            <a:ln>
              <a:noFill/>
            </a:ln>
            <a:effectLst/>
          </c:spPr>
          <c:invertIfNegative val="0"/>
          <c:dLbls>
            <c:delete val="1"/>
          </c:dLbls>
          <c:cat>
            <c:strRef>
              <c:f>工作表1!$A$2:$A$5</c:f>
              <c:strCache>
                <c:ptCount val="4"/>
                <c:pt idx="0">
                  <c:v>類別 1</c:v>
                </c:pt>
                <c:pt idx="1">
                  <c:v>類別 2</c:v>
                </c:pt>
                <c:pt idx="2">
                  <c:v>類別 3</c:v>
                </c:pt>
                <c:pt idx="3">
                  <c:v>類別 4</c:v>
                </c:pt>
              </c:strCache>
            </c:strRef>
          </c:cat>
          <c:val>
            <c:numRef>
              <c:f>工作表1!$C$2:$C$5</c:f>
              <c:numCache>
                <c:formatCode>General</c:formatCode>
                <c:ptCount val="4"/>
                <c:pt idx="0">
                  <c:v>2.4</c:v>
                </c:pt>
                <c:pt idx="1">
                  <c:v>4.4</c:v>
                </c:pt>
                <c:pt idx="2">
                  <c:v>1.8</c:v>
                </c:pt>
                <c:pt idx="3">
                  <c:v>2.8</c:v>
                </c:pt>
              </c:numCache>
            </c:numRef>
          </c:val>
        </c:ser>
        <c:ser>
          <c:idx val="2"/>
          <c:order val="2"/>
          <c:tx>
            <c:strRef>
              <c:f>工作表1!$D$1</c:f>
              <c:strCache>
                <c:ptCount val="1"/>
                <c:pt idx="0">
                  <c:v>數列 3</c:v>
                </c:pt>
              </c:strCache>
            </c:strRef>
          </c:tx>
          <c:spPr>
            <a:solidFill>
              <a:schemeClr val="accent3"/>
            </a:solidFill>
            <a:ln>
              <a:noFill/>
            </a:ln>
            <a:effectLst/>
          </c:spPr>
          <c:invertIfNegative val="0"/>
          <c:dLbls>
            <c:delete val="1"/>
          </c:dLbls>
          <c:cat>
            <c:strRef>
              <c:f>工作表1!$A$2:$A$5</c:f>
              <c:strCache>
                <c:ptCount val="4"/>
                <c:pt idx="0">
                  <c:v>類別 1</c:v>
                </c:pt>
                <c:pt idx="1">
                  <c:v>類別 2</c:v>
                </c:pt>
                <c:pt idx="2">
                  <c:v>類別 3</c:v>
                </c:pt>
                <c:pt idx="3">
                  <c:v>類別 4</c:v>
                </c:pt>
              </c:strCache>
            </c:strRef>
          </c:cat>
          <c:val>
            <c:numRef>
              <c:f>工作表1!$D$2:$D$5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219"/>
        <c:overlap val="-27"/>
        <c:axId val="1808562528"/>
        <c:axId val="1808560864"/>
      </c:barChart>
      <c:catAx>
        <c:axId val="1808562528"/>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808560864"/>
        <c:crosses val="autoZero"/>
        <c:auto val="1"/>
        <c:lblAlgn val="ctr"/>
        <c:lblOffset val="100"/>
        <c:noMultiLvlLbl val="0"/>
      </c:catAx>
      <c:valAx>
        <c:axId val="1808560864"/>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808562528"/>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工作表1!$B$1</c:f>
              <c:strCache>
                <c:ptCount val="1"/>
                <c:pt idx="0">
                  <c:v>銷售</c:v>
                </c:pt>
              </c:strCache>
            </c:strRef>
          </c:tx>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bg1"/>
                    </a:solidFill>
                    <a:latin typeface="+mn-lt"/>
                    <a:ea typeface="+mn-ea"/>
                    <a:cs typeface="+mn-cs"/>
                  </a:defRPr>
                </a:pPr>
              </a:p>
            </c:txPr>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工作表1!$A$2:$A$5</c:f>
              <c:strCache>
                <c:ptCount val="4"/>
                <c:pt idx="0">
                  <c:v>第一季</c:v>
                </c:pt>
                <c:pt idx="1">
                  <c:v>第二季</c:v>
                </c:pt>
                <c:pt idx="2">
                  <c:v>第三季</c:v>
                </c:pt>
                <c:pt idx="3">
                  <c:v>第四季</c:v>
                </c:pt>
              </c:strCache>
            </c:strRef>
          </c:cat>
          <c:val>
            <c:numRef>
              <c:f>工作表1!$B$2:$B$5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工作表1!$B$1</c:f>
              <c:strCache>
                <c:ptCount val="1"/>
                <c:pt idx="0">
                  <c:v>銷售</c:v>
                </c:pt>
              </c:strCache>
            </c:strRef>
          </c:tx>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elete val="1"/>
          </c:dLbls>
          <c:cat>
            <c:strRef>
              <c:f>工作表1!$A$2:$A$5</c:f>
              <c:strCache>
                <c:ptCount val="4"/>
                <c:pt idx="0">
                  <c:v>第一季</c:v>
                </c:pt>
                <c:pt idx="1">
                  <c:v>第二季</c:v>
                </c:pt>
                <c:pt idx="2">
                  <c:v>第三季</c:v>
                </c:pt>
                <c:pt idx="3">
                  <c:v>第四季</c:v>
                </c:pt>
              </c:strCache>
            </c:strRef>
          </c:cat>
          <c:val>
            <c:numRef>
              <c:f>工作表1!$B$2:$B$5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工作表1!$B$1</c:f>
              <c:strCache>
                <c:ptCount val="1"/>
                <c:pt idx="0">
                  <c:v>銷售</c:v>
                </c:pt>
              </c:strCache>
            </c:strRef>
          </c:tx>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elete val="1"/>
          </c:dLbls>
          <c:cat>
            <c:strRef>
              <c:f>工作表1!$A$2:$A$5</c:f>
              <c:strCache>
                <c:ptCount val="4"/>
                <c:pt idx="0">
                  <c:v>第一季</c:v>
                </c:pt>
                <c:pt idx="1">
                  <c:v>第二季</c:v>
                </c:pt>
                <c:pt idx="2">
                  <c:v>第三季</c:v>
                </c:pt>
                <c:pt idx="3">
                  <c:v>第四季</c:v>
                </c:pt>
              </c:strCache>
            </c:strRef>
          </c:cat>
          <c:val>
            <c:numRef>
              <c:f>工作表1!$B$2:$B$5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工作表1!$B$1</c:f>
              <c:strCache>
                <c:ptCount val="1"/>
                <c:pt idx="0">
                  <c:v>數列 1</c:v>
                </c:pt>
              </c:strCache>
            </c:strRef>
          </c:tx>
          <c:spPr>
            <a:solidFill>
              <a:schemeClr val="accent1"/>
            </a:solidFill>
            <a:ln>
              <a:noFill/>
            </a:ln>
            <a:effectLst/>
          </c:spPr>
          <c:invertIfNegative val="0"/>
          <c:dLbls>
            <c:delete val="1"/>
          </c:dLbls>
          <c:cat>
            <c:strRef>
              <c:f>工作表1!$A$2:$A$3</c:f>
              <c:strCache>
                <c:ptCount val="2"/>
                <c:pt idx="0">
                  <c:v>類別 1</c:v>
                </c:pt>
                <c:pt idx="1">
                  <c:v>類別 2</c:v>
                </c:pt>
              </c:strCache>
            </c:strRef>
          </c:cat>
          <c:val>
            <c:numRef>
              <c:f>工作表1!$B$2:$B$3</c:f>
              <c:numCache>
                <c:formatCode>General</c:formatCode>
                <c:ptCount val="2"/>
                <c:pt idx="0">
                  <c:v>4.3</c:v>
                </c:pt>
                <c:pt idx="1">
                  <c:v>2.5</c:v>
                </c:pt>
              </c:numCache>
            </c:numRef>
          </c:val>
        </c:ser>
        <c:ser>
          <c:idx val="1"/>
          <c:order val="1"/>
          <c:tx>
            <c:strRef>
              <c:f>工作表1!$C$1</c:f>
              <c:strCache>
                <c:ptCount val="1"/>
                <c:pt idx="0">
                  <c:v>數列 2</c:v>
                </c:pt>
              </c:strCache>
            </c:strRef>
          </c:tx>
          <c:spPr>
            <a:solidFill>
              <a:schemeClr val="accent2"/>
            </a:solidFill>
            <a:ln>
              <a:noFill/>
            </a:ln>
            <a:effectLst/>
          </c:spPr>
          <c:invertIfNegative val="0"/>
          <c:dLbls>
            <c:delete val="1"/>
          </c:dLbls>
          <c:cat>
            <c:strRef>
              <c:f>工作表1!$A$2:$A$3</c:f>
              <c:strCache>
                <c:ptCount val="2"/>
                <c:pt idx="0">
                  <c:v>類別 1</c:v>
                </c:pt>
                <c:pt idx="1">
                  <c:v>類別 2</c:v>
                </c:pt>
              </c:strCache>
            </c:strRef>
          </c:cat>
          <c:val>
            <c:numRef>
              <c:f>工作表1!$C$2:$C$3</c:f>
              <c:numCache>
                <c:formatCode>General</c:formatCode>
                <c:ptCount val="2"/>
                <c:pt idx="0">
                  <c:v>2.4</c:v>
                </c:pt>
                <c:pt idx="1">
                  <c:v>4.4</c:v>
                </c:pt>
              </c:numCache>
            </c:numRef>
          </c:val>
        </c:ser>
        <c:dLbls>
          <c:showLegendKey val="0"/>
          <c:showVal val="0"/>
          <c:showCatName val="0"/>
          <c:showSerName val="0"/>
          <c:showPercent val="0"/>
          <c:showBubbleSize val="0"/>
        </c:dLbls>
        <c:gapWidth val="182"/>
        <c:overlap val="-48"/>
        <c:axId val="1813657744"/>
        <c:axId val="1813658160"/>
      </c:barChart>
      <c:catAx>
        <c:axId val="1813657744"/>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813658160"/>
        <c:crosses val="autoZero"/>
        <c:auto val="1"/>
        <c:lblAlgn val="ctr"/>
        <c:lblOffset val="100"/>
        <c:noMultiLvlLbl val="0"/>
      </c:catAx>
      <c:valAx>
        <c:axId val="1813658160"/>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81365774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61174491877"/>
          <c:y val="0.0704471807512282"/>
          <c:w val="0.9638825508123"/>
          <c:h val="0.929552819248772"/>
        </c:manualLayout>
      </c:layout>
      <c:lineChart>
        <c:grouping val="standard"/>
        <c:varyColors val="0"/>
        <c:ser>
          <c:idx val="0"/>
          <c:order val="0"/>
          <c:tx>
            <c:strRef>
              <c:f>工作表1!$B$1</c:f>
              <c:strCache>
                <c:ptCount val="1"/>
                <c:pt idx="0">
                  <c:v>數列 1</c:v>
                </c:pt>
              </c:strCache>
            </c:strRef>
          </c:tx>
          <c:spPr>
            <a:ln w="28575" cap="rnd">
              <a:solidFill>
                <a:schemeClr val="accent1"/>
              </a:solidFill>
              <a:round/>
            </a:ln>
            <a:effectLst/>
          </c:spPr>
          <c:marker>
            <c:symbol val="none"/>
          </c:marker>
          <c:dLbls>
            <c:delete val="1"/>
          </c:dLbls>
          <c:cat>
            <c:strRef>
              <c:f>工作表1!$A$2:$A$5</c:f>
              <c:strCache>
                <c:ptCount val="4"/>
                <c:pt idx="0">
                  <c:v>類別 1</c:v>
                </c:pt>
                <c:pt idx="1">
                  <c:v>類別 2</c:v>
                </c:pt>
                <c:pt idx="2">
                  <c:v>類別 3</c:v>
                </c:pt>
                <c:pt idx="3">
                  <c:v>類別 4</c:v>
                </c:pt>
              </c:strCache>
            </c:strRef>
          </c:cat>
          <c:val>
            <c:numRef>
              <c:f>工作表1!$B$2:$B$5</c:f>
              <c:numCache>
                <c:formatCode>General</c:formatCode>
                <c:ptCount val="4"/>
                <c:pt idx="0">
                  <c:v>4.3</c:v>
                </c:pt>
                <c:pt idx="1">
                  <c:v>2.5</c:v>
                </c:pt>
                <c:pt idx="2">
                  <c:v>3.5</c:v>
                </c:pt>
                <c:pt idx="3">
                  <c:v>4.5</c:v>
                </c:pt>
              </c:numCache>
            </c:numRef>
          </c:val>
          <c:smooth val="1"/>
        </c:ser>
        <c:ser>
          <c:idx val="1"/>
          <c:order val="1"/>
          <c:tx>
            <c:strRef>
              <c:f>工作表1!$C$1</c:f>
              <c:strCache>
                <c:ptCount val="1"/>
                <c:pt idx="0">
                  <c:v>數列 2</c:v>
                </c:pt>
              </c:strCache>
            </c:strRef>
          </c:tx>
          <c:spPr>
            <a:ln w="28575" cap="rnd">
              <a:solidFill>
                <a:schemeClr val="accent2"/>
              </a:solidFill>
              <a:round/>
            </a:ln>
            <a:effectLst/>
          </c:spPr>
          <c:marker>
            <c:symbol val="none"/>
          </c:marker>
          <c:dLbls>
            <c:delete val="1"/>
          </c:dLbls>
          <c:cat>
            <c:strRef>
              <c:f>工作表1!$A$2:$A$5</c:f>
              <c:strCache>
                <c:ptCount val="4"/>
                <c:pt idx="0">
                  <c:v>類別 1</c:v>
                </c:pt>
                <c:pt idx="1">
                  <c:v>類別 2</c:v>
                </c:pt>
                <c:pt idx="2">
                  <c:v>類別 3</c:v>
                </c:pt>
                <c:pt idx="3">
                  <c:v>類別 4</c:v>
                </c:pt>
              </c:strCache>
            </c:strRef>
          </c:cat>
          <c:val>
            <c:numRef>
              <c:f>工作表1!$C$2:$C$5</c:f>
              <c:numCache>
                <c:formatCode>General</c:formatCode>
                <c:ptCount val="4"/>
                <c:pt idx="0">
                  <c:v>2.4</c:v>
                </c:pt>
                <c:pt idx="1">
                  <c:v>4.4</c:v>
                </c:pt>
                <c:pt idx="2">
                  <c:v>1.8</c:v>
                </c:pt>
                <c:pt idx="3">
                  <c:v>2.8</c:v>
                </c:pt>
              </c:numCache>
            </c:numRef>
          </c:val>
          <c:smooth val="1"/>
        </c:ser>
        <c:ser>
          <c:idx val="2"/>
          <c:order val="2"/>
          <c:tx>
            <c:strRef>
              <c:f>工作表1!$D$1</c:f>
              <c:strCache>
                <c:ptCount val="1"/>
                <c:pt idx="0">
                  <c:v>數列 3</c:v>
                </c:pt>
              </c:strCache>
            </c:strRef>
          </c:tx>
          <c:spPr>
            <a:ln w="28575" cap="rnd">
              <a:solidFill>
                <a:schemeClr val="accent3"/>
              </a:solidFill>
              <a:round/>
            </a:ln>
            <a:effectLst/>
          </c:spPr>
          <c:marker>
            <c:symbol val="none"/>
          </c:marker>
          <c:dLbls>
            <c:delete val="1"/>
          </c:dLbls>
          <c:cat>
            <c:strRef>
              <c:f>工作表1!$A$2:$A$5</c:f>
              <c:strCache>
                <c:ptCount val="4"/>
                <c:pt idx="0">
                  <c:v>類別 1</c:v>
                </c:pt>
                <c:pt idx="1">
                  <c:v>類別 2</c:v>
                </c:pt>
                <c:pt idx="2">
                  <c:v>類別 3</c:v>
                </c:pt>
                <c:pt idx="3">
                  <c:v>類別 4</c:v>
                </c:pt>
              </c:strCache>
            </c:strRef>
          </c:cat>
          <c:val>
            <c:numRef>
              <c:f>工作表1!$D$2:$D$5</c:f>
              <c:numCache>
                <c:formatCode>General</c:formatCode>
                <c:ptCount val="4"/>
                <c:pt idx="0">
                  <c:v>2</c:v>
                </c:pt>
                <c:pt idx="1">
                  <c:v>2</c:v>
                </c:pt>
                <c:pt idx="2">
                  <c:v>3</c:v>
                </c:pt>
                <c:pt idx="3">
                  <c:v>5</c:v>
                </c:pt>
              </c:numCache>
            </c:numRef>
          </c:val>
          <c:smooth val="1"/>
        </c:ser>
        <c:dLbls>
          <c:showLegendKey val="0"/>
          <c:showVal val="0"/>
          <c:showCatName val="0"/>
          <c:showSerName val="0"/>
          <c:showPercent val="0"/>
          <c:showBubbleSize val="0"/>
        </c:dLbls>
        <c:marker val="0"/>
        <c:smooth val="1"/>
        <c:axId val="1864734064"/>
        <c:axId val="1864736144"/>
      </c:lineChart>
      <c:catAx>
        <c:axId val="1864734064"/>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864736144"/>
        <c:crosses val="autoZero"/>
        <c:auto val="1"/>
        <c:lblAlgn val="ctr"/>
        <c:lblOffset val="100"/>
        <c:noMultiLvlLbl val="0"/>
      </c:catAx>
      <c:valAx>
        <c:axId val="1864736144"/>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8647340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工作表1!$B$1</c:f>
              <c:strCache>
                <c:ptCount val="1"/>
                <c:pt idx="0">
                  <c:v>數列 1</c:v>
                </c:pt>
              </c:strCache>
            </c:strRef>
          </c:tx>
          <c:spPr>
            <a:solidFill>
              <a:schemeClr val="accent1"/>
            </a:solidFill>
            <a:ln>
              <a:noFill/>
            </a:ln>
            <a:effectLst/>
          </c:spPr>
          <c:invertIfNegative val="0"/>
          <c:dLbls>
            <c:delete val="1"/>
          </c:dLbls>
          <c:cat>
            <c:strRef>
              <c:f>工作表1!$A$2:$A$3</c:f>
              <c:strCache>
                <c:ptCount val="2"/>
                <c:pt idx="0">
                  <c:v>類別 1</c:v>
                </c:pt>
                <c:pt idx="1">
                  <c:v>類別 2</c:v>
                </c:pt>
              </c:strCache>
            </c:strRef>
          </c:cat>
          <c:val>
            <c:numRef>
              <c:f>工作表1!$B$2:$B$3</c:f>
              <c:numCache>
                <c:formatCode>General</c:formatCode>
                <c:ptCount val="2"/>
                <c:pt idx="0">
                  <c:v>4.3</c:v>
                </c:pt>
                <c:pt idx="1">
                  <c:v>2.5</c:v>
                </c:pt>
              </c:numCache>
            </c:numRef>
          </c:val>
        </c:ser>
        <c:ser>
          <c:idx val="1"/>
          <c:order val="1"/>
          <c:tx>
            <c:strRef>
              <c:f>工作表1!$C$1</c:f>
              <c:strCache>
                <c:ptCount val="1"/>
                <c:pt idx="0">
                  <c:v>數列 2</c:v>
                </c:pt>
              </c:strCache>
            </c:strRef>
          </c:tx>
          <c:spPr>
            <a:solidFill>
              <a:schemeClr val="accent2"/>
            </a:solidFill>
            <a:ln>
              <a:noFill/>
            </a:ln>
            <a:effectLst/>
          </c:spPr>
          <c:invertIfNegative val="0"/>
          <c:dLbls>
            <c:delete val="1"/>
          </c:dLbls>
          <c:cat>
            <c:strRef>
              <c:f>工作表1!$A$2:$A$3</c:f>
              <c:strCache>
                <c:ptCount val="2"/>
                <c:pt idx="0">
                  <c:v>類別 1</c:v>
                </c:pt>
                <c:pt idx="1">
                  <c:v>類別 2</c:v>
                </c:pt>
              </c:strCache>
            </c:strRef>
          </c:cat>
          <c:val>
            <c:numRef>
              <c:f>工作表1!$C$2:$C$3</c:f>
              <c:numCache>
                <c:formatCode>General</c:formatCode>
                <c:ptCount val="2"/>
                <c:pt idx="0">
                  <c:v>2.4</c:v>
                </c:pt>
                <c:pt idx="1">
                  <c:v>4.4</c:v>
                </c:pt>
              </c:numCache>
            </c:numRef>
          </c:val>
        </c:ser>
        <c:dLbls>
          <c:showLegendKey val="0"/>
          <c:showVal val="0"/>
          <c:showCatName val="0"/>
          <c:showSerName val="0"/>
          <c:showPercent val="0"/>
          <c:showBubbleSize val="0"/>
        </c:dLbls>
        <c:gapWidth val="219"/>
        <c:overlap val="-27"/>
        <c:axId val="649449200"/>
        <c:axId val="649450864"/>
      </c:barChart>
      <c:catAx>
        <c:axId val="649449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649450864"/>
        <c:crosses val="autoZero"/>
        <c:auto val="1"/>
        <c:lblAlgn val="ctr"/>
        <c:lblOffset val="100"/>
        <c:noMultiLvlLbl val="0"/>
      </c:catAx>
      <c:valAx>
        <c:axId val="6494508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64944920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工作表1!$B$1</c:f>
              <c:strCache>
                <c:ptCount val="1"/>
                <c:pt idx="0">
                  <c:v>數列 1</c:v>
                </c:pt>
              </c:strCache>
            </c:strRef>
          </c:tx>
          <c:spPr>
            <a:ln w="28575" cap="rnd">
              <a:solidFill>
                <a:schemeClr val="accent1"/>
              </a:solidFill>
              <a:round/>
            </a:ln>
            <a:effectLst/>
          </c:spPr>
          <c:marker>
            <c:symbol val="none"/>
          </c:marker>
          <c:dLbls>
            <c:delete val="1"/>
          </c:dLbls>
          <c:cat>
            <c:strRef>
              <c:f>工作表1!$A$2:$A$5</c:f>
              <c:strCache>
                <c:ptCount val="4"/>
                <c:pt idx="0">
                  <c:v>類別 1</c:v>
                </c:pt>
                <c:pt idx="1">
                  <c:v>類別 2</c:v>
                </c:pt>
                <c:pt idx="2">
                  <c:v>類別 3</c:v>
                </c:pt>
                <c:pt idx="3">
                  <c:v>類別 4</c:v>
                </c:pt>
              </c:strCache>
            </c:strRef>
          </c:cat>
          <c:val>
            <c:numRef>
              <c:f>工作表1!$B$2:$B$5</c:f>
              <c:numCache>
                <c:formatCode>General</c:formatCode>
                <c:ptCount val="4"/>
                <c:pt idx="0">
                  <c:v>4.3</c:v>
                </c:pt>
                <c:pt idx="1">
                  <c:v>2.5</c:v>
                </c:pt>
                <c:pt idx="2">
                  <c:v>3.5</c:v>
                </c:pt>
                <c:pt idx="3">
                  <c:v>4.5</c:v>
                </c:pt>
              </c:numCache>
            </c:numRef>
          </c:val>
          <c:smooth val="1"/>
        </c:ser>
        <c:ser>
          <c:idx val="1"/>
          <c:order val="1"/>
          <c:tx>
            <c:strRef>
              <c:f>工作表1!$C$1</c:f>
              <c:strCache>
                <c:ptCount val="1"/>
                <c:pt idx="0">
                  <c:v>數列 2</c:v>
                </c:pt>
              </c:strCache>
            </c:strRef>
          </c:tx>
          <c:spPr>
            <a:ln w="28575" cap="rnd">
              <a:solidFill>
                <a:schemeClr val="accent2"/>
              </a:solidFill>
              <a:round/>
            </a:ln>
            <a:effectLst/>
          </c:spPr>
          <c:marker>
            <c:symbol val="none"/>
          </c:marker>
          <c:dLbls>
            <c:delete val="1"/>
          </c:dLbls>
          <c:cat>
            <c:strRef>
              <c:f>工作表1!$A$2:$A$5</c:f>
              <c:strCache>
                <c:ptCount val="4"/>
                <c:pt idx="0">
                  <c:v>類別 1</c:v>
                </c:pt>
                <c:pt idx="1">
                  <c:v>類別 2</c:v>
                </c:pt>
                <c:pt idx="2">
                  <c:v>類別 3</c:v>
                </c:pt>
                <c:pt idx="3">
                  <c:v>類別 4</c:v>
                </c:pt>
              </c:strCache>
            </c:strRef>
          </c:cat>
          <c:val>
            <c:numRef>
              <c:f>工作表1!$C$2:$C$5</c:f>
              <c:numCache>
                <c:formatCode>General</c:formatCode>
                <c:ptCount val="4"/>
                <c:pt idx="0">
                  <c:v>2.4</c:v>
                </c:pt>
                <c:pt idx="1">
                  <c:v>4.4</c:v>
                </c:pt>
                <c:pt idx="2">
                  <c:v>1.8</c:v>
                </c:pt>
                <c:pt idx="3">
                  <c:v>2.8</c:v>
                </c:pt>
              </c:numCache>
            </c:numRef>
          </c:val>
          <c:smooth val="1"/>
        </c:ser>
        <c:ser>
          <c:idx val="2"/>
          <c:order val="2"/>
          <c:tx>
            <c:strRef>
              <c:f>工作表1!$D$1</c:f>
              <c:strCache>
                <c:ptCount val="1"/>
                <c:pt idx="0">
                  <c:v>數列 3</c:v>
                </c:pt>
              </c:strCache>
            </c:strRef>
          </c:tx>
          <c:spPr>
            <a:ln w="28575" cap="rnd">
              <a:solidFill>
                <a:schemeClr val="accent3"/>
              </a:solidFill>
              <a:round/>
            </a:ln>
            <a:effectLst/>
          </c:spPr>
          <c:marker>
            <c:symbol val="none"/>
          </c:marker>
          <c:dLbls>
            <c:delete val="1"/>
          </c:dLbls>
          <c:cat>
            <c:strRef>
              <c:f>工作表1!$A$2:$A$5</c:f>
              <c:strCache>
                <c:ptCount val="4"/>
                <c:pt idx="0">
                  <c:v>類別 1</c:v>
                </c:pt>
                <c:pt idx="1">
                  <c:v>類別 2</c:v>
                </c:pt>
                <c:pt idx="2">
                  <c:v>類別 3</c:v>
                </c:pt>
                <c:pt idx="3">
                  <c:v>類別 4</c:v>
                </c:pt>
              </c:strCache>
            </c:strRef>
          </c:cat>
          <c:val>
            <c:numRef>
              <c:f>工作表1!$D$2:$D$5</c:f>
              <c:numCache>
                <c:formatCode>General</c:formatCode>
                <c:ptCount val="4"/>
                <c:pt idx="0">
                  <c:v>2</c:v>
                </c:pt>
                <c:pt idx="1">
                  <c:v>2</c:v>
                </c:pt>
                <c:pt idx="2">
                  <c:v>3</c:v>
                </c:pt>
                <c:pt idx="3">
                  <c:v>5</c:v>
                </c:pt>
              </c:numCache>
            </c:numRef>
          </c:val>
          <c:smooth val="1"/>
        </c:ser>
        <c:dLbls>
          <c:showLegendKey val="0"/>
          <c:showVal val="0"/>
          <c:showCatName val="0"/>
          <c:showSerName val="0"/>
          <c:showPercent val="0"/>
          <c:showBubbleSize val="0"/>
        </c:dLbls>
        <c:marker val="0"/>
        <c:smooth val="1"/>
        <c:axId val="1864734064"/>
        <c:axId val="1864736144"/>
      </c:lineChart>
      <c:catAx>
        <c:axId val="1864734064"/>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864736144"/>
        <c:crosses val="autoZero"/>
        <c:auto val="1"/>
        <c:lblAlgn val="ctr"/>
        <c:lblOffset val="100"/>
        <c:noMultiLvlLbl val="0"/>
      </c:catAx>
      <c:valAx>
        <c:axId val="1864736144"/>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864734064"/>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工作表1!$B$1</c:f>
              <c:strCache>
                <c:ptCount val="1"/>
                <c:pt idx="0">
                  <c:v>銷售</c:v>
                </c:pt>
              </c:strCache>
            </c:strRef>
          </c:tx>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elete val="1"/>
          </c:dLbls>
          <c:cat>
            <c:strRef>
              <c:f>工作表1!$A$2:$A$5</c:f>
              <c:strCache>
                <c:ptCount val="4"/>
                <c:pt idx="0">
                  <c:v>第一季</c:v>
                </c:pt>
                <c:pt idx="1">
                  <c:v>第二季</c:v>
                </c:pt>
                <c:pt idx="2">
                  <c:v>第三季</c:v>
                </c:pt>
                <c:pt idx="3">
                  <c:v>第四季</c:v>
                </c:pt>
              </c:strCache>
            </c:strRef>
          </c:cat>
          <c:val>
            <c:numRef>
              <c:f>工作表1!$B$2:$B$5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工作表1!$B$1</c:f>
              <c:strCache>
                <c:ptCount val="1"/>
                <c:pt idx="0">
                  <c:v>銷售</c:v>
                </c:pt>
              </c:strCache>
            </c:strRef>
          </c:tx>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elete val="1"/>
          </c:dLbls>
          <c:cat>
            <c:strRef>
              <c:f>工作表1!$A$2:$A$5</c:f>
              <c:strCache>
                <c:ptCount val="4"/>
                <c:pt idx="0">
                  <c:v>第一季</c:v>
                </c:pt>
                <c:pt idx="1">
                  <c:v>第二季</c:v>
                </c:pt>
                <c:pt idx="2">
                  <c:v>第三季</c:v>
                </c:pt>
                <c:pt idx="3">
                  <c:v>第四季</c:v>
                </c:pt>
              </c:strCache>
            </c:strRef>
          </c:cat>
          <c:val>
            <c:numRef>
              <c:f>工作表1!$B$2:$B$5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zh-TW" altLang="en-US"/>
          </a:p>
        </p:txBody>
      </p:sp>
      <p:sp>
        <p:nvSpPr>
          <p:cNvPr id="3" name="副標題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zh-TW" altLang="en-US"/>
          </a:p>
        </p:txBody>
      </p:sp>
      <p:sp>
        <p:nvSpPr>
          <p:cNvPr id="4" name="日期版面配置區 3"/>
          <p:cNvSpPr>
            <a:spLocks noGrp="1"/>
          </p:cNvSpPr>
          <p:nvPr>
            <p:ph type="dt" sz="half" idx="10"/>
          </p:nvPr>
        </p:nvSpPr>
        <p:spPr/>
        <p:txBody>
          <a:bodyPr/>
          <a:lstStyle/>
          <a:p>
            <a:fld id="{AF081A5B-A226-4D5D-98BC-2B66F83ADA54}" type="datetimeFigureOut">
              <a:rPr lang="zh-TW" altLang="en-US" smtClean="0"/>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A666CC5-91F2-462F-B4CE-31EAE5ED0F05}" type="slidenum">
              <a:rPr lang="zh-TW" altLang="en-US" smtClean="0"/>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zh-TW" altLang="en-US"/>
          </a:p>
        </p:txBody>
      </p:sp>
      <p:sp>
        <p:nvSpPr>
          <p:cNvPr id="4" name="日期版面配置區 3"/>
          <p:cNvSpPr>
            <a:spLocks noGrp="1"/>
          </p:cNvSpPr>
          <p:nvPr>
            <p:ph type="dt" sz="half" idx="10"/>
          </p:nvPr>
        </p:nvSpPr>
        <p:spPr/>
        <p:txBody>
          <a:bodyPr/>
          <a:lstStyle/>
          <a:p>
            <a:fld id="{AF081A5B-A226-4D5D-98BC-2B66F83ADA54}" type="datetimeFigureOut">
              <a:rPr lang="zh-TW" altLang="en-US" smtClean="0"/>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A666CC5-91F2-462F-B4CE-31EAE5ED0F05}" type="slidenum">
              <a:rPr lang="zh-TW" altLang="en-US" smtClean="0"/>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按一下以編輯母片文字樣式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zh-TW" altLang="en-US"/>
          </a:p>
        </p:txBody>
      </p:sp>
      <p:sp>
        <p:nvSpPr>
          <p:cNvPr id="4" name="日期版面配置區 3"/>
          <p:cNvSpPr>
            <a:spLocks noGrp="1"/>
          </p:cNvSpPr>
          <p:nvPr>
            <p:ph type="dt" sz="half" idx="10"/>
          </p:nvPr>
        </p:nvSpPr>
        <p:spPr/>
        <p:txBody>
          <a:bodyPr/>
          <a:lstStyle/>
          <a:p>
            <a:fld id="{AF081A5B-A226-4D5D-98BC-2B66F83ADA54}" type="datetimeFigureOut">
              <a:rPr lang="zh-TW" altLang="en-US" smtClean="0"/>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A666CC5-91F2-462F-B4CE-31EAE5ED0F05}" type="slidenum">
              <a:rPr lang="zh-TW" altLang="en-US" smtClean="0"/>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a:t>按一下以編輯母片文字樣式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zh-TW" altLang="en-US"/>
          </a:p>
        </p:txBody>
      </p:sp>
      <p:sp>
        <p:nvSpPr>
          <p:cNvPr id="4" name="日期版面配置區 3"/>
          <p:cNvSpPr>
            <a:spLocks noGrp="1"/>
          </p:cNvSpPr>
          <p:nvPr>
            <p:ph type="dt" sz="half" idx="10"/>
          </p:nvPr>
        </p:nvSpPr>
        <p:spPr/>
        <p:txBody>
          <a:bodyPr/>
          <a:lstStyle/>
          <a:p>
            <a:fld id="{AF081A5B-A226-4D5D-98BC-2B66F83ADA54}" type="datetimeFigureOut">
              <a:rPr lang="zh-TW" altLang="en-US" smtClean="0"/>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A666CC5-91F2-462F-B4CE-31EAE5ED0F05}" type="slidenum">
              <a:rPr lang="zh-TW" altLang="en-US" smtClean="0"/>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章節標題">
    <p:spTree>
      <p:nvGrpSpPr>
        <p:cNvPr id="1" name=""/>
        <p:cNvGrpSpPr/>
        <p:nvPr/>
      </p:nvGrpSpPr>
      <p:grpSpPr>
        <a:xfrm>
          <a:off x="0" y="0"/>
          <a:ext cx="0" cy="0"/>
          <a:chOff x="0" y="0"/>
          <a:chExt cx="0" cy="0"/>
        </a:xfrm>
      </p:grpSpPr>
      <p:sp>
        <p:nvSpPr>
          <p:cNvPr id="11" name="文字方塊 10"/>
          <p:cNvSpPr txBox="1"/>
          <p:nvPr userDrawn="1"/>
        </p:nvSpPr>
        <p:spPr>
          <a:xfrm>
            <a:off x="2609774" y="4023864"/>
            <a:ext cx="2084539" cy="369332"/>
          </a:xfrm>
          <a:prstGeom prst="rect">
            <a:avLst/>
          </a:prstGeom>
          <a:noFill/>
        </p:spPr>
        <p:txBody>
          <a:bodyPr wrap="square" rtlCol="0">
            <a:spAutoFit/>
          </a:bodyPr>
          <a:lstStyle/>
          <a:p>
            <a:r>
              <a:rPr lang="zh-CN" altLang="en-US" dirty="0">
                <a:solidFill>
                  <a:schemeClr val="bg1"/>
                </a:solidFill>
              </a:rPr>
              <a:t>请插入图片或影片</a:t>
            </a:r>
            <a:endParaRPr lang="zh-TW" altLang="en-US" dirty="0">
              <a:solidFill>
                <a:schemeClr val="bg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a:t>按一下以編輯母片文字樣式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a:t>按一下以編輯母片文字樣式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zh-TW" altLang="en-US"/>
          </a:p>
        </p:txBody>
      </p:sp>
      <p:sp>
        <p:nvSpPr>
          <p:cNvPr id="5" name="日期版面配置區 4"/>
          <p:cNvSpPr>
            <a:spLocks noGrp="1"/>
          </p:cNvSpPr>
          <p:nvPr>
            <p:ph type="dt" sz="half" idx="10"/>
          </p:nvPr>
        </p:nvSpPr>
        <p:spPr/>
        <p:txBody>
          <a:bodyPr/>
          <a:lstStyle/>
          <a:p>
            <a:fld id="{AF081A5B-A226-4D5D-98BC-2B66F83ADA54}" type="datetimeFigureOut">
              <a:rPr lang="zh-TW" altLang="en-US" smtClean="0"/>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A666CC5-91F2-462F-B4CE-31EAE5ED0F05}" type="slidenum">
              <a:rPr lang="zh-TW" altLang="en-US" smtClean="0"/>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endParaRPr lang="zh-TW" altLang="en-US"/>
          </a:p>
        </p:txBody>
      </p:sp>
      <p:sp>
        <p:nvSpPr>
          <p:cNvPr id="4" name="內容版面配置區 3"/>
          <p:cNvSpPr>
            <a:spLocks noGrp="1"/>
          </p:cNvSpPr>
          <p:nvPr>
            <p:ph sz="half" idx="2"/>
          </p:nvPr>
        </p:nvSpPr>
        <p:spPr>
          <a:xfrm>
            <a:off x="839788" y="2505075"/>
            <a:ext cx="5157787" cy="3684588"/>
          </a:xfrm>
        </p:spPr>
        <p:txBody>
          <a:bodyPr/>
          <a:lstStyle/>
          <a:p>
            <a:pPr lvl="0"/>
            <a:r>
              <a:rPr lang="zh-TW" altLang="en-US"/>
              <a:t>按一下以編輯母片文字樣式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endParaRPr lang="zh-TW" altLang="en-US"/>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按一下以編輯母片文字樣式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zh-TW" altLang="en-US"/>
          </a:p>
        </p:txBody>
      </p:sp>
      <p:sp>
        <p:nvSpPr>
          <p:cNvPr id="7" name="日期版面配置區 6"/>
          <p:cNvSpPr>
            <a:spLocks noGrp="1"/>
          </p:cNvSpPr>
          <p:nvPr>
            <p:ph type="dt" sz="half" idx="10"/>
          </p:nvPr>
        </p:nvSpPr>
        <p:spPr/>
        <p:txBody>
          <a:bodyPr/>
          <a:lstStyle/>
          <a:p>
            <a:fld id="{AF081A5B-A226-4D5D-98BC-2B66F83ADA54}" type="datetimeFigureOut">
              <a:rPr lang="zh-TW" altLang="en-US" smtClean="0"/>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CA666CC5-91F2-462F-B4CE-31EAE5ED0F05}" type="slidenum">
              <a:rPr lang="zh-TW" altLang="en-US" smtClean="0"/>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altLang="en-US"/>
          </a:p>
        </p:txBody>
      </p:sp>
      <p:sp>
        <p:nvSpPr>
          <p:cNvPr id="3" name="日期版面配置區 2"/>
          <p:cNvSpPr>
            <a:spLocks noGrp="1"/>
          </p:cNvSpPr>
          <p:nvPr>
            <p:ph type="dt" sz="half" idx="10"/>
          </p:nvPr>
        </p:nvSpPr>
        <p:spPr/>
        <p:txBody>
          <a:bodyPr/>
          <a:lstStyle/>
          <a:p>
            <a:fld id="{AF081A5B-A226-4D5D-98BC-2B66F83ADA54}" type="datetimeFigureOut">
              <a:rPr lang="zh-TW" altLang="en-US" smtClean="0"/>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CA666CC5-91F2-462F-B4CE-31EAE5ED0F05}" type="slidenum">
              <a:rPr lang="zh-TW" altLang="en-US" smtClean="0"/>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F081A5B-A226-4D5D-98BC-2B66F83ADA54}" type="datetimeFigureOut">
              <a:rPr lang="zh-TW" altLang="en-US" smtClean="0"/>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CA666CC5-91F2-462F-B4CE-31EAE5ED0F05}" type="slidenum">
              <a:rPr lang="zh-TW" altLang="en-US" smtClean="0"/>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endParaRPr lang="zh-TW" altLang="en-US"/>
          </a:p>
        </p:txBody>
      </p:sp>
      <p:sp>
        <p:nvSpPr>
          <p:cNvPr id="5" name="日期版面配置區 4"/>
          <p:cNvSpPr>
            <a:spLocks noGrp="1"/>
          </p:cNvSpPr>
          <p:nvPr>
            <p:ph type="dt" sz="half" idx="10"/>
          </p:nvPr>
        </p:nvSpPr>
        <p:spPr/>
        <p:txBody>
          <a:bodyPr/>
          <a:lstStyle/>
          <a:p>
            <a:fld id="{AF081A5B-A226-4D5D-98BC-2B66F83ADA54}" type="datetimeFigureOut">
              <a:rPr lang="zh-TW" altLang="en-US" smtClean="0"/>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A666CC5-91F2-462F-B4CE-31EAE5ED0F05}" type="slidenum">
              <a:rPr lang="zh-TW" altLang="en-US" smtClean="0"/>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endParaRPr lang="zh-TW" altLang="en-US"/>
          </a:p>
        </p:txBody>
      </p:sp>
      <p:sp>
        <p:nvSpPr>
          <p:cNvPr id="5" name="日期版面配置區 4"/>
          <p:cNvSpPr>
            <a:spLocks noGrp="1"/>
          </p:cNvSpPr>
          <p:nvPr>
            <p:ph type="dt" sz="half" idx="10"/>
          </p:nvPr>
        </p:nvSpPr>
        <p:spPr/>
        <p:txBody>
          <a:bodyPr/>
          <a:lstStyle/>
          <a:p>
            <a:fld id="{AF081A5B-A226-4D5D-98BC-2B66F83ADA54}" type="datetimeFigureOut">
              <a:rPr lang="zh-TW" altLang="en-US" smtClean="0"/>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A666CC5-91F2-462F-B4CE-31EAE5ED0F05}" type="slidenum">
              <a:rPr lang="zh-TW" altLang="en-US" smtClean="0"/>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12000"/>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081A5B-A226-4D5D-98BC-2B66F83ADA54}" type="datetimeFigureOut">
              <a:rPr lang="zh-TW" altLang="en-US" smtClean="0"/>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666CC5-91F2-462F-B4CE-31EAE5ED0F05}" type="slidenum">
              <a:rPr lang="zh-TW" altLang="en-US" smtClean="0"/>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chart" Target="../charts/chart10.xml"/><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chart" Target="../charts/char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chart" Target="../charts/chart11.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chart" Target="../charts/chart15.xml"/><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chart" Target="../charts/chart1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jpeg"/><Relationship Id="rId1"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chart" Target="../charts/chart1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hart" Target="../charts/chart6.xml"/><Relationship Id="rId1" Type="http://schemas.openxmlformats.org/officeDocument/2006/relationships/chart" Target="../charts/chart5.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descr="一張含有 天空, 建築物, 城市, 室外 的圖片&#10;&#10;自動產生的描述"/>
          <p:cNvPicPr>
            <a:picLocks noChangeAspect="1"/>
          </p:cNvPicPr>
          <p:nvPr/>
        </p:nvPicPr>
        <p:blipFill rotWithShape="1">
          <a:blip r:embed="rId1">
            <a:extLst>
              <a:ext uri="{28A0092B-C50C-407E-A947-70E740481C1C}">
                <a14:useLocalDpi xmlns:a14="http://schemas.microsoft.com/office/drawing/2010/main" val="0"/>
              </a:ext>
            </a:extLst>
          </a:blip>
          <a:srcRect t="20656" b="17979"/>
          <a:stretch>
            <a:fillRect/>
          </a:stretch>
        </p:blipFill>
        <p:spPr>
          <a:xfrm>
            <a:off x="0" y="-7361"/>
            <a:ext cx="12192000" cy="4644132"/>
          </a:xfrm>
          <a:prstGeom prst="rect">
            <a:avLst/>
          </a:prstGeom>
        </p:spPr>
      </p:pic>
      <p:sp>
        <p:nvSpPr>
          <p:cNvPr id="11" name="矩形 10"/>
          <p:cNvSpPr/>
          <p:nvPr/>
        </p:nvSpPr>
        <p:spPr>
          <a:xfrm>
            <a:off x="0" y="0"/>
            <a:ext cx="12192000" cy="4636771"/>
          </a:xfrm>
          <a:prstGeom prst="rect">
            <a:avLst/>
          </a:prstGeom>
          <a:solidFill>
            <a:schemeClr val="accent4">
              <a:lumMod val="90000"/>
              <a:lumOff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0" name="矩形: 圆角 1"/>
          <p:cNvSpPr/>
          <p:nvPr/>
        </p:nvSpPr>
        <p:spPr>
          <a:xfrm>
            <a:off x="9829400" y="3877546"/>
            <a:ext cx="1595838" cy="1595838"/>
          </a:xfrm>
          <a:prstGeom prst="ellipse">
            <a:avLst/>
          </a:prstGeom>
          <a:gradFill flip="none" rotWithShape="1">
            <a:gsLst>
              <a:gs pos="0">
                <a:schemeClr val="accent1"/>
              </a:gs>
              <a:gs pos="53000">
                <a:schemeClr val="accent3"/>
              </a:gs>
              <a:gs pos="100000">
                <a:schemeClr val="accent3"/>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28" name="矩形 27"/>
          <p:cNvSpPr/>
          <p:nvPr/>
        </p:nvSpPr>
        <p:spPr>
          <a:xfrm rot="16200000">
            <a:off x="2149228" y="-862269"/>
            <a:ext cx="1532185" cy="5830640"/>
          </a:xfrm>
          <a:prstGeom prst="rect">
            <a:avLst/>
          </a:prstGeom>
          <a:solidFill>
            <a:srgbClr val="F6F6F6"/>
          </a:solidFill>
          <a:ln>
            <a:noFill/>
          </a:ln>
          <a:effectLst>
            <a:outerShdw blurRad="317500" dist="381000" dir="2700000" sx="96000" sy="96000" algn="tl" rotWithShape="0">
              <a:schemeClr val="bg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dirty="0"/>
          </a:p>
        </p:txBody>
      </p:sp>
      <p:sp>
        <p:nvSpPr>
          <p:cNvPr id="35" name="矩形: 圓角 34"/>
          <p:cNvSpPr/>
          <p:nvPr/>
        </p:nvSpPr>
        <p:spPr>
          <a:xfrm>
            <a:off x="10499465" y="836613"/>
            <a:ext cx="925773" cy="383857"/>
          </a:xfrm>
          <a:prstGeom prst="roundRect">
            <a:avLst>
              <a:gd name="adj" fmla="val 4783"/>
            </a:avLst>
          </a:prstGeom>
          <a:solidFill>
            <a:schemeClr val="accent3"/>
          </a:solidFill>
          <a:ln>
            <a:noFill/>
          </a:ln>
          <a:effectLst>
            <a:outerShdw blurRad="127000" dist="63500" dir="2700000" algn="tl" rotWithShape="0">
              <a:srgbClr val="0070C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TW" dirty="0" err="1">
                <a:solidFill>
                  <a:schemeClr val="bg1"/>
                </a:solidFill>
              </a:rPr>
              <a:t>Logol</a:t>
            </a:r>
            <a:endParaRPr lang="zh-TW" altLang="en-US" dirty="0">
              <a:solidFill>
                <a:schemeClr val="bg1"/>
              </a:solidFill>
            </a:endParaRPr>
          </a:p>
        </p:txBody>
      </p:sp>
      <p:sp>
        <p:nvSpPr>
          <p:cNvPr id="34" name="文字方塊 33"/>
          <p:cNvSpPr txBox="1"/>
          <p:nvPr/>
        </p:nvSpPr>
        <p:spPr>
          <a:xfrm>
            <a:off x="702966" y="4896725"/>
            <a:ext cx="2033905" cy="521970"/>
          </a:xfrm>
          <a:prstGeom prst="rect">
            <a:avLst/>
          </a:prstGeom>
          <a:noFill/>
        </p:spPr>
        <p:txBody>
          <a:bodyPr wrap="none" rtlCol="0">
            <a:spAutoFit/>
          </a:bodyPr>
          <a:lstStyle/>
          <a:p>
            <a:r>
              <a:rPr lang="zh-TW" altLang="en-US" sz="2800" dirty="0">
                <a:latin typeface="+mj-ea"/>
                <a:ea typeface="+mj-ea"/>
              </a:rPr>
              <a:t>彙報人</a:t>
            </a:r>
            <a:r>
              <a:rPr lang="en-US" altLang="zh-TW" sz="2800" dirty="0">
                <a:latin typeface="+mj-ea"/>
                <a:ea typeface="+mj-ea"/>
              </a:rPr>
              <a:t>:XXX</a:t>
            </a:r>
            <a:endParaRPr lang="zh-TW" altLang="en-US" sz="2800" dirty="0">
              <a:latin typeface="+mj-ea"/>
              <a:ea typeface="+mj-ea"/>
            </a:endParaRPr>
          </a:p>
        </p:txBody>
      </p:sp>
      <p:sp>
        <p:nvSpPr>
          <p:cNvPr id="10" name="文字方塊 9"/>
          <p:cNvSpPr txBox="1"/>
          <p:nvPr/>
        </p:nvSpPr>
        <p:spPr>
          <a:xfrm>
            <a:off x="702966" y="1394322"/>
            <a:ext cx="3738880" cy="1322070"/>
          </a:xfrm>
          <a:prstGeom prst="rect">
            <a:avLst/>
          </a:prstGeom>
          <a:noFill/>
        </p:spPr>
        <p:txBody>
          <a:bodyPr wrap="none" rtlCol="0">
            <a:spAutoFit/>
          </a:bodyPr>
          <a:lstStyle/>
          <a:p>
            <a:r>
              <a:rPr lang="zh-CN" altLang="en-US" sz="4000" dirty="0">
                <a:latin typeface="+mj-ea"/>
                <a:ea typeface="+mj-ea"/>
              </a:rPr>
              <a:t>各行業通用版</a:t>
            </a:r>
            <a:endParaRPr lang="zh-CN" altLang="en-US" sz="4000" dirty="0">
              <a:latin typeface="+mj-ea"/>
              <a:ea typeface="+mj-ea"/>
            </a:endParaRPr>
          </a:p>
          <a:p>
            <a:r>
              <a:rPr lang="zh-CN" altLang="en-US" sz="4000" dirty="0">
                <a:latin typeface="+mj-ea"/>
                <a:ea typeface="+mj-ea"/>
              </a:rPr>
              <a:t>藍色商務風範本</a:t>
            </a:r>
            <a:endParaRPr lang="zh-TW" altLang="en-US" sz="4000" dirty="0">
              <a:latin typeface="+mj-ea"/>
              <a:ea typeface="+mj-ea"/>
            </a:endParaRPr>
          </a:p>
        </p:txBody>
      </p:sp>
      <p:sp>
        <p:nvSpPr>
          <p:cNvPr id="12" name="文字方塊 11"/>
          <p:cNvSpPr txBox="1"/>
          <p:nvPr/>
        </p:nvSpPr>
        <p:spPr>
          <a:xfrm>
            <a:off x="702966" y="5634671"/>
            <a:ext cx="4347845" cy="521970"/>
          </a:xfrm>
          <a:prstGeom prst="rect">
            <a:avLst/>
          </a:prstGeom>
          <a:noFill/>
        </p:spPr>
        <p:txBody>
          <a:bodyPr wrap="none" rtlCol="0">
            <a:spAutoFit/>
          </a:bodyPr>
          <a:lstStyle/>
          <a:p>
            <a:r>
              <a:rPr lang="zh-CN" altLang="en-US" sz="2800" dirty="0">
                <a:latin typeface="+mj-ea"/>
                <a:ea typeface="+mj-ea"/>
              </a:rPr>
              <a:t>彙報日期</a:t>
            </a:r>
            <a:r>
              <a:rPr lang="en-US" altLang="zh-CN" sz="2800" dirty="0">
                <a:latin typeface="+mj-ea"/>
                <a:ea typeface="+mj-ea"/>
              </a:rPr>
              <a:t>:XXX</a:t>
            </a:r>
            <a:r>
              <a:rPr lang="zh-CN" altLang="en-US" sz="2800" dirty="0">
                <a:latin typeface="+mj-ea"/>
                <a:ea typeface="+mj-ea"/>
              </a:rPr>
              <a:t>年</a:t>
            </a:r>
            <a:r>
              <a:rPr lang="en-US" altLang="zh-CN" sz="2800" dirty="0">
                <a:latin typeface="+mj-ea"/>
                <a:ea typeface="+mj-ea"/>
              </a:rPr>
              <a:t>XX</a:t>
            </a:r>
            <a:r>
              <a:rPr lang="zh-CN" altLang="en-US" sz="2800" dirty="0">
                <a:latin typeface="+mj-ea"/>
                <a:ea typeface="+mj-ea"/>
              </a:rPr>
              <a:t>月</a:t>
            </a:r>
            <a:r>
              <a:rPr lang="en-US" altLang="zh-CN" sz="2800" dirty="0">
                <a:latin typeface="+mj-ea"/>
                <a:ea typeface="+mj-ea"/>
              </a:rPr>
              <a:t>XX</a:t>
            </a:r>
            <a:r>
              <a:rPr lang="zh-CN" altLang="en-US" sz="2800" dirty="0">
                <a:latin typeface="+mj-ea"/>
                <a:ea typeface="+mj-ea"/>
              </a:rPr>
              <a:t>日</a:t>
            </a:r>
            <a:endParaRPr lang="zh-TW" altLang="en-US" sz="2800" dirty="0">
              <a:latin typeface="+mj-ea"/>
              <a:ea typeface="+mj-ea"/>
            </a:endParaRPr>
          </a:p>
        </p:txBody>
      </p:sp>
      <p:sp>
        <p:nvSpPr>
          <p:cNvPr id="13" name="文字方塊 12"/>
          <p:cNvSpPr txBox="1"/>
          <p:nvPr/>
        </p:nvSpPr>
        <p:spPr>
          <a:xfrm>
            <a:off x="10098969" y="4296892"/>
            <a:ext cx="1047750" cy="521970"/>
          </a:xfrm>
          <a:prstGeom prst="rect">
            <a:avLst/>
          </a:prstGeom>
          <a:noFill/>
        </p:spPr>
        <p:txBody>
          <a:bodyPr wrap="none" rtlCol="0">
            <a:spAutoFit/>
          </a:bodyPr>
          <a:lstStyle/>
          <a:p>
            <a:r>
              <a:rPr lang="en-US" altLang="zh-TW" sz="2800" dirty="0">
                <a:solidFill>
                  <a:schemeClr val="bg1"/>
                </a:solidFill>
                <a:latin typeface="+mj-ea"/>
                <a:ea typeface="+mj-ea"/>
              </a:rPr>
              <a:t>20XX</a:t>
            </a:r>
            <a:endParaRPr lang="zh-TW" altLang="en-US" sz="2800" dirty="0">
              <a:solidFill>
                <a:schemeClr val="bg1"/>
              </a:solidFill>
              <a:latin typeface="+mj-ea"/>
              <a:ea typeface="+mj-ea"/>
            </a:endParaRPr>
          </a:p>
        </p:txBody>
      </p:sp>
      <p:sp>
        <p:nvSpPr>
          <p:cNvPr id="14" name="文字方塊 13"/>
          <p:cNvSpPr txBox="1"/>
          <p:nvPr/>
        </p:nvSpPr>
        <p:spPr>
          <a:xfrm>
            <a:off x="9996377" y="4792874"/>
            <a:ext cx="1249680" cy="306705"/>
          </a:xfrm>
          <a:prstGeom prst="rect">
            <a:avLst/>
          </a:prstGeom>
          <a:noFill/>
        </p:spPr>
        <p:txBody>
          <a:bodyPr wrap="none" rtlCol="0">
            <a:spAutoFit/>
          </a:bodyPr>
          <a:lstStyle/>
          <a:p>
            <a:r>
              <a:rPr lang="zh-TW" altLang="en-US" sz="1400" dirty="0">
                <a:solidFill>
                  <a:schemeClr val="bg1"/>
                </a:solidFill>
                <a:latin typeface="+mn-ea"/>
              </a:rPr>
              <a:t>支持一鍵換色</a:t>
            </a:r>
            <a:endParaRPr lang="zh-TW" altLang="en-US" sz="1400" dirty="0">
              <a:solidFill>
                <a:schemeClr val="bg1"/>
              </a:solidFill>
              <a:latin typeface="+mn-ea"/>
            </a:endParaRPr>
          </a:p>
        </p:txBody>
      </p:sp>
      <p:sp>
        <p:nvSpPr>
          <p:cNvPr id="15" name="文字方塊 14"/>
          <p:cNvSpPr txBox="1"/>
          <p:nvPr/>
        </p:nvSpPr>
        <p:spPr>
          <a:xfrm>
            <a:off x="9417663" y="5856276"/>
            <a:ext cx="3045834" cy="252730"/>
          </a:xfrm>
          <a:prstGeom prst="rect">
            <a:avLst/>
          </a:prstGeom>
          <a:noFill/>
        </p:spPr>
        <p:txBody>
          <a:bodyPr wrap="square" rtlCol="0">
            <a:spAutoFit/>
          </a:bodyPr>
          <a:lstStyle/>
          <a:p>
            <a:r>
              <a:rPr lang="en-US" altLang="zh-CN" sz="1050" dirty="0">
                <a:latin typeface="+mn-ea"/>
              </a:rPr>
              <a:t>Common version for various industries</a:t>
            </a:r>
            <a:endParaRPr lang="zh-TW" altLang="en-US" sz="1050" dirty="0">
              <a:latin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字方塊 13"/>
          <p:cNvSpPr txBox="1"/>
          <p:nvPr/>
        </p:nvSpPr>
        <p:spPr>
          <a:xfrm>
            <a:off x="935362" y="2044357"/>
            <a:ext cx="1550076" cy="1198880"/>
          </a:xfrm>
          <a:prstGeom prst="rect">
            <a:avLst/>
          </a:prstGeom>
          <a:noFill/>
        </p:spPr>
        <p:txBody>
          <a:bodyPr wrap="square" rtlCol="0">
            <a:spAutoFit/>
          </a:bodyPr>
          <a:lstStyle/>
          <a:p>
            <a:r>
              <a:rPr lang="zh-TW" altLang="en-US" dirty="0">
                <a:solidFill>
                  <a:schemeClr val="accent4"/>
                </a:solidFill>
              </a:rPr>
              <a:t>請輸入文字請輸入文字請輸入文字請輸入文字</a:t>
            </a:r>
            <a:endParaRPr lang="zh-TW" altLang="en-US" dirty="0">
              <a:solidFill>
                <a:schemeClr val="accent4"/>
              </a:solidFill>
            </a:endParaRPr>
          </a:p>
        </p:txBody>
      </p:sp>
      <p:sp>
        <p:nvSpPr>
          <p:cNvPr id="34" name="文字方塊 33"/>
          <p:cNvSpPr txBox="1"/>
          <p:nvPr/>
        </p:nvSpPr>
        <p:spPr>
          <a:xfrm>
            <a:off x="657903" y="435892"/>
            <a:ext cx="1605280" cy="521970"/>
          </a:xfrm>
          <a:prstGeom prst="rect">
            <a:avLst/>
          </a:prstGeom>
          <a:noFill/>
        </p:spPr>
        <p:txBody>
          <a:bodyPr wrap="none" rtlCol="0">
            <a:spAutoFit/>
          </a:bodyPr>
          <a:lstStyle/>
          <a:p>
            <a:r>
              <a:rPr lang="zh-TW" altLang="en-US" sz="2800" dirty="0">
                <a:latin typeface="+mj-ea"/>
                <a:ea typeface="+mj-ea"/>
              </a:rPr>
              <a:t>產品介紹</a:t>
            </a:r>
            <a:endParaRPr lang="zh-TW" altLang="en-US" sz="2800" dirty="0">
              <a:latin typeface="+mj-ea"/>
              <a:ea typeface="+mj-ea"/>
            </a:endParaRPr>
          </a:p>
        </p:txBody>
      </p:sp>
      <p:grpSp>
        <p:nvGrpSpPr>
          <p:cNvPr id="7" name="群組 6"/>
          <p:cNvGrpSpPr/>
          <p:nvPr/>
        </p:nvGrpSpPr>
        <p:grpSpPr>
          <a:xfrm>
            <a:off x="906218" y="1410637"/>
            <a:ext cx="3029733" cy="2018363"/>
            <a:chOff x="766763" y="1410637"/>
            <a:chExt cx="3029733" cy="2018363"/>
          </a:xfrm>
        </p:grpSpPr>
        <p:sp>
          <p:nvSpPr>
            <p:cNvPr id="23" name="矩形: 圓角 22"/>
            <p:cNvSpPr/>
            <p:nvPr/>
          </p:nvSpPr>
          <p:spPr>
            <a:xfrm>
              <a:off x="766763" y="1719622"/>
              <a:ext cx="3029733" cy="1709378"/>
            </a:xfrm>
            <a:prstGeom prst="roundRect">
              <a:avLst>
                <a:gd name="adj" fmla="val 7864"/>
              </a:avLst>
            </a:prstGeom>
            <a:solidFill>
              <a:srgbClr val="F6F6F6"/>
            </a:solidFill>
            <a:ln>
              <a:noFill/>
            </a:ln>
            <a:effectLst>
              <a:outerShdw blurRad="279400" dist="266700" dir="2700000" sx="95000" sy="95000" algn="tl"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dirty="0">
                <a:solidFill>
                  <a:srgbClr val="FFFFFF"/>
                </a:solidFill>
                <a:latin typeface="Arial" panose="020B0604020202020204"/>
                <a:ea typeface="思源黑体 CN Light" panose="020B0300000000000000" charset="-122"/>
              </a:endParaRPr>
            </a:p>
          </p:txBody>
        </p:sp>
        <p:grpSp>
          <p:nvGrpSpPr>
            <p:cNvPr id="4" name="群組 3"/>
            <p:cNvGrpSpPr/>
            <p:nvPr/>
          </p:nvGrpSpPr>
          <p:grpSpPr>
            <a:xfrm>
              <a:off x="920520" y="1410637"/>
              <a:ext cx="530918" cy="530918"/>
              <a:chOff x="920520" y="1410637"/>
              <a:chExt cx="530918" cy="530918"/>
            </a:xfrm>
          </p:grpSpPr>
          <p:sp>
            <p:nvSpPr>
              <p:cNvPr id="24" name="矩形: 圆角 1"/>
              <p:cNvSpPr/>
              <p:nvPr/>
            </p:nvSpPr>
            <p:spPr>
              <a:xfrm>
                <a:off x="920520" y="1410637"/>
                <a:ext cx="530918" cy="530918"/>
              </a:xfrm>
              <a:prstGeom prst="ellipse">
                <a:avLst/>
              </a:prstGeom>
              <a:gradFill flip="none" rotWithShape="1">
                <a:gsLst>
                  <a:gs pos="0">
                    <a:schemeClr val="accent1"/>
                  </a:gs>
                  <a:gs pos="53000">
                    <a:schemeClr val="accent3"/>
                  </a:gs>
                  <a:gs pos="100000">
                    <a:schemeClr val="accent3"/>
                  </a:gs>
                </a:gsLst>
                <a:lin ang="2700000" scaled="1"/>
                <a:tileRect/>
              </a:gradFill>
              <a:ln>
                <a:noFill/>
              </a:ln>
              <a:effectLst>
                <a:outerShdw blurRad="381000" dist="254000" dir="2700000" sx="93000" sy="93000" algn="tl" rotWithShape="0">
                  <a:srgbClr val="0868DE">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31" name="文字方塊 30"/>
              <p:cNvSpPr txBox="1"/>
              <p:nvPr/>
            </p:nvSpPr>
            <p:spPr>
              <a:xfrm>
                <a:off x="1022312" y="1476041"/>
                <a:ext cx="323850" cy="398780"/>
              </a:xfrm>
              <a:prstGeom prst="rect">
                <a:avLst/>
              </a:prstGeom>
              <a:noFill/>
            </p:spPr>
            <p:txBody>
              <a:bodyPr wrap="none" rtlCol="0">
                <a:spAutoFit/>
              </a:bodyPr>
              <a:lstStyle/>
              <a:p>
                <a:r>
                  <a:rPr lang="en-US" altLang="zh-TW" sz="2000" dirty="0">
                    <a:solidFill>
                      <a:schemeClr val="bg1"/>
                    </a:solidFill>
                  </a:rPr>
                  <a:t>1</a:t>
                </a:r>
                <a:endParaRPr lang="zh-TW" altLang="en-US" sz="2000" dirty="0">
                  <a:solidFill>
                    <a:schemeClr val="bg1"/>
                  </a:solidFill>
                </a:endParaRPr>
              </a:p>
            </p:txBody>
          </p:sp>
        </p:grpSp>
        <p:cxnSp>
          <p:nvCxnSpPr>
            <p:cNvPr id="36" name="直線接點 35"/>
            <p:cNvCxnSpPr/>
            <p:nvPr/>
          </p:nvCxnSpPr>
          <p:spPr>
            <a:xfrm>
              <a:off x="882857" y="3429000"/>
              <a:ext cx="273971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 name="群組 5"/>
          <p:cNvGrpSpPr/>
          <p:nvPr/>
        </p:nvGrpSpPr>
        <p:grpSpPr>
          <a:xfrm>
            <a:off x="4581134" y="1410637"/>
            <a:ext cx="3029733" cy="2018363"/>
            <a:chOff x="4702156" y="1410637"/>
            <a:chExt cx="3029733" cy="2018363"/>
          </a:xfrm>
        </p:grpSpPr>
        <p:sp>
          <p:nvSpPr>
            <p:cNvPr id="21" name="矩形: 圓角 20"/>
            <p:cNvSpPr/>
            <p:nvPr/>
          </p:nvSpPr>
          <p:spPr>
            <a:xfrm>
              <a:off x="4702156" y="1719622"/>
              <a:ext cx="3029733" cy="1709378"/>
            </a:xfrm>
            <a:prstGeom prst="roundRect">
              <a:avLst>
                <a:gd name="adj" fmla="val 7864"/>
              </a:avLst>
            </a:prstGeom>
            <a:solidFill>
              <a:srgbClr val="F6F6F6"/>
            </a:solidFill>
            <a:ln>
              <a:noFill/>
            </a:ln>
            <a:effectLst>
              <a:outerShdw blurRad="279400" dist="266700" dir="2700000" sx="95000" sy="95000" algn="tl"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dirty="0">
                <a:solidFill>
                  <a:srgbClr val="FFFFFF"/>
                </a:solidFill>
                <a:latin typeface="Arial" panose="020B0604020202020204"/>
                <a:ea typeface="思源黑体 CN Light" panose="020B0300000000000000" charset="-122"/>
              </a:endParaRPr>
            </a:p>
          </p:txBody>
        </p:sp>
        <p:grpSp>
          <p:nvGrpSpPr>
            <p:cNvPr id="22" name="群組 21"/>
            <p:cNvGrpSpPr/>
            <p:nvPr/>
          </p:nvGrpSpPr>
          <p:grpSpPr>
            <a:xfrm>
              <a:off x="4855913" y="1410637"/>
              <a:ext cx="530918" cy="530918"/>
              <a:chOff x="920520" y="1410637"/>
              <a:chExt cx="530918" cy="530918"/>
            </a:xfrm>
          </p:grpSpPr>
          <p:sp>
            <p:nvSpPr>
              <p:cNvPr id="35" name="矩形: 圆角 1"/>
              <p:cNvSpPr/>
              <p:nvPr/>
            </p:nvSpPr>
            <p:spPr>
              <a:xfrm>
                <a:off x="920520" y="1410637"/>
                <a:ext cx="530918" cy="530918"/>
              </a:xfrm>
              <a:prstGeom prst="ellipse">
                <a:avLst/>
              </a:prstGeom>
              <a:gradFill flip="none" rotWithShape="1">
                <a:gsLst>
                  <a:gs pos="0">
                    <a:schemeClr val="accent1"/>
                  </a:gs>
                  <a:gs pos="53000">
                    <a:schemeClr val="accent3"/>
                  </a:gs>
                  <a:gs pos="100000">
                    <a:schemeClr val="accent3"/>
                  </a:gs>
                </a:gsLst>
                <a:lin ang="2700000" scaled="1"/>
                <a:tileRect/>
              </a:gradFill>
              <a:ln>
                <a:noFill/>
              </a:ln>
              <a:effectLst>
                <a:outerShdw blurRad="381000" dist="254000" dir="2700000" sx="93000" sy="93000" algn="tl" rotWithShape="0">
                  <a:srgbClr val="0868DE">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39" name="文字方塊 38"/>
              <p:cNvSpPr txBox="1"/>
              <p:nvPr/>
            </p:nvSpPr>
            <p:spPr>
              <a:xfrm>
                <a:off x="1022312" y="1476041"/>
                <a:ext cx="323850" cy="398780"/>
              </a:xfrm>
              <a:prstGeom prst="rect">
                <a:avLst/>
              </a:prstGeom>
              <a:noFill/>
            </p:spPr>
            <p:txBody>
              <a:bodyPr wrap="none" rtlCol="0">
                <a:spAutoFit/>
              </a:bodyPr>
              <a:lstStyle/>
              <a:p>
                <a:r>
                  <a:rPr lang="en-US" altLang="zh-TW" sz="2000" dirty="0">
                    <a:solidFill>
                      <a:schemeClr val="bg1"/>
                    </a:solidFill>
                  </a:rPr>
                  <a:t>2</a:t>
                </a:r>
                <a:endParaRPr lang="zh-TW" altLang="en-US" sz="2000" dirty="0">
                  <a:solidFill>
                    <a:schemeClr val="bg1"/>
                  </a:solidFill>
                </a:endParaRPr>
              </a:p>
            </p:txBody>
          </p:sp>
        </p:grpSp>
      </p:grpSp>
      <p:grpSp>
        <p:nvGrpSpPr>
          <p:cNvPr id="5" name="群組 4"/>
          <p:cNvGrpSpPr/>
          <p:nvPr/>
        </p:nvGrpSpPr>
        <p:grpSpPr>
          <a:xfrm>
            <a:off x="8395506" y="1410637"/>
            <a:ext cx="3029733" cy="2018363"/>
            <a:chOff x="8395506" y="1410637"/>
            <a:chExt cx="3029733" cy="2018363"/>
          </a:xfrm>
        </p:grpSpPr>
        <p:sp>
          <p:nvSpPr>
            <p:cNvPr id="40" name="矩形: 圓角 39"/>
            <p:cNvSpPr/>
            <p:nvPr/>
          </p:nvSpPr>
          <p:spPr>
            <a:xfrm>
              <a:off x="8395506" y="1719622"/>
              <a:ext cx="3029733" cy="1709378"/>
            </a:xfrm>
            <a:prstGeom prst="roundRect">
              <a:avLst>
                <a:gd name="adj" fmla="val 7864"/>
              </a:avLst>
            </a:prstGeom>
            <a:solidFill>
              <a:srgbClr val="F6F6F6"/>
            </a:solidFill>
            <a:ln>
              <a:noFill/>
            </a:ln>
            <a:effectLst>
              <a:outerShdw blurRad="279400" dist="266700" dir="2700000" sx="95000" sy="95000" algn="tl"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dirty="0">
                <a:solidFill>
                  <a:srgbClr val="FFFFFF"/>
                </a:solidFill>
                <a:latin typeface="Arial" panose="020B0604020202020204"/>
                <a:ea typeface="思源黑体 CN Light" panose="020B0300000000000000" charset="-122"/>
              </a:endParaRPr>
            </a:p>
          </p:txBody>
        </p:sp>
        <p:grpSp>
          <p:nvGrpSpPr>
            <p:cNvPr id="41" name="群組 40"/>
            <p:cNvGrpSpPr/>
            <p:nvPr/>
          </p:nvGrpSpPr>
          <p:grpSpPr>
            <a:xfrm>
              <a:off x="8549263" y="1410637"/>
              <a:ext cx="530918" cy="530918"/>
              <a:chOff x="920520" y="1410637"/>
              <a:chExt cx="530918" cy="530918"/>
            </a:xfrm>
          </p:grpSpPr>
          <p:sp>
            <p:nvSpPr>
              <p:cNvPr id="42" name="矩形: 圆角 1"/>
              <p:cNvSpPr/>
              <p:nvPr/>
            </p:nvSpPr>
            <p:spPr>
              <a:xfrm>
                <a:off x="920520" y="1410637"/>
                <a:ext cx="530918" cy="530918"/>
              </a:xfrm>
              <a:prstGeom prst="ellipse">
                <a:avLst/>
              </a:prstGeom>
              <a:gradFill flip="none" rotWithShape="1">
                <a:gsLst>
                  <a:gs pos="0">
                    <a:schemeClr val="accent1"/>
                  </a:gs>
                  <a:gs pos="53000">
                    <a:schemeClr val="accent3"/>
                  </a:gs>
                  <a:gs pos="100000">
                    <a:schemeClr val="accent3"/>
                  </a:gs>
                </a:gsLst>
                <a:lin ang="2700000" scaled="1"/>
                <a:tileRect/>
              </a:gradFill>
              <a:ln>
                <a:noFill/>
              </a:ln>
              <a:effectLst>
                <a:outerShdw blurRad="381000" dist="254000" dir="2700000" sx="93000" sy="93000" algn="tl" rotWithShape="0">
                  <a:srgbClr val="0868DE">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3" name="文字方塊 42"/>
              <p:cNvSpPr txBox="1"/>
              <p:nvPr/>
            </p:nvSpPr>
            <p:spPr>
              <a:xfrm>
                <a:off x="1022312" y="1476041"/>
                <a:ext cx="323850" cy="398780"/>
              </a:xfrm>
              <a:prstGeom prst="rect">
                <a:avLst/>
              </a:prstGeom>
              <a:noFill/>
            </p:spPr>
            <p:txBody>
              <a:bodyPr wrap="none" rtlCol="0">
                <a:spAutoFit/>
              </a:bodyPr>
              <a:lstStyle/>
              <a:p>
                <a:r>
                  <a:rPr lang="en-US" altLang="zh-TW" sz="2000" dirty="0">
                    <a:solidFill>
                      <a:schemeClr val="bg1"/>
                    </a:solidFill>
                  </a:rPr>
                  <a:t>3</a:t>
                </a:r>
                <a:endParaRPr lang="zh-TW" altLang="en-US" sz="2000" dirty="0">
                  <a:solidFill>
                    <a:schemeClr val="bg1"/>
                  </a:solidFill>
                </a:endParaRPr>
              </a:p>
            </p:txBody>
          </p:sp>
        </p:grpSp>
      </p:grpSp>
      <p:grpSp>
        <p:nvGrpSpPr>
          <p:cNvPr id="44" name="群組 43"/>
          <p:cNvGrpSpPr/>
          <p:nvPr/>
        </p:nvGrpSpPr>
        <p:grpSpPr>
          <a:xfrm>
            <a:off x="766763" y="4005921"/>
            <a:ext cx="3029733" cy="2018363"/>
            <a:chOff x="766763" y="1410637"/>
            <a:chExt cx="3029733" cy="2018363"/>
          </a:xfrm>
        </p:grpSpPr>
        <p:sp>
          <p:nvSpPr>
            <p:cNvPr id="45" name="矩形: 圓角 44"/>
            <p:cNvSpPr/>
            <p:nvPr/>
          </p:nvSpPr>
          <p:spPr>
            <a:xfrm>
              <a:off x="766763" y="1719622"/>
              <a:ext cx="3029733" cy="1709378"/>
            </a:xfrm>
            <a:prstGeom prst="roundRect">
              <a:avLst>
                <a:gd name="adj" fmla="val 7864"/>
              </a:avLst>
            </a:prstGeom>
            <a:solidFill>
              <a:srgbClr val="F6F6F6"/>
            </a:solidFill>
            <a:ln>
              <a:noFill/>
            </a:ln>
            <a:effectLst>
              <a:outerShdw blurRad="279400" dist="266700" dir="2700000" sx="95000" sy="95000" algn="tl"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dirty="0">
                <a:solidFill>
                  <a:srgbClr val="FFFFFF"/>
                </a:solidFill>
                <a:latin typeface="Arial" panose="020B0604020202020204"/>
                <a:ea typeface="思源黑体 CN Light" panose="020B0300000000000000" charset="-122"/>
              </a:endParaRPr>
            </a:p>
          </p:txBody>
        </p:sp>
        <p:grpSp>
          <p:nvGrpSpPr>
            <p:cNvPr id="46" name="群組 45"/>
            <p:cNvGrpSpPr/>
            <p:nvPr/>
          </p:nvGrpSpPr>
          <p:grpSpPr>
            <a:xfrm>
              <a:off x="920520" y="1410637"/>
              <a:ext cx="530918" cy="530918"/>
              <a:chOff x="920520" y="1410637"/>
              <a:chExt cx="530918" cy="530918"/>
            </a:xfrm>
          </p:grpSpPr>
          <p:sp>
            <p:nvSpPr>
              <p:cNvPr id="48" name="矩形: 圆角 1"/>
              <p:cNvSpPr/>
              <p:nvPr/>
            </p:nvSpPr>
            <p:spPr>
              <a:xfrm>
                <a:off x="920520" y="1410637"/>
                <a:ext cx="530918" cy="530918"/>
              </a:xfrm>
              <a:prstGeom prst="ellipse">
                <a:avLst/>
              </a:prstGeom>
              <a:gradFill flip="none" rotWithShape="1">
                <a:gsLst>
                  <a:gs pos="0">
                    <a:schemeClr val="accent1"/>
                  </a:gs>
                  <a:gs pos="53000">
                    <a:schemeClr val="accent3"/>
                  </a:gs>
                  <a:gs pos="100000">
                    <a:schemeClr val="accent3"/>
                  </a:gs>
                </a:gsLst>
                <a:lin ang="2700000" scaled="1"/>
                <a:tileRect/>
              </a:gradFill>
              <a:ln>
                <a:noFill/>
              </a:ln>
              <a:effectLst>
                <a:outerShdw blurRad="381000" dist="254000" dir="2700000" sx="93000" sy="93000" algn="tl" rotWithShape="0">
                  <a:srgbClr val="0868DE">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9" name="文字方塊 48"/>
              <p:cNvSpPr txBox="1"/>
              <p:nvPr/>
            </p:nvSpPr>
            <p:spPr>
              <a:xfrm>
                <a:off x="1022312" y="1476041"/>
                <a:ext cx="323850" cy="398780"/>
              </a:xfrm>
              <a:prstGeom prst="rect">
                <a:avLst/>
              </a:prstGeom>
              <a:noFill/>
            </p:spPr>
            <p:txBody>
              <a:bodyPr wrap="none" rtlCol="0">
                <a:spAutoFit/>
              </a:bodyPr>
              <a:lstStyle/>
              <a:p>
                <a:r>
                  <a:rPr lang="en-US" altLang="zh-TW" sz="2000" dirty="0">
                    <a:solidFill>
                      <a:schemeClr val="bg1"/>
                    </a:solidFill>
                  </a:rPr>
                  <a:t>4</a:t>
                </a:r>
                <a:endParaRPr lang="zh-TW" altLang="en-US" sz="2000" dirty="0">
                  <a:solidFill>
                    <a:schemeClr val="bg1"/>
                  </a:solidFill>
                </a:endParaRPr>
              </a:p>
            </p:txBody>
          </p:sp>
        </p:grpSp>
        <p:cxnSp>
          <p:nvCxnSpPr>
            <p:cNvPr id="47" name="直線接點 46"/>
            <p:cNvCxnSpPr/>
            <p:nvPr/>
          </p:nvCxnSpPr>
          <p:spPr>
            <a:xfrm flipV="1">
              <a:off x="1022312" y="3426104"/>
              <a:ext cx="2600260" cy="28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0" name="群組 49"/>
          <p:cNvGrpSpPr/>
          <p:nvPr/>
        </p:nvGrpSpPr>
        <p:grpSpPr>
          <a:xfrm>
            <a:off x="4581134" y="4005921"/>
            <a:ext cx="3029733" cy="2018363"/>
            <a:chOff x="4702156" y="1410637"/>
            <a:chExt cx="3029733" cy="2018363"/>
          </a:xfrm>
        </p:grpSpPr>
        <p:sp>
          <p:nvSpPr>
            <p:cNvPr id="51" name="矩形: 圓角 50"/>
            <p:cNvSpPr/>
            <p:nvPr/>
          </p:nvSpPr>
          <p:spPr>
            <a:xfrm>
              <a:off x="4702156" y="1719622"/>
              <a:ext cx="3029733" cy="1709378"/>
            </a:xfrm>
            <a:prstGeom prst="roundRect">
              <a:avLst>
                <a:gd name="adj" fmla="val 7864"/>
              </a:avLst>
            </a:prstGeom>
            <a:solidFill>
              <a:srgbClr val="F6F6F6"/>
            </a:solidFill>
            <a:ln>
              <a:noFill/>
            </a:ln>
            <a:effectLst>
              <a:outerShdw blurRad="279400" dist="266700" dir="2700000" sx="95000" sy="95000" algn="tl"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dirty="0">
                <a:solidFill>
                  <a:srgbClr val="FFFFFF"/>
                </a:solidFill>
                <a:latin typeface="Arial" panose="020B0604020202020204"/>
                <a:ea typeface="思源黑体 CN Light" panose="020B0300000000000000" charset="-122"/>
              </a:endParaRPr>
            </a:p>
          </p:txBody>
        </p:sp>
        <p:grpSp>
          <p:nvGrpSpPr>
            <p:cNvPr id="52" name="群組 51"/>
            <p:cNvGrpSpPr/>
            <p:nvPr/>
          </p:nvGrpSpPr>
          <p:grpSpPr>
            <a:xfrm>
              <a:off x="4855913" y="1410637"/>
              <a:ext cx="530918" cy="530918"/>
              <a:chOff x="920520" y="1410637"/>
              <a:chExt cx="530918" cy="530918"/>
            </a:xfrm>
          </p:grpSpPr>
          <p:sp>
            <p:nvSpPr>
              <p:cNvPr id="53" name="矩形: 圆角 1"/>
              <p:cNvSpPr/>
              <p:nvPr/>
            </p:nvSpPr>
            <p:spPr>
              <a:xfrm>
                <a:off x="920520" y="1410637"/>
                <a:ext cx="530918" cy="530918"/>
              </a:xfrm>
              <a:prstGeom prst="ellipse">
                <a:avLst/>
              </a:prstGeom>
              <a:gradFill flip="none" rotWithShape="1">
                <a:gsLst>
                  <a:gs pos="0">
                    <a:schemeClr val="accent1"/>
                  </a:gs>
                  <a:gs pos="53000">
                    <a:schemeClr val="accent3"/>
                  </a:gs>
                  <a:gs pos="100000">
                    <a:schemeClr val="accent3"/>
                  </a:gs>
                </a:gsLst>
                <a:lin ang="2700000" scaled="1"/>
                <a:tileRect/>
              </a:gradFill>
              <a:ln>
                <a:noFill/>
              </a:ln>
              <a:effectLst>
                <a:outerShdw blurRad="381000" dist="254000" dir="2700000" sx="93000" sy="93000" algn="tl" rotWithShape="0">
                  <a:srgbClr val="0868DE">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54" name="文字方塊 53"/>
              <p:cNvSpPr txBox="1"/>
              <p:nvPr/>
            </p:nvSpPr>
            <p:spPr>
              <a:xfrm>
                <a:off x="1022312" y="1476041"/>
                <a:ext cx="323850" cy="398780"/>
              </a:xfrm>
              <a:prstGeom prst="rect">
                <a:avLst/>
              </a:prstGeom>
              <a:noFill/>
            </p:spPr>
            <p:txBody>
              <a:bodyPr wrap="none" rtlCol="0">
                <a:spAutoFit/>
              </a:bodyPr>
              <a:lstStyle/>
              <a:p>
                <a:r>
                  <a:rPr lang="en-US" altLang="zh-TW" sz="2000" dirty="0">
                    <a:solidFill>
                      <a:schemeClr val="bg1"/>
                    </a:solidFill>
                  </a:rPr>
                  <a:t>5</a:t>
                </a:r>
                <a:endParaRPr lang="zh-TW" altLang="en-US" sz="2000" dirty="0">
                  <a:solidFill>
                    <a:schemeClr val="bg1"/>
                  </a:solidFill>
                </a:endParaRPr>
              </a:p>
            </p:txBody>
          </p:sp>
        </p:grpSp>
      </p:grpSp>
      <p:grpSp>
        <p:nvGrpSpPr>
          <p:cNvPr id="55" name="群組 54"/>
          <p:cNvGrpSpPr/>
          <p:nvPr/>
        </p:nvGrpSpPr>
        <p:grpSpPr>
          <a:xfrm>
            <a:off x="8395506" y="4005921"/>
            <a:ext cx="3029733" cy="2018363"/>
            <a:chOff x="8395506" y="1410637"/>
            <a:chExt cx="3029733" cy="2018363"/>
          </a:xfrm>
        </p:grpSpPr>
        <p:sp>
          <p:nvSpPr>
            <p:cNvPr id="56" name="矩形: 圓角 55"/>
            <p:cNvSpPr/>
            <p:nvPr/>
          </p:nvSpPr>
          <p:spPr>
            <a:xfrm>
              <a:off x="8395506" y="1719622"/>
              <a:ext cx="3029733" cy="1709378"/>
            </a:xfrm>
            <a:prstGeom prst="roundRect">
              <a:avLst>
                <a:gd name="adj" fmla="val 7864"/>
              </a:avLst>
            </a:prstGeom>
            <a:solidFill>
              <a:srgbClr val="F6F6F6"/>
            </a:solidFill>
            <a:ln>
              <a:noFill/>
            </a:ln>
            <a:effectLst>
              <a:outerShdw blurRad="279400" dist="266700" dir="2700000" sx="95000" sy="95000" algn="tl"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dirty="0">
                <a:solidFill>
                  <a:srgbClr val="FFFFFF"/>
                </a:solidFill>
                <a:latin typeface="Arial" panose="020B0604020202020204"/>
                <a:ea typeface="思源黑体 CN Light" panose="020B0300000000000000" charset="-122"/>
              </a:endParaRPr>
            </a:p>
          </p:txBody>
        </p:sp>
        <p:grpSp>
          <p:nvGrpSpPr>
            <p:cNvPr id="57" name="群組 56"/>
            <p:cNvGrpSpPr/>
            <p:nvPr/>
          </p:nvGrpSpPr>
          <p:grpSpPr>
            <a:xfrm>
              <a:off x="8549263" y="1410637"/>
              <a:ext cx="530918" cy="530918"/>
              <a:chOff x="920520" y="1410637"/>
              <a:chExt cx="530918" cy="530918"/>
            </a:xfrm>
          </p:grpSpPr>
          <p:sp>
            <p:nvSpPr>
              <p:cNvPr id="58" name="矩形: 圆角 1"/>
              <p:cNvSpPr/>
              <p:nvPr/>
            </p:nvSpPr>
            <p:spPr>
              <a:xfrm>
                <a:off x="920520" y="1410637"/>
                <a:ext cx="530918" cy="530918"/>
              </a:xfrm>
              <a:prstGeom prst="ellipse">
                <a:avLst/>
              </a:prstGeom>
              <a:gradFill flip="none" rotWithShape="1">
                <a:gsLst>
                  <a:gs pos="0">
                    <a:schemeClr val="accent1"/>
                  </a:gs>
                  <a:gs pos="53000">
                    <a:schemeClr val="accent3"/>
                  </a:gs>
                  <a:gs pos="100000">
                    <a:schemeClr val="accent3"/>
                  </a:gs>
                </a:gsLst>
                <a:lin ang="2700000" scaled="1"/>
                <a:tileRect/>
              </a:gradFill>
              <a:ln>
                <a:noFill/>
              </a:ln>
              <a:effectLst>
                <a:outerShdw blurRad="381000" dist="254000" dir="2700000" sx="93000" sy="93000" algn="tl" rotWithShape="0">
                  <a:srgbClr val="0868DE">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59" name="文字方塊 58"/>
              <p:cNvSpPr txBox="1"/>
              <p:nvPr/>
            </p:nvSpPr>
            <p:spPr>
              <a:xfrm>
                <a:off x="1022312" y="1476041"/>
                <a:ext cx="323850" cy="398780"/>
              </a:xfrm>
              <a:prstGeom prst="rect">
                <a:avLst/>
              </a:prstGeom>
              <a:noFill/>
            </p:spPr>
            <p:txBody>
              <a:bodyPr wrap="none" rtlCol="0">
                <a:spAutoFit/>
              </a:bodyPr>
              <a:lstStyle/>
              <a:p>
                <a:r>
                  <a:rPr lang="en-US" altLang="zh-TW" sz="2000" dirty="0">
                    <a:solidFill>
                      <a:schemeClr val="bg1"/>
                    </a:solidFill>
                  </a:rPr>
                  <a:t>6</a:t>
                </a:r>
                <a:endParaRPr lang="zh-TW" altLang="en-US" sz="2000" dirty="0">
                  <a:solidFill>
                    <a:schemeClr val="bg1"/>
                  </a:solidFill>
                </a:endParaRPr>
              </a:p>
            </p:txBody>
          </p:sp>
        </p:grpSp>
      </p:grpSp>
      <p:sp>
        <p:nvSpPr>
          <p:cNvPr id="61" name="文字方塊 60"/>
          <p:cNvSpPr txBox="1"/>
          <p:nvPr/>
        </p:nvSpPr>
        <p:spPr>
          <a:xfrm>
            <a:off x="4836683" y="2223342"/>
            <a:ext cx="2498468" cy="645160"/>
          </a:xfrm>
          <a:prstGeom prst="rect">
            <a:avLst/>
          </a:prstGeom>
          <a:noFill/>
        </p:spPr>
        <p:txBody>
          <a:bodyPr wrap="square" rtlCol="0">
            <a:spAutoFit/>
          </a:bodyPr>
          <a:lstStyle/>
          <a:p>
            <a:r>
              <a:rPr lang="zh-TW" altLang="en-US" dirty="0">
                <a:solidFill>
                  <a:schemeClr val="accent4"/>
                </a:solidFill>
              </a:rPr>
              <a:t>請輸入文字請輸入文字請輸入文字</a:t>
            </a:r>
            <a:endParaRPr lang="zh-TW" altLang="en-US" dirty="0">
              <a:solidFill>
                <a:schemeClr val="accent4"/>
              </a:solidFill>
            </a:endParaRPr>
          </a:p>
        </p:txBody>
      </p:sp>
      <p:sp>
        <p:nvSpPr>
          <p:cNvPr id="62" name="文字方塊 61"/>
          <p:cNvSpPr txBox="1"/>
          <p:nvPr/>
        </p:nvSpPr>
        <p:spPr>
          <a:xfrm>
            <a:off x="8549262" y="2223342"/>
            <a:ext cx="2654749" cy="645160"/>
          </a:xfrm>
          <a:prstGeom prst="rect">
            <a:avLst/>
          </a:prstGeom>
          <a:noFill/>
        </p:spPr>
        <p:txBody>
          <a:bodyPr wrap="square" rtlCol="0">
            <a:spAutoFit/>
          </a:bodyPr>
          <a:lstStyle/>
          <a:p>
            <a:r>
              <a:rPr lang="zh-TW" altLang="en-US" dirty="0">
                <a:solidFill>
                  <a:schemeClr val="accent4"/>
                </a:solidFill>
              </a:rPr>
              <a:t>請輸入文字請輸入文字請輸入文字</a:t>
            </a:r>
            <a:endParaRPr lang="zh-TW" altLang="en-US" dirty="0">
              <a:solidFill>
                <a:schemeClr val="accent4"/>
              </a:solidFill>
            </a:endParaRPr>
          </a:p>
        </p:txBody>
      </p:sp>
      <p:sp>
        <p:nvSpPr>
          <p:cNvPr id="63" name="文字方塊 62"/>
          <p:cNvSpPr txBox="1"/>
          <p:nvPr/>
        </p:nvSpPr>
        <p:spPr>
          <a:xfrm>
            <a:off x="906218" y="4818626"/>
            <a:ext cx="2716354" cy="645160"/>
          </a:xfrm>
          <a:prstGeom prst="rect">
            <a:avLst/>
          </a:prstGeom>
          <a:noFill/>
        </p:spPr>
        <p:txBody>
          <a:bodyPr wrap="square" rtlCol="0">
            <a:spAutoFit/>
          </a:bodyPr>
          <a:lstStyle/>
          <a:p>
            <a:r>
              <a:rPr lang="zh-TW" altLang="en-US" dirty="0">
                <a:solidFill>
                  <a:schemeClr val="accent4"/>
                </a:solidFill>
              </a:rPr>
              <a:t>請輸入文字請輸入文字請輸入文字</a:t>
            </a:r>
            <a:endParaRPr lang="zh-TW" altLang="en-US" dirty="0">
              <a:solidFill>
                <a:schemeClr val="accent4"/>
              </a:solidFill>
            </a:endParaRPr>
          </a:p>
        </p:txBody>
      </p:sp>
      <p:sp>
        <p:nvSpPr>
          <p:cNvPr id="64" name="文字方塊 63"/>
          <p:cNvSpPr txBox="1"/>
          <p:nvPr/>
        </p:nvSpPr>
        <p:spPr>
          <a:xfrm>
            <a:off x="4836683" y="4818626"/>
            <a:ext cx="2498468" cy="645160"/>
          </a:xfrm>
          <a:prstGeom prst="rect">
            <a:avLst/>
          </a:prstGeom>
          <a:noFill/>
        </p:spPr>
        <p:txBody>
          <a:bodyPr wrap="square" rtlCol="0">
            <a:spAutoFit/>
          </a:bodyPr>
          <a:lstStyle/>
          <a:p>
            <a:r>
              <a:rPr lang="zh-TW" altLang="en-US" dirty="0">
                <a:solidFill>
                  <a:schemeClr val="accent4"/>
                </a:solidFill>
              </a:rPr>
              <a:t>請輸入文字請輸入文字請輸入文字</a:t>
            </a:r>
            <a:endParaRPr lang="zh-TW" altLang="en-US" dirty="0">
              <a:solidFill>
                <a:schemeClr val="accent4"/>
              </a:solidFill>
            </a:endParaRPr>
          </a:p>
        </p:txBody>
      </p:sp>
      <p:sp>
        <p:nvSpPr>
          <p:cNvPr id="65" name="文字方塊 64"/>
          <p:cNvSpPr txBox="1"/>
          <p:nvPr/>
        </p:nvSpPr>
        <p:spPr>
          <a:xfrm>
            <a:off x="8549263" y="4818626"/>
            <a:ext cx="2654748" cy="645160"/>
          </a:xfrm>
          <a:prstGeom prst="rect">
            <a:avLst/>
          </a:prstGeom>
          <a:noFill/>
        </p:spPr>
        <p:txBody>
          <a:bodyPr wrap="square" rtlCol="0">
            <a:spAutoFit/>
          </a:bodyPr>
          <a:lstStyle/>
          <a:p>
            <a:r>
              <a:rPr lang="zh-TW" altLang="en-US" dirty="0">
                <a:solidFill>
                  <a:schemeClr val="accent4"/>
                </a:solidFill>
              </a:rPr>
              <a:t>請輸入文字請輸入文字請輸入文字</a:t>
            </a:r>
            <a:endParaRPr lang="zh-TW" altLang="en-US" dirty="0">
              <a:solidFill>
                <a:schemeClr val="accent4"/>
              </a:solidFill>
            </a:endParaRPr>
          </a:p>
        </p:txBody>
      </p:sp>
      <p:sp>
        <p:nvSpPr>
          <p:cNvPr id="60" name="文字方塊 59"/>
          <p:cNvSpPr txBox="1"/>
          <p:nvPr/>
        </p:nvSpPr>
        <p:spPr>
          <a:xfrm>
            <a:off x="906217" y="2278876"/>
            <a:ext cx="2855809" cy="645160"/>
          </a:xfrm>
          <a:prstGeom prst="rect">
            <a:avLst/>
          </a:prstGeom>
          <a:noFill/>
        </p:spPr>
        <p:txBody>
          <a:bodyPr wrap="square" rtlCol="0">
            <a:spAutoFit/>
          </a:bodyPr>
          <a:lstStyle/>
          <a:p>
            <a:r>
              <a:rPr lang="zh-TW" altLang="en-US" dirty="0">
                <a:solidFill>
                  <a:schemeClr val="accent4"/>
                </a:solidFill>
              </a:rPr>
              <a:t>請輸入文字請輸入文字請輸入文字</a:t>
            </a:r>
            <a:endParaRPr lang="zh-TW" altLang="en-US" dirty="0">
              <a:solidFill>
                <a:schemeClr val="accent4"/>
              </a:solidFill>
            </a:endParaRPr>
          </a:p>
        </p:txBody>
      </p:sp>
      <p:cxnSp>
        <p:nvCxnSpPr>
          <p:cNvPr id="69" name="直線接點 68"/>
          <p:cNvCxnSpPr/>
          <p:nvPr/>
        </p:nvCxnSpPr>
        <p:spPr>
          <a:xfrm flipV="1">
            <a:off x="4734891" y="6021388"/>
            <a:ext cx="2600260" cy="28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0" name="直線接點 69"/>
          <p:cNvCxnSpPr/>
          <p:nvPr/>
        </p:nvCxnSpPr>
        <p:spPr>
          <a:xfrm flipV="1">
            <a:off x="4734891" y="3416045"/>
            <a:ext cx="2600260" cy="28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1" name="直線接點 70"/>
          <p:cNvCxnSpPr/>
          <p:nvPr/>
        </p:nvCxnSpPr>
        <p:spPr>
          <a:xfrm flipV="1">
            <a:off x="8603752" y="6021388"/>
            <a:ext cx="2600260" cy="28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2" name="直線接點 71"/>
          <p:cNvCxnSpPr/>
          <p:nvPr/>
        </p:nvCxnSpPr>
        <p:spPr>
          <a:xfrm flipV="1">
            <a:off x="8603752" y="3416045"/>
            <a:ext cx="2600260" cy="28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圖片 15" descr="一張含有 天空, 室外, 水 的圖片&#10;&#10;自動產生的描述"/>
          <p:cNvPicPr>
            <a:picLocks noChangeAspect="1"/>
          </p:cNvPicPr>
          <p:nvPr/>
        </p:nvPicPr>
        <p:blipFill rotWithShape="1">
          <a:blip r:embed="rId1">
            <a:extLst>
              <a:ext uri="{28A0092B-C50C-407E-A947-70E740481C1C}">
                <a14:useLocalDpi xmlns:a14="http://schemas.microsoft.com/office/drawing/2010/main" val="0"/>
              </a:ext>
            </a:extLst>
          </a:blip>
          <a:srcRect l="3681" t="7976" r="4294" b="29913"/>
          <a:stretch>
            <a:fillRect/>
          </a:stretch>
        </p:blipFill>
        <p:spPr>
          <a:xfrm>
            <a:off x="0" y="0"/>
            <a:ext cx="12192000" cy="4628762"/>
          </a:xfrm>
          <a:prstGeom prst="rect">
            <a:avLst/>
          </a:prstGeom>
        </p:spPr>
      </p:pic>
      <p:sp>
        <p:nvSpPr>
          <p:cNvPr id="30" name="矩形 29"/>
          <p:cNvSpPr/>
          <p:nvPr/>
        </p:nvSpPr>
        <p:spPr>
          <a:xfrm>
            <a:off x="0" y="1"/>
            <a:ext cx="12192000" cy="4628762"/>
          </a:xfrm>
          <a:prstGeom prst="rect">
            <a:avLst/>
          </a:prstGeom>
          <a:solidFill>
            <a:schemeClr val="accent4">
              <a:lumMod val="90000"/>
              <a:lumOff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TW" altLang="en-US" sz="1800" b="0" i="0" u="none" strike="noStrike" kern="1200" cap="none" spc="0" normalizeH="0" baseline="0" noProof="0" dirty="0">
              <a:ln>
                <a:noFill/>
              </a:ln>
              <a:solidFill>
                <a:srgbClr val="FFFFFF"/>
              </a:solidFill>
              <a:effectLst/>
              <a:uLnTx/>
              <a:uFillTx/>
              <a:latin typeface="Arial" panose="020B0604020202020204"/>
              <a:ea typeface="思源黑体 CN Light" panose="020B0300000000000000" charset="-122"/>
              <a:cs typeface="+mn-cs"/>
            </a:endParaRPr>
          </a:p>
        </p:txBody>
      </p:sp>
      <p:sp>
        <p:nvSpPr>
          <p:cNvPr id="32" name="手繪多邊形: 圖案 31"/>
          <p:cNvSpPr/>
          <p:nvPr/>
        </p:nvSpPr>
        <p:spPr>
          <a:xfrm rot="10800000">
            <a:off x="1220059" y="-62542"/>
            <a:ext cx="2477386" cy="2884404"/>
          </a:xfrm>
          <a:custGeom>
            <a:avLst/>
            <a:gdLst>
              <a:gd name="connsiteX0" fmla="*/ 253412 w 2477386"/>
              <a:gd name="connsiteY0" fmla="*/ 0 h 3652080"/>
              <a:gd name="connsiteX1" fmla="*/ 704303 w 2477386"/>
              <a:gd name="connsiteY1" fmla="*/ 0 h 3652080"/>
              <a:gd name="connsiteX2" fmla="*/ 695076 w 2477386"/>
              <a:gd name="connsiteY2" fmla="*/ 91531 h 3652080"/>
              <a:gd name="connsiteX3" fmla="*/ 1238694 w 2477386"/>
              <a:gd name="connsiteY3" fmla="*/ 635149 h 3652080"/>
              <a:gd name="connsiteX4" fmla="*/ 1782312 w 2477386"/>
              <a:gd name="connsiteY4" fmla="*/ 91531 h 3652080"/>
              <a:gd name="connsiteX5" fmla="*/ 1773085 w 2477386"/>
              <a:gd name="connsiteY5" fmla="*/ 0 h 3652080"/>
              <a:gd name="connsiteX6" fmla="*/ 2223974 w 2477386"/>
              <a:gd name="connsiteY6" fmla="*/ 0 h 3652080"/>
              <a:gd name="connsiteX7" fmla="*/ 2477386 w 2477386"/>
              <a:gd name="connsiteY7" fmla="*/ 253412 h 3652080"/>
              <a:gd name="connsiteX8" fmla="*/ 2477386 w 2477386"/>
              <a:gd name="connsiteY8" fmla="*/ 3398668 h 3652080"/>
              <a:gd name="connsiteX9" fmla="*/ 2223974 w 2477386"/>
              <a:gd name="connsiteY9" fmla="*/ 3652080 h 3652080"/>
              <a:gd name="connsiteX10" fmla="*/ 253412 w 2477386"/>
              <a:gd name="connsiteY10" fmla="*/ 3652080 h 3652080"/>
              <a:gd name="connsiteX11" fmla="*/ 0 w 2477386"/>
              <a:gd name="connsiteY11" fmla="*/ 3398668 h 3652080"/>
              <a:gd name="connsiteX12" fmla="*/ 0 w 2477386"/>
              <a:gd name="connsiteY12" fmla="*/ 253412 h 3652080"/>
              <a:gd name="connsiteX13" fmla="*/ 253412 w 2477386"/>
              <a:gd name="connsiteY13" fmla="*/ 0 h 365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77386" h="3652080">
                <a:moveTo>
                  <a:pt x="253412" y="0"/>
                </a:moveTo>
                <a:lnTo>
                  <a:pt x="704303" y="0"/>
                </a:lnTo>
                <a:lnTo>
                  <a:pt x="695076" y="91531"/>
                </a:lnTo>
                <a:cubicBezTo>
                  <a:pt x="695076" y="391763"/>
                  <a:pt x="938462" y="635149"/>
                  <a:pt x="1238694" y="635149"/>
                </a:cubicBezTo>
                <a:cubicBezTo>
                  <a:pt x="1538926" y="635149"/>
                  <a:pt x="1782312" y="391763"/>
                  <a:pt x="1782312" y="91531"/>
                </a:cubicBezTo>
                <a:lnTo>
                  <a:pt x="1773085" y="0"/>
                </a:lnTo>
                <a:lnTo>
                  <a:pt x="2223974" y="0"/>
                </a:lnTo>
                <a:cubicBezTo>
                  <a:pt x="2363930" y="0"/>
                  <a:pt x="2477386" y="113456"/>
                  <a:pt x="2477386" y="253412"/>
                </a:cubicBezTo>
                <a:lnTo>
                  <a:pt x="2477386" y="3398668"/>
                </a:lnTo>
                <a:cubicBezTo>
                  <a:pt x="2477386" y="3538624"/>
                  <a:pt x="2363930" y="3652080"/>
                  <a:pt x="2223974" y="3652080"/>
                </a:cubicBezTo>
                <a:lnTo>
                  <a:pt x="253412" y="3652080"/>
                </a:lnTo>
                <a:cubicBezTo>
                  <a:pt x="113456" y="3652080"/>
                  <a:pt x="0" y="3538624"/>
                  <a:pt x="0" y="3398668"/>
                </a:cubicBezTo>
                <a:lnTo>
                  <a:pt x="0" y="253412"/>
                </a:lnTo>
                <a:cubicBezTo>
                  <a:pt x="0" y="113456"/>
                  <a:pt x="113456" y="0"/>
                  <a:pt x="253412" y="0"/>
                </a:cubicBezTo>
                <a:close/>
              </a:path>
            </a:pathLst>
          </a:custGeom>
          <a:solidFill>
            <a:srgbClr val="F6F6F6"/>
          </a:solidFill>
          <a:ln>
            <a:noFill/>
          </a:ln>
          <a:effectLst>
            <a:outerShdw blurRad="279400" dist="266700" dir="2700000" sx="95000" sy="95000" algn="tl"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TW" altLang="en-US" sz="1800" b="0" i="0" u="none" strike="noStrike" kern="1200" cap="none" spc="0" normalizeH="0" baseline="0" noProof="0" dirty="0">
              <a:ln>
                <a:noFill/>
              </a:ln>
              <a:solidFill>
                <a:srgbClr val="FFFFFF"/>
              </a:solidFill>
              <a:effectLst/>
              <a:uLnTx/>
              <a:uFillTx/>
              <a:latin typeface="Arial" panose="020B0604020202020204"/>
              <a:ea typeface="思源黑体 CN Light" panose="020B0300000000000000" charset="-122"/>
              <a:cs typeface="+mn-cs"/>
            </a:endParaRPr>
          </a:p>
        </p:txBody>
      </p:sp>
      <p:grpSp>
        <p:nvGrpSpPr>
          <p:cNvPr id="22" name="群組 21"/>
          <p:cNvGrpSpPr/>
          <p:nvPr/>
        </p:nvGrpSpPr>
        <p:grpSpPr>
          <a:xfrm>
            <a:off x="1683713" y="2011096"/>
            <a:ext cx="1550076" cy="1550076"/>
            <a:chOff x="243098" y="580010"/>
            <a:chExt cx="2917040" cy="2917040"/>
          </a:xfrm>
        </p:grpSpPr>
        <p:sp>
          <p:nvSpPr>
            <p:cNvPr id="5" name="矩形: 圆角 1"/>
            <p:cNvSpPr/>
            <p:nvPr/>
          </p:nvSpPr>
          <p:spPr>
            <a:xfrm>
              <a:off x="243098" y="580010"/>
              <a:ext cx="2917040" cy="2917040"/>
            </a:xfrm>
            <a:prstGeom prst="ellipse">
              <a:avLst/>
            </a:prstGeom>
            <a:gradFill flip="none" rotWithShape="1">
              <a:gsLst>
                <a:gs pos="0">
                  <a:schemeClr val="accent1"/>
                </a:gs>
                <a:gs pos="53000">
                  <a:schemeClr val="accent3"/>
                </a:gs>
                <a:gs pos="100000">
                  <a:schemeClr val="accent3"/>
                </a:gs>
              </a:gsLst>
              <a:lin ang="2700000" scaled="1"/>
              <a:tileRect/>
            </a:gradFill>
            <a:ln>
              <a:noFill/>
            </a:ln>
            <a:effectLst>
              <a:outerShdw blurRad="381000" dist="254000" dir="2700000" sx="93000" sy="93000" algn="tl" rotWithShape="0">
                <a:srgbClr val="0868DE">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思源黑体 CN Light" panose="020B0300000000000000" charset="-122"/>
                <a:cs typeface="+mn-cs"/>
              </a:endParaRPr>
            </a:p>
          </p:txBody>
        </p:sp>
        <p:sp>
          <p:nvSpPr>
            <p:cNvPr id="6" name="文字方塊 5"/>
            <p:cNvSpPr txBox="1"/>
            <p:nvPr/>
          </p:nvSpPr>
          <p:spPr>
            <a:xfrm>
              <a:off x="1163353" y="1599953"/>
              <a:ext cx="1137387" cy="9822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TW" sz="2800" b="0" i="0" u="none" strike="noStrike" kern="1200" cap="none" spc="0" normalizeH="0" baseline="0" noProof="0" dirty="0">
                  <a:ln>
                    <a:noFill/>
                  </a:ln>
                  <a:solidFill>
                    <a:srgbClr val="FFFFFF"/>
                  </a:solidFill>
                  <a:effectLst/>
                  <a:uLnTx/>
                  <a:uFillTx/>
                  <a:latin typeface="思源黑体 CN Bold" panose="020B0800000000000000" charset="-122"/>
                  <a:ea typeface="思源黑体 CN Bold" panose="020B0800000000000000" charset="-122"/>
                  <a:cs typeface="+mn-cs"/>
                </a:rPr>
                <a:t>03</a:t>
              </a:r>
              <a:endParaRPr kumimoji="0" lang="zh-TW" altLang="en-US" sz="2800" b="0" i="0" u="none" strike="noStrike" kern="1200" cap="none" spc="0" normalizeH="0" baseline="0" noProof="0" dirty="0">
                <a:ln>
                  <a:noFill/>
                </a:ln>
                <a:solidFill>
                  <a:srgbClr val="FFFFFF"/>
                </a:solidFill>
                <a:effectLst/>
                <a:uLnTx/>
                <a:uFillTx/>
                <a:latin typeface="思源黑体 CN Bold" panose="020B0800000000000000" charset="-122"/>
                <a:ea typeface="思源黑体 CN Bold" panose="020B0800000000000000" charset="-122"/>
                <a:cs typeface="+mn-cs"/>
              </a:endParaRPr>
            </a:p>
          </p:txBody>
        </p:sp>
      </p:grpSp>
      <p:sp>
        <p:nvSpPr>
          <p:cNvPr id="29" name="文字方塊 28"/>
          <p:cNvSpPr txBox="1"/>
          <p:nvPr/>
        </p:nvSpPr>
        <p:spPr>
          <a:xfrm>
            <a:off x="1699882" y="582713"/>
            <a:ext cx="1550076" cy="11988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TW" altLang="en-US" sz="1800" b="0" i="0" u="none" strike="noStrike" kern="1200" cap="none" spc="0" normalizeH="0" baseline="0" noProof="0" dirty="0">
                <a:ln>
                  <a:noFill/>
                </a:ln>
                <a:solidFill>
                  <a:srgbClr val="002060"/>
                </a:solidFill>
                <a:effectLst/>
                <a:uLnTx/>
                <a:uFillTx/>
                <a:latin typeface="Arial" panose="020B0604020202020204"/>
                <a:ea typeface="思源黑体 CN Light" panose="020B0300000000000000" charset="-122"/>
                <a:cs typeface="+mn-cs"/>
              </a:rPr>
              <a:t>請輸入文字請輸入文字請輸入文字請輸入文字</a:t>
            </a:r>
            <a:endParaRPr kumimoji="0" lang="zh-TW" altLang="en-US" sz="1800" b="0" i="0" u="none" strike="noStrike" kern="1200" cap="none" spc="0" normalizeH="0" baseline="0" noProof="0" dirty="0">
              <a:ln>
                <a:noFill/>
              </a:ln>
              <a:solidFill>
                <a:srgbClr val="002060"/>
              </a:solidFill>
              <a:effectLst/>
              <a:uLnTx/>
              <a:uFillTx/>
              <a:latin typeface="Arial" panose="020B0604020202020204"/>
              <a:ea typeface="思源黑体 CN Light" panose="020B0300000000000000" charset="-122"/>
              <a:cs typeface="+mn-cs"/>
            </a:endParaRPr>
          </a:p>
        </p:txBody>
      </p:sp>
      <p:cxnSp>
        <p:nvCxnSpPr>
          <p:cNvPr id="11" name="直線接點 10"/>
          <p:cNvCxnSpPr>
            <a:stCxn id="14" idx="3"/>
          </p:cNvCxnSpPr>
          <p:nvPr/>
        </p:nvCxnSpPr>
        <p:spPr>
          <a:xfrm>
            <a:off x="3113305" y="5751134"/>
            <a:ext cx="5172652" cy="8009"/>
          </a:xfrm>
          <a:prstGeom prst="line">
            <a:avLst/>
          </a:prstGeom>
          <a:ln w="1270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2" name="矩形: 圆角 1"/>
          <p:cNvSpPr/>
          <p:nvPr/>
        </p:nvSpPr>
        <p:spPr>
          <a:xfrm rot="16200000">
            <a:off x="7817794" y="5498168"/>
            <a:ext cx="523220" cy="523220"/>
          </a:xfrm>
          <a:prstGeom prst="ellipse">
            <a:avLst/>
          </a:prstGeom>
          <a:gradFill flip="none" rotWithShape="1">
            <a:gsLst>
              <a:gs pos="0">
                <a:schemeClr val="accent1"/>
              </a:gs>
              <a:gs pos="53000">
                <a:schemeClr val="accent3"/>
              </a:gs>
              <a:gs pos="100000">
                <a:schemeClr val="accent3"/>
              </a:gs>
            </a:gsLst>
            <a:lin ang="2700000" scaled="1"/>
            <a:tileRect/>
          </a:gradFill>
          <a:ln>
            <a:noFill/>
          </a:ln>
          <a:effectLst>
            <a:outerShdw blurRad="381000" dist="254000" dir="2700000" sx="93000" sy="93000" algn="tl" rotWithShape="0">
              <a:srgbClr val="0868DE">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23" name="文字方塊 22"/>
          <p:cNvSpPr txBox="1"/>
          <p:nvPr/>
        </p:nvSpPr>
        <p:spPr>
          <a:xfrm>
            <a:off x="8018444" y="5122400"/>
            <a:ext cx="3535680" cy="11068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TW" altLang="en-US" sz="6600" b="0" i="0" u="none" strike="noStrike" kern="1200" cap="none" spc="0" normalizeH="0" baseline="0" noProof="0" dirty="0">
                <a:ln>
                  <a:noFill/>
                </a:ln>
                <a:solidFill>
                  <a:srgbClr val="002060"/>
                </a:solidFill>
                <a:effectLst/>
                <a:uLnTx/>
                <a:uFillTx/>
                <a:latin typeface="思源黑体 CN Bold" panose="020B0800000000000000" charset="-122"/>
                <a:ea typeface="思源黑体 CN Bold" panose="020B0800000000000000" charset="-122"/>
                <a:cs typeface="+mn-cs"/>
              </a:rPr>
              <a:t>數據圖表</a:t>
            </a:r>
            <a:endParaRPr kumimoji="0" lang="zh-TW" altLang="en-US" sz="6600" b="0" i="0" u="none" strike="noStrike" kern="1200" cap="none" spc="0" normalizeH="0" baseline="0" noProof="0" dirty="0">
              <a:ln>
                <a:noFill/>
              </a:ln>
              <a:solidFill>
                <a:srgbClr val="002060"/>
              </a:solidFill>
              <a:effectLst/>
              <a:uLnTx/>
              <a:uFillTx/>
              <a:latin typeface="思源黑体 CN Bold" panose="020B0800000000000000" charset="-122"/>
              <a:ea typeface="思源黑体 CN Bold" panose="020B0800000000000000" charset="-122"/>
              <a:cs typeface="+mn-cs"/>
            </a:endParaRPr>
          </a:p>
        </p:txBody>
      </p:sp>
      <p:sp>
        <p:nvSpPr>
          <p:cNvPr id="14" name="文字方塊 13"/>
          <p:cNvSpPr txBox="1"/>
          <p:nvPr/>
        </p:nvSpPr>
        <p:spPr>
          <a:xfrm>
            <a:off x="1804196" y="5197771"/>
            <a:ext cx="1309109" cy="11068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TW" sz="6600" b="0" i="0" u="none" strike="noStrike" kern="1200" cap="none" spc="0" normalizeH="0" baseline="0" noProof="0" dirty="0">
                <a:ln>
                  <a:noFill/>
                </a:ln>
                <a:effectLst/>
                <a:uLnTx/>
                <a:uFillTx/>
                <a:latin typeface="思源黑体 CN Bold" panose="020B0800000000000000" charset="-122"/>
                <a:ea typeface="思源黑体 CN Bold" panose="020B0800000000000000" charset="-122"/>
                <a:cs typeface="+mn-cs"/>
              </a:rPr>
              <a:t>03</a:t>
            </a:r>
            <a:endParaRPr kumimoji="0" lang="zh-TW" altLang="en-US" sz="6600" b="0" i="0" u="none" strike="noStrike" kern="1200" cap="none" spc="0" normalizeH="0" baseline="0" noProof="0" dirty="0">
              <a:ln>
                <a:noFill/>
              </a:ln>
              <a:effectLst/>
              <a:uLnTx/>
              <a:uFillTx/>
              <a:latin typeface="思源黑体 CN Bold" panose="020B0800000000000000" charset="-122"/>
              <a:ea typeface="思源黑体 CN Bold" panose="020B0800000000000000" charset="-122"/>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圓角 18"/>
          <p:cNvSpPr/>
          <p:nvPr/>
        </p:nvSpPr>
        <p:spPr>
          <a:xfrm>
            <a:off x="803275" y="1137641"/>
            <a:ext cx="3281045" cy="1200330"/>
          </a:xfrm>
          <a:prstGeom prst="roundRect">
            <a:avLst>
              <a:gd name="adj" fmla="val 5079"/>
            </a:avLst>
          </a:prstGeom>
          <a:solidFill>
            <a:srgbClr val="F6F6F6"/>
          </a:solidFill>
          <a:ln>
            <a:noFill/>
          </a:ln>
          <a:effectLst>
            <a:outerShdw blurRad="279400" dist="266700" dir="2700000" sx="95000" sy="95000" algn="tl"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dirty="0">
              <a:solidFill>
                <a:srgbClr val="FFFFFF"/>
              </a:solidFill>
              <a:latin typeface="Arial" panose="020B0604020202020204"/>
              <a:ea typeface="思源黑体 CN Light" panose="020B0300000000000000" charset="-122"/>
            </a:endParaRPr>
          </a:p>
        </p:txBody>
      </p:sp>
      <p:sp>
        <p:nvSpPr>
          <p:cNvPr id="28" name="矩形: 圓角 27"/>
          <p:cNvSpPr/>
          <p:nvPr/>
        </p:nvSpPr>
        <p:spPr>
          <a:xfrm>
            <a:off x="803275" y="2688708"/>
            <a:ext cx="10621962" cy="3332680"/>
          </a:xfrm>
          <a:prstGeom prst="roundRect">
            <a:avLst>
              <a:gd name="adj" fmla="val 5079"/>
            </a:avLst>
          </a:prstGeom>
          <a:solidFill>
            <a:srgbClr val="F6F6F6"/>
          </a:solidFill>
          <a:ln>
            <a:noFill/>
          </a:ln>
          <a:effectLst>
            <a:outerShdw blurRad="279400" dist="266700" dir="2700000" sx="95000" sy="95000" algn="tl"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dirty="0">
              <a:solidFill>
                <a:srgbClr val="FFFFFF"/>
              </a:solidFill>
              <a:latin typeface="Arial" panose="020B0604020202020204"/>
              <a:ea typeface="思源黑体 CN Light" panose="020B0300000000000000" charset="-122"/>
            </a:endParaRPr>
          </a:p>
        </p:txBody>
      </p:sp>
      <p:sp>
        <p:nvSpPr>
          <p:cNvPr id="34" name="文字方塊 33"/>
          <p:cNvSpPr txBox="1"/>
          <p:nvPr/>
        </p:nvSpPr>
        <p:spPr>
          <a:xfrm>
            <a:off x="692628" y="424317"/>
            <a:ext cx="1605280" cy="521970"/>
          </a:xfrm>
          <a:prstGeom prst="rect">
            <a:avLst/>
          </a:prstGeom>
          <a:noFill/>
        </p:spPr>
        <p:txBody>
          <a:bodyPr wrap="none" rtlCol="0">
            <a:spAutoFit/>
          </a:bodyPr>
          <a:lstStyle/>
          <a:p>
            <a:r>
              <a:rPr lang="zh-TW" altLang="en-US" sz="2800" dirty="0">
                <a:latin typeface="+mj-ea"/>
                <a:ea typeface="+mj-ea"/>
              </a:rPr>
              <a:t>請輸標題</a:t>
            </a:r>
            <a:endParaRPr lang="zh-TW" altLang="en-US" sz="2800" dirty="0">
              <a:latin typeface="+mj-ea"/>
              <a:ea typeface="+mj-ea"/>
            </a:endParaRPr>
          </a:p>
        </p:txBody>
      </p:sp>
      <p:cxnSp>
        <p:nvCxnSpPr>
          <p:cNvPr id="38" name="直線接點 37"/>
          <p:cNvCxnSpPr/>
          <p:nvPr/>
        </p:nvCxnSpPr>
        <p:spPr>
          <a:xfrm>
            <a:off x="955535" y="6021388"/>
            <a:ext cx="1026181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5" name="圖表 4"/>
          <p:cNvGraphicFramePr/>
          <p:nvPr/>
        </p:nvGraphicFramePr>
        <p:xfrm>
          <a:off x="426721" y="2688708"/>
          <a:ext cx="10962004" cy="3966092"/>
        </p:xfrm>
        <a:graphic>
          <a:graphicData uri="http://schemas.openxmlformats.org/drawingml/2006/chart">
            <c:chart xmlns:c="http://schemas.openxmlformats.org/drawingml/2006/chart" xmlns:r="http://schemas.openxmlformats.org/officeDocument/2006/relationships" r:id="rId1"/>
          </a:graphicData>
        </a:graphic>
      </p:graphicFrame>
      <p:sp>
        <p:nvSpPr>
          <p:cNvPr id="42" name="文字方塊 41"/>
          <p:cNvSpPr txBox="1"/>
          <p:nvPr/>
        </p:nvSpPr>
        <p:spPr>
          <a:xfrm>
            <a:off x="762234" y="1129536"/>
            <a:ext cx="2076956" cy="398780"/>
          </a:xfrm>
          <a:prstGeom prst="rect">
            <a:avLst/>
          </a:prstGeom>
          <a:noFill/>
        </p:spPr>
        <p:txBody>
          <a:bodyPr wrap="square" rtlCol="0">
            <a:spAutoFit/>
          </a:bodyPr>
          <a:lstStyle/>
          <a:p>
            <a:r>
              <a:rPr lang="zh-TW" altLang="en-US" sz="2000" dirty="0">
                <a:solidFill>
                  <a:schemeClr val="accent4"/>
                </a:solidFill>
                <a:latin typeface="+mj-ea"/>
                <a:ea typeface="+mj-ea"/>
              </a:rPr>
              <a:t>請輸入小標題</a:t>
            </a:r>
            <a:endParaRPr lang="zh-TW" altLang="en-US" sz="2000" dirty="0">
              <a:solidFill>
                <a:schemeClr val="accent4"/>
              </a:solidFill>
              <a:latin typeface="+mj-ea"/>
              <a:ea typeface="+mj-ea"/>
            </a:endParaRPr>
          </a:p>
        </p:txBody>
      </p:sp>
      <p:graphicFrame>
        <p:nvGraphicFramePr>
          <p:cNvPr id="8" name="圖表 7"/>
          <p:cNvGraphicFramePr/>
          <p:nvPr/>
        </p:nvGraphicFramePr>
        <p:xfrm>
          <a:off x="2363444" y="1090032"/>
          <a:ext cx="1943322" cy="1295548"/>
        </p:xfrm>
        <a:graphic>
          <a:graphicData uri="http://schemas.openxmlformats.org/drawingml/2006/chart">
            <c:chart xmlns:c="http://schemas.openxmlformats.org/drawingml/2006/chart" xmlns:r="http://schemas.openxmlformats.org/officeDocument/2006/relationships" r:id="rId2"/>
          </a:graphicData>
        </a:graphic>
      </p:graphicFrame>
      <p:sp>
        <p:nvSpPr>
          <p:cNvPr id="43" name="矩形: 圓角 42"/>
          <p:cNvSpPr/>
          <p:nvPr/>
        </p:nvSpPr>
        <p:spPr>
          <a:xfrm>
            <a:off x="4587542" y="1137641"/>
            <a:ext cx="3281045" cy="1200330"/>
          </a:xfrm>
          <a:prstGeom prst="roundRect">
            <a:avLst>
              <a:gd name="adj" fmla="val 5079"/>
            </a:avLst>
          </a:prstGeom>
          <a:solidFill>
            <a:srgbClr val="F6F6F6"/>
          </a:solidFill>
          <a:ln>
            <a:noFill/>
          </a:ln>
          <a:effectLst>
            <a:outerShdw blurRad="279400" dist="266700" dir="2700000" sx="95000" sy="95000" algn="tl"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dirty="0">
              <a:solidFill>
                <a:srgbClr val="FFFFFF"/>
              </a:solidFill>
              <a:latin typeface="Arial" panose="020B0604020202020204"/>
              <a:ea typeface="思源黑体 CN Light" panose="020B0300000000000000" charset="-122"/>
            </a:endParaRPr>
          </a:p>
        </p:txBody>
      </p:sp>
      <p:graphicFrame>
        <p:nvGraphicFramePr>
          <p:cNvPr id="44" name="圖表 43"/>
          <p:cNvGraphicFramePr/>
          <p:nvPr/>
        </p:nvGraphicFramePr>
        <p:xfrm>
          <a:off x="6086442" y="1090032"/>
          <a:ext cx="1943322" cy="1295548"/>
        </p:xfrm>
        <a:graphic>
          <a:graphicData uri="http://schemas.openxmlformats.org/drawingml/2006/chart">
            <c:chart xmlns:c="http://schemas.openxmlformats.org/drawingml/2006/chart" xmlns:r="http://schemas.openxmlformats.org/officeDocument/2006/relationships" r:id="rId3"/>
          </a:graphicData>
        </a:graphic>
      </p:graphicFrame>
      <p:sp>
        <p:nvSpPr>
          <p:cNvPr id="45" name="矩形: 圓角 44"/>
          <p:cNvSpPr/>
          <p:nvPr/>
        </p:nvSpPr>
        <p:spPr>
          <a:xfrm>
            <a:off x="8144193" y="1137641"/>
            <a:ext cx="3281045" cy="1200330"/>
          </a:xfrm>
          <a:prstGeom prst="roundRect">
            <a:avLst>
              <a:gd name="adj" fmla="val 5079"/>
            </a:avLst>
          </a:prstGeom>
          <a:solidFill>
            <a:srgbClr val="F6F6F6"/>
          </a:solidFill>
          <a:ln>
            <a:noFill/>
          </a:ln>
          <a:effectLst>
            <a:outerShdw blurRad="279400" dist="266700" dir="2700000" sx="95000" sy="95000" algn="tl"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dirty="0">
              <a:solidFill>
                <a:srgbClr val="FFFFFF"/>
              </a:solidFill>
              <a:latin typeface="Arial" panose="020B0604020202020204"/>
              <a:ea typeface="思源黑体 CN Light" panose="020B0300000000000000" charset="-122"/>
            </a:endParaRPr>
          </a:p>
        </p:txBody>
      </p:sp>
      <p:graphicFrame>
        <p:nvGraphicFramePr>
          <p:cNvPr id="46" name="圖表 45"/>
          <p:cNvGraphicFramePr/>
          <p:nvPr/>
        </p:nvGraphicFramePr>
        <p:xfrm>
          <a:off x="9670570" y="1090032"/>
          <a:ext cx="1943322" cy="1295548"/>
        </p:xfrm>
        <a:graphic>
          <a:graphicData uri="http://schemas.openxmlformats.org/drawingml/2006/chart">
            <c:chart xmlns:c="http://schemas.openxmlformats.org/drawingml/2006/chart" xmlns:r="http://schemas.openxmlformats.org/officeDocument/2006/relationships" r:id="rId4"/>
          </a:graphicData>
        </a:graphic>
      </p:graphicFrame>
      <p:sp>
        <p:nvSpPr>
          <p:cNvPr id="47" name="文字方塊 46"/>
          <p:cNvSpPr txBox="1"/>
          <p:nvPr/>
        </p:nvSpPr>
        <p:spPr>
          <a:xfrm>
            <a:off x="2950155" y="1537751"/>
            <a:ext cx="794253" cy="398780"/>
          </a:xfrm>
          <a:prstGeom prst="rect">
            <a:avLst/>
          </a:prstGeom>
          <a:noFill/>
        </p:spPr>
        <p:txBody>
          <a:bodyPr wrap="square" rtlCol="0">
            <a:spAutoFit/>
          </a:bodyPr>
          <a:lstStyle/>
          <a:p>
            <a:r>
              <a:rPr lang="en-US" altLang="zh-TW" sz="2000" dirty="0">
                <a:solidFill>
                  <a:schemeClr val="accent4"/>
                </a:solidFill>
                <a:latin typeface="+mj-ea"/>
                <a:ea typeface="+mj-ea"/>
              </a:rPr>
              <a:t>20%</a:t>
            </a:r>
            <a:endParaRPr lang="zh-TW" altLang="en-US" sz="2000" dirty="0">
              <a:solidFill>
                <a:schemeClr val="accent4"/>
              </a:solidFill>
              <a:latin typeface="+mj-ea"/>
              <a:ea typeface="+mj-ea"/>
            </a:endParaRPr>
          </a:p>
        </p:txBody>
      </p:sp>
      <p:sp>
        <p:nvSpPr>
          <p:cNvPr id="48" name="文字方塊 47"/>
          <p:cNvSpPr txBox="1"/>
          <p:nvPr/>
        </p:nvSpPr>
        <p:spPr>
          <a:xfrm>
            <a:off x="6682230" y="1537751"/>
            <a:ext cx="794253" cy="398780"/>
          </a:xfrm>
          <a:prstGeom prst="rect">
            <a:avLst/>
          </a:prstGeom>
          <a:noFill/>
        </p:spPr>
        <p:txBody>
          <a:bodyPr wrap="square" rtlCol="0">
            <a:spAutoFit/>
          </a:bodyPr>
          <a:lstStyle/>
          <a:p>
            <a:r>
              <a:rPr lang="en-US" altLang="zh-TW" sz="2000" dirty="0">
                <a:solidFill>
                  <a:schemeClr val="accent4"/>
                </a:solidFill>
                <a:latin typeface="+mj-ea"/>
                <a:ea typeface="+mj-ea"/>
              </a:rPr>
              <a:t>50%</a:t>
            </a:r>
            <a:endParaRPr lang="zh-TW" altLang="en-US" sz="2000" dirty="0">
              <a:solidFill>
                <a:schemeClr val="accent4"/>
              </a:solidFill>
              <a:latin typeface="+mj-ea"/>
              <a:ea typeface="+mj-ea"/>
            </a:endParaRPr>
          </a:p>
        </p:txBody>
      </p:sp>
      <p:sp>
        <p:nvSpPr>
          <p:cNvPr id="49" name="文字方塊 48"/>
          <p:cNvSpPr txBox="1"/>
          <p:nvPr/>
        </p:nvSpPr>
        <p:spPr>
          <a:xfrm>
            <a:off x="10245104" y="1537751"/>
            <a:ext cx="794253" cy="398780"/>
          </a:xfrm>
          <a:prstGeom prst="rect">
            <a:avLst/>
          </a:prstGeom>
          <a:noFill/>
        </p:spPr>
        <p:txBody>
          <a:bodyPr wrap="square" rtlCol="0">
            <a:spAutoFit/>
          </a:bodyPr>
          <a:lstStyle/>
          <a:p>
            <a:r>
              <a:rPr lang="en-US" altLang="zh-TW" sz="2000" dirty="0">
                <a:solidFill>
                  <a:schemeClr val="accent4"/>
                </a:solidFill>
                <a:latin typeface="+mj-ea"/>
                <a:ea typeface="+mj-ea"/>
              </a:rPr>
              <a:t>70%</a:t>
            </a:r>
            <a:endParaRPr lang="zh-TW" altLang="en-US" sz="2000" dirty="0">
              <a:solidFill>
                <a:schemeClr val="accent4"/>
              </a:solidFill>
              <a:latin typeface="+mj-ea"/>
              <a:ea typeface="+mj-ea"/>
            </a:endParaRPr>
          </a:p>
        </p:txBody>
      </p:sp>
      <p:sp>
        <p:nvSpPr>
          <p:cNvPr id="30" name="矩形: 圆角 1"/>
          <p:cNvSpPr/>
          <p:nvPr/>
        </p:nvSpPr>
        <p:spPr>
          <a:xfrm>
            <a:off x="3941083" y="3572749"/>
            <a:ext cx="494818" cy="494818"/>
          </a:xfrm>
          <a:prstGeom prst="ellipse">
            <a:avLst/>
          </a:prstGeom>
          <a:gradFill flip="none" rotWithShape="1">
            <a:gsLst>
              <a:gs pos="0">
                <a:schemeClr val="accent1"/>
              </a:gs>
              <a:gs pos="53000">
                <a:schemeClr val="accent3"/>
              </a:gs>
              <a:gs pos="100000">
                <a:schemeClr val="accent3"/>
              </a:gs>
            </a:gsLst>
            <a:lin ang="2700000" scaled="1"/>
            <a:tileRect/>
          </a:gradFill>
          <a:ln>
            <a:noFill/>
          </a:ln>
          <a:effectLst>
            <a:outerShdw blurRad="381000" dist="254000" dir="2700000" sx="93000" sy="93000" algn="tl" rotWithShape="0">
              <a:srgbClr val="0868DE">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50" name="文字方塊 49"/>
          <p:cNvSpPr txBox="1"/>
          <p:nvPr/>
        </p:nvSpPr>
        <p:spPr>
          <a:xfrm>
            <a:off x="3474857" y="3130215"/>
            <a:ext cx="1550076" cy="368300"/>
          </a:xfrm>
          <a:prstGeom prst="rect">
            <a:avLst/>
          </a:prstGeom>
          <a:noFill/>
        </p:spPr>
        <p:txBody>
          <a:bodyPr wrap="square" rtlCol="0">
            <a:spAutoFit/>
          </a:bodyPr>
          <a:lstStyle/>
          <a:p>
            <a:r>
              <a:rPr lang="zh-TW" altLang="en-US" dirty="0">
                <a:solidFill>
                  <a:schemeClr val="accent4"/>
                </a:solidFill>
              </a:rPr>
              <a:t>請輸入文字</a:t>
            </a:r>
            <a:endParaRPr lang="zh-TW" altLang="en-US" dirty="0">
              <a:solidFill>
                <a:schemeClr val="accent4"/>
              </a:solidFill>
            </a:endParaRPr>
          </a:p>
        </p:txBody>
      </p:sp>
      <p:sp>
        <p:nvSpPr>
          <p:cNvPr id="51" name="矩形: 圆角 1"/>
          <p:cNvSpPr/>
          <p:nvPr/>
        </p:nvSpPr>
        <p:spPr>
          <a:xfrm>
            <a:off x="6434821" y="5166011"/>
            <a:ext cx="494818" cy="494818"/>
          </a:xfrm>
          <a:prstGeom prst="ellipse">
            <a:avLst/>
          </a:prstGeom>
          <a:gradFill flip="none" rotWithShape="1">
            <a:gsLst>
              <a:gs pos="0">
                <a:schemeClr val="accent1"/>
              </a:gs>
              <a:gs pos="53000">
                <a:schemeClr val="accent3"/>
              </a:gs>
              <a:gs pos="100000">
                <a:schemeClr val="accent3"/>
              </a:gs>
            </a:gsLst>
            <a:lin ang="2700000" scaled="1"/>
            <a:tileRect/>
          </a:gradFill>
          <a:ln>
            <a:noFill/>
          </a:ln>
          <a:effectLst>
            <a:outerShdw blurRad="381000" dist="254000" dir="2700000" sx="93000" sy="93000" algn="tl" rotWithShape="0">
              <a:srgbClr val="0868DE">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52" name="文字方塊 51"/>
          <p:cNvSpPr txBox="1"/>
          <p:nvPr/>
        </p:nvSpPr>
        <p:spPr>
          <a:xfrm>
            <a:off x="5980169" y="5720359"/>
            <a:ext cx="1550076" cy="368300"/>
          </a:xfrm>
          <a:prstGeom prst="rect">
            <a:avLst/>
          </a:prstGeom>
          <a:noFill/>
        </p:spPr>
        <p:txBody>
          <a:bodyPr wrap="square" rtlCol="0">
            <a:spAutoFit/>
          </a:bodyPr>
          <a:lstStyle/>
          <a:p>
            <a:r>
              <a:rPr lang="zh-TW" altLang="en-US" dirty="0">
                <a:solidFill>
                  <a:schemeClr val="accent4"/>
                </a:solidFill>
              </a:rPr>
              <a:t>請輸入文字</a:t>
            </a:r>
            <a:endParaRPr lang="zh-TW" altLang="en-US" dirty="0">
              <a:solidFill>
                <a:schemeClr val="accent4"/>
              </a:solidFill>
            </a:endParaRPr>
          </a:p>
        </p:txBody>
      </p:sp>
      <p:sp>
        <p:nvSpPr>
          <p:cNvPr id="20" name="文字方塊 19"/>
          <p:cNvSpPr txBox="1"/>
          <p:nvPr/>
        </p:nvSpPr>
        <p:spPr>
          <a:xfrm>
            <a:off x="1337376" y="1423357"/>
            <a:ext cx="1406538" cy="645160"/>
          </a:xfrm>
          <a:prstGeom prst="rect">
            <a:avLst/>
          </a:prstGeom>
          <a:noFill/>
        </p:spPr>
        <p:txBody>
          <a:bodyPr wrap="square" rtlCol="0">
            <a:spAutoFit/>
          </a:bodyPr>
          <a:lstStyle/>
          <a:p>
            <a:r>
              <a:rPr lang="en-US" altLang="zh-TW" sz="3600" dirty="0">
                <a:solidFill>
                  <a:schemeClr val="accent3"/>
                </a:solidFill>
                <a:latin typeface="+mj-ea"/>
                <a:ea typeface="+mj-ea"/>
              </a:rPr>
              <a:t>70%</a:t>
            </a:r>
            <a:endParaRPr lang="zh-TW" altLang="en-US" sz="3600" dirty="0">
              <a:solidFill>
                <a:schemeClr val="accent3"/>
              </a:solidFill>
              <a:latin typeface="+mj-ea"/>
              <a:ea typeface="+mj-ea"/>
            </a:endParaRPr>
          </a:p>
        </p:txBody>
      </p:sp>
      <p:sp>
        <p:nvSpPr>
          <p:cNvPr id="21" name="文字方塊 20"/>
          <p:cNvSpPr txBox="1"/>
          <p:nvPr/>
        </p:nvSpPr>
        <p:spPr>
          <a:xfrm>
            <a:off x="4960977" y="1423357"/>
            <a:ext cx="1406538" cy="645160"/>
          </a:xfrm>
          <a:prstGeom prst="rect">
            <a:avLst/>
          </a:prstGeom>
          <a:noFill/>
        </p:spPr>
        <p:txBody>
          <a:bodyPr wrap="square" rtlCol="0">
            <a:spAutoFit/>
          </a:bodyPr>
          <a:lstStyle/>
          <a:p>
            <a:r>
              <a:rPr lang="en-US" altLang="zh-TW" sz="3600" dirty="0">
                <a:solidFill>
                  <a:schemeClr val="accent3"/>
                </a:solidFill>
                <a:latin typeface="+mj-ea"/>
                <a:ea typeface="+mj-ea"/>
              </a:rPr>
              <a:t>60%</a:t>
            </a:r>
            <a:endParaRPr lang="zh-TW" altLang="en-US" sz="3600" dirty="0">
              <a:solidFill>
                <a:schemeClr val="accent3"/>
              </a:solidFill>
              <a:latin typeface="+mj-ea"/>
              <a:ea typeface="+mj-ea"/>
            </a:endParaRPr>
          </a:p>
        </p:txBody>
      </p:sp>
      <p:sp>
        <p:nvSpPr>
          <p:cNvPr id="22" name="文字方塊 21"/>
          <p:cNvSpPr txBox="1"/>
          <p:nvPr/>
        </p:nvSpPr>
        <p:spPr>
          <a:xfrm>
            <a:off x="8614012" y="1423357"/>
            <a:ext cx="1406538" cy="645160"/>
          </a:xfrm>
          <a:prstGeom prst="rect">
            <a:avLst/>
          </a:prstGeom>
          <a:noFill/>
        </p:spPr>
        <p:txBody>
          <a:bodyPr wrap="square" rtlCol="0">
            <a:spAutoFit/>
          </a:bodyPr>
          <a:lstStyle/>
          <a:p>
            <a:r>
              <a:rPr lang="en-US" altLang="zh-TW" sz="3600" dirty="0">
                <a:solidFill>
                  <a:schemeClr val="accent3"/>
                </a:solidFill>
                <a:latin typeface="+mj-ea"/>
                <a:ea typeface="+mj-ea"/>
              </a:rPr>
              <a:t>90%</a:t>
            </a:r>
            <a:endParaRPr lang="zh-TW" altLang="en-US" sz="3600" dirty="0">
              <a:solidFill>
                <a:schemeClr val="accent3"/>
              </a:solidFill>
              <a:latin typeface="+mj-ea"/>
              <a:ea typeface="+mj-ea"/>
            </a:endParaRPr>
          </a:p>
        </p:txBody>
      </p:sp>
      <p:sp>
        <p:nvSpPr>
          <p:cNvPr id="23" name="文字方塊 22"/>
          <p:cNvSpPr txBox="1"/>
          <p:nvPr/>
        </p:nvSpPr>
        <p:spPr>
          <a:xfrm>
            <a:off x="4587542" y="1129536"/>
            <a:ext cx="2076956" cy="398780"/>
          </a:xfrm>
          <a:prstGeom prst="rect">
            <a:avLst/>
          </a:prstGeom>
          <a:noFill/>
        </p:spPr>
        <p:txBody>
          <a:bodyPr wrap="square" rtlCol="0">
            <a:spAutoFit/>
          </a:bodyPr>
          <a:lstStyle/>
          <a:p>
            <a:r>
              <a:rPr lang="zh-TW" altLang="en-US" sz="2000" dirty="0">
                <a:solidFill>
                  <a:schemeClr val="accent4"/>
                </a:solidFill>
                <a:latin typeface="+mj-ea"/>
                <a:ea typeface="+mj-ea"/>
              </a:rPr>
              <a:t>請輸入小標題</a:t>
            </a:r>
            <a:endParaRPr lang="zh-TW" altLang="en-US" sz="2000" dirty="0">
              <a:solidFill>
                <a:schemeClr val="accent4"/>
              </a:solidFill>
              <a:latin typeface="+mj-ea"/>
              <a:ea typeface="+mj-ea"/>
            </a:endParaRPr>
          </a:p>
        </p:txBody>
      </p:sp>
      <p:sp>
        <p:nvSpPr>
          <p:cNvPr id="24" name="文字方塊 23"/>
          <p:cNvSpPr txBox="1"/>
          <p:nvPr/>
        </p:nvSpPr>
        <p:spPr>
          <a:xfrm>
            <a:off x="8168227" y="1129536"/>
            <a:ext cx="2076956" cy="398780"/>
          </a:xfrm>
          <a:prstGeom prst="rect">
            <a:avLst/>
          </a:prstGeom>
          <a:noFill/>
        </p:spPr>
        <p:txBody>
          <a:bodyPr wrap="square" rtlCol="0">
            <a:spAutoFit/>
          </a:bodyPr>
          <a:lstStyle/>
          <a:p>
            <a:r>
              <a:rPr lang="zh-TW" altLang="en-US" sz="2000" dirty="0">
                <a:solidFill>
                  <a:schemeClr val="accent4"/>
                </a:solidFill>
                <a:latin typeface="+mj-ea"/>
                <a:ea typeface="+mj-ea"/>
              </a:rPr>
              <a:t>請輸入小標題</a:t>
            </a:r>
            <a:endParaRPr lang="zh-TW" altLang="en-US" sz="2000" dirty="0">
              <a:solidFill>
                <a:schemeClr val="accent4"/>
              </a:solidFill>
              <a:latin typeface="+mj-ea"/>
              <a:ea typeface="+mj-ea"/>
            </a:endParaRPr>
          </a:p>
        </p:txBody>
      </p:sp>
      <p:sp>
        <p:nvSpPr>
          <p:cNvPr id="25" name="文字方塊 24"/>
          <p:cNvSpPr txBox="1"/>
          <p:nvPr/>
        </p:nvSpPr>
        <p:spPr>
          <a:xfrm>
            <a:off x="762234" y="2870707"/>
            <a:ext cx="2076956" cy="398780"/>
          </a:xfrm>
          <a:prstGeom prst="rect">
            <a:avLst/>
          </a:prstGeom>
          <a:noFill/>
        </p:spPr>
        <p:txBody>
          <a:bodyPr wrap="square" rtlCol="0">
            <a:spAutoFit/>
          </a:bodyPr>
          <a:lstStyle/>
          <a:p>
            <a:r>
              <a:rPr lang="zh-TW" altLang="en-US" sz="2000" dirty="0">
                <a:solidFill>
                  <a:schemeClr val="accent4"/>
                </a:solidFill>
                <a:latin typeface="+mj-ea"/>
                <a:ea typeface="+mj-ea"/>
              </a:rPr>
              <a:t>請輸入小標題</a:t>
            </a:r>
            <a:endParaRPr lang="zh-TW" altLang="en-US" sz="2000" dirty="0">
              <a:solidFill>
                <a:schemeClr val="accent4"/>
              </a:solidFill>
              <a:latin typeface="+mj-ea"/>
              <a:ea typeface="+mj-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圓角 27"/>
          <p:cNvSpPr/>
          <p:nvPr/>
        </p:nvSpPr>
        <p:spPr>
          <a:xfrm>
            <a:off x="803275" y="1141132"/>
            <a:ext cx="10621962" cy="4880256"/>
          </a:xfrm>
          <a:prstGeom prst="roundRect">
            <a:avLst>
              <a:gd name="adj" fmla="val 5079"/>
            </a:avLst>
          </a:prstGeom>
          <a:solidFill>
            <a:srgbClr val="F6F6F6"/>
          </a:solidFill>
          <a:ln>
            <a:noFill/>
          </a:ln>
          <a:effectLst>
            <a:outerShdw blurRad="279400" dist="266700" dir="2700000" sx="95000" sy="95000" algn="tl"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dirty="0">
              <a:solidFill>
                <a:srgbClr val="FFFFFF"/>
              </a:solidFill>
              <a:latin typeface="Arial" panose="020B0604020202020204"/>
              <a:ea typeface="思源黑体 CN Light" panose="020B0300000000000000" charset="-122"/>
            </a:endParaRPr>
          </a:p>
        </p:txBody>
      </p:sp>
      <p:sp>
        <p:nvSpPr>
          <p:cNvPr id="34" name="文字方塊 33"/>
          <p:cNvSpPr txBox="1"/>
          <p:nvPr/>
        </p:nvSpPr>
        <p:spPr>
          <a:xfrm>
            <a:off x="692628" y="424317"/>
            <a:ext cx="1605280" cy="521970"/>
          </a:xfrm>
          <a:prstGeom prst="rect">
            <a:avLst/>
          </a:prstGeom>
          <a:noFill/>
        </p:spPr>
        <p:txBody>
          <a:bodyPr wrap="none" rtlCol="0">
            <a:spAutoFit/>
          </a:bodyPr>
          <a:lstStyle/>
          <a:p>
            <a:r>
              <a:rPr lang="zh-TW" altLang="en-US" sz="2800" dirty="0">
                <a:latin typeface="+mj-ea"/>
                <a:ea typeface="+mj-ea"/>
              </a:rPr>
              <a:t>請輸標題</a:t>
            </a:r>
            <a:endParaRPr lang="zh-TW" altLang="en-US" sz="2800" dirty="0">
              <a:latin typeface="+mj-ea"/>
              <a:ea typeface="+mj-ea"/>
            </a:endParaRPr>
          </a:p>
        </p:txBody>
      </p:sp>
      <p:cxnSp>
        <p:nvCxnSpPr>
          <p:cNvPr id="38" name="直線接點 37"/>
          <p:cNvCxnSpPr/>
          <p:nvPr/>
        </p:nvCxnSpPr>
        <p:spPr>
          <a:xfrm>
            <a:off x="955535" y="6021388"/>
            <a:ext cx="1026181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5" name="圖表 4"/>
          <p:cNvGraphicFramePr/>
          <p:nvPr/>
        </p:nvGraphicFramePr>
        <p:xfrm>
          <a:off x="-762000" y="424317"/>
          <a:ext cx="13761141" cy="7302363"/>
        </p:xfrm>
        <a:graphic>
          <a:graphicData uri="http://schemas.openxmlformats.org/drawingml/2006/chart">
            <c:chart xmlns:c="http://schemas.openxmlformats.org/drawingml/2006/chart" xmlns:r="http://schemas.openxmlformats.org/officeDocument/2006/relationships" r:id="rId1"/>
          </a:graphicData>
        </a:graphic>
      </p:graphicFrame>
      <p:sp>
        <p:nvSpPr>
          <p:cNvPr id="42" name="文字方塊 41"/>
          <p:cNvSpPr txBox="1"/>
          <p:nvPr/>
        </p:nvSpPr>
        <p:spPr>
          <a:xfrm>
            <a:off x="955535" y="1309813"/>
            <a:ext cx="2076956" cy="398780"/>
          </a:xfrm>
          <a:prstGeom prst="rect">
            <a:avLst/>
          </a:prstGeom>
          <a:noFill/>
        </p:spPr>
        <p:txBody>
          <a:bodyPr wrap="square" rtlCol="0">
            <a:spAutoFit/>
          </a:bodyPr>
          <a:lstStyle/>
          <a:p>
            <a:r>
              <a:rPr lang="zh-TW" altLang="en-US" sz="2000" dirty="0">
                <a:solidFill>
                  <a:schemeClr val="accent4"/>
                </a:solidFill>
                <a:latin typeface="+mj-ea"/>
                <a:ea typeface="+mj-ea"/>
              </a:rPr>
              <a:t>請輸入小標題</a:t>
            </a:r>
            <a:endParaRPr lang="zh-TW" altLang="en-US" sz="2000" dirty="0">
              <a:solidFill>
                <a:schemeClr val="accent4"/>
              </a:solidFill>
              <a:latin typeface="+mj-ea"/>
              <a:ea typeface="+mj-ea"/>
            </a:endParaRPr>
          </a:p>
        </p:txBody>
      </p:sp>
      <p:sp>
        <p:nvSpPr>
          <p:cNvPr id="30" name="矩形: 圆角 1"/>
          <p:cNvSpPr/>
          <p:nvPr/>
        </p:nvSpPr>
        <p:spPr>
          <a:xfrm>
            <a:off x="4329221" y="4406198"/>
            <a:ext cx="494818" cy="494818"/>
          </a:xfrm>
          <a:prstGeom prst="ellipse">
            <a:avLst/>
          </a:prstGeom>
          <a:gradFill flip="none" rotWithShape="1">
            <a:gsLst>
              <a:gs pos="0">
                <a:schemeClr val="accent1"/>
              </a:gs>
              <a:gs pos="53000">
                <a:schemeClr val="accent3"/>
              </a:gs>
              <a:gs pos="100000">
                <a:schemeClr val="accent3"/>
              </a:gs>
            </a:gsLst>
            <a:lin ang="2700000" scaled="1"/>
            <a:tileRect/>
          </a:gradFill>
          <a:ln>
            <a:noFill/>
          </a:ln>
          <a:effectLst>
            <a:outerShdw blurRad="381000" dist="254000" dir="2700000" sx="93000" sy="93000" algn="tl" rotWithShape="0">
              <a:srgbClr val="0868DE">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50" name="文字方塊 49"/>
          <p:cNvSpPr txBox="1"/>
          <p:nvPr/>
        </p:nvSpPr>
        <p:spPr>
          <a:xfrm>
            <a:off x="3862995" y="3963664"/>
            <a:ext cx="1550076" cy="368300"/>
          </a:xfrm>
          <a:prstGeom prst="rect">
            <a:avLst/>
          </a:prstGeom>
          <a:noFill/>
        </p:spPr>
        <p:txBody>
          <a:bodyPr wrap="square" rtlCol="0">
            <a:spAutoFit/>
          </a:bodyPr>
          <a:lstStyle/>
          <a:p>
            <a:r>
              <a:rPr lang="zh-TW" altLang="en-US" dirty="0">
                <a:solidFill>
                  <a:schemeClr val="accent4"/>
                </a:solidFill>
              </a:rPr>
              <a:t>請輸入文字</a:t>
            </a:r>
            <a:endParaRPr lang="zh-TW" altLang="en-US" dirty="0">
              <a:solidFill>
                <a:schemeClr val="accent4"/>
              </a:solidFill>
            </a:endParaRPr>
          </a:p>
        </p:txBody>
      </p:sp>
      <p:sp>
        <p:nvSpPr>
          <p:cNvPr id="51" name="矩形: 圆角 1"/>
          <p:cNvSpPr/>
          <p:nvPr/>
        </p:nvSpPr>
        <p:spPr>
          <a:xfrm>
            <a:off x="9441731" y="2567497"/>
            <a:ext cx="494818" cy="494818"/>
          </a:xfrm>
          <a:prstGeom prst="ellipse">
            <a:avLst/>
          </a:prstGeom>
          <a:gradFill flip="none" rotWithShape="1">
            <a:gsLst>
              <a:gs pos="0">
                <a:schemeClr val="accent1"/>
              </a:gs>
              <a:gs pos="53000">
                <a:schemeClr val="accent3"/>
              </a:gs>
              <a:gs pos="100000">
                <a:schemeClr val="accent3"/>
              </a:gs>
            </a:gsLst>
            <a:lin ang="2700000" scaled="1"/>
            <a:tileRect/>
          </a:gradFill>
          <a:ln>
            <a:noFill/>
          </a:ln>
          <a:effectLst>
            <a:outerShdw blurRad="381000" dist="254000" dir="2700000" sx="93000" sy="93000" algn="tl" rotWithShape="0">
              <a:srgbClr val="0868DE">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20" name="文字方塊 19"/>
          <p:cNvSpPr txBox="1"/>
          <p:nvPr/>
        </p:nvSpPr>
        <p:spPr>
          <a:xfrm>
            <a:off x="2912069" y="1325202"/>
            <a:ext cx="5267290" cy="368300"/>
          </a:xfrm>
          <a:prstGeom prst="rect">
            <a:avLst/>
          </a:prstGeom>
          <a:noFill/>
        </p:spPr>
        <p:txBody>
          <a:bodyPr wrap="square" rtlCol="0">
            <a:spAutoFit/>
          </a:bodyPr>
          <a:lstStyle/>
          <a:p>
            <a:r>
              <a:rPr lang="zh-TW" altLang="en-US" dirty="0">
                <a:solidFill>
                  <a:schemeClr val="accent4"/>
                </a:solidFill>
              </a:rPr>
              <a:t>請輸入文字請輸入文字請輸入文字請輸入文字</a:t>
            </a:r>
            <a:endParaRPr lang="zh-TW" altLang="en-US" dirty="0">
              <a:solidFill>
                <a:schemeClr val="accent4"/>
              </a:solidFill>
            </a:endParaRPr>
          </a:p>
        </p:txBody>
      </p:sp>
      <p:sp>
        <p:nvSpPr>
          <p:cNvPr id="21" name="文字方塊 20"/>
          <p:cNvSpPr txBox="1"/>
          <p:nvPr/>
        </p:nvSpPr>
        <p:spPr>
          <a:xfrm>
            <a:off x="8914102" y="2024424"/>
            <a:ext cx="1550076" cy="368300"/>
          </a:xfrm>
          <a:prstGeom prst="rect">
            <a:avLst/>
          </a:prstGeom>
          <a:noFill/>
        </p:spPr>
        <p:txBody>
          <a:bodyPr wrap="square" rtlCol="0">
            <a:spAutoFit/>
          </a:bodyPr>
          <a:lstStyle/>
          <a:p>
            <a:r>
              <a:rPr lang="zh-TW" altLang="en-US" dirty="0">
                <a:solidFill>
                  <a:schemeClr val="accent4"/>
                </a:solidFill>
              </a:rPr>
              <a:t>請輸入文字</a:t>
            </a:r>
            <a:endParaRPr lang="zh-TW" altLang="en-US" dirty="0">
              <a:solidFill>
                <a:schemeClr val="accent4"/>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字方塊 32"/>
          <p:cNvSpPr txBox="1"/>
          <p:nvPr/>
        </p:nvSpPr>
        <p:spPr>
          <a:xfrm>
            <a:off x="10030091" y="1741513"/>
            <a:ext cx="323850" cy="398780"/>
          </a:xfrm>
          <a:prstGeom prst="rect">
            <a:avLst/>
          </a:prstGeom>
          <a:noFill/>
        </p:spPr>
        <p:txBody>
          <a:bodyPr wrap="none" rtlCol="0">
            <a:spAutoFit/>
          </a:bodyPr>
          <a:lstStyle/>
          <a:p>
            <a:r>
              <a:rPr lang="en-US" altLang="zh-TW" sz="2000" dirty="0">
                <a:solidFill>
                  <a:schemeClr val="bg1"/>
                </a:solidFill>
              </a:rPr>
              <a:t>3</a:t>
            </a:r>
            <a:endParaRPr lang="zh-TW" altLang="en-US" sz="2000" dirty="0">
              <a:solidFill>
                <a:schemeClr val="bg1"/>
              </a:solidFill>
            </a:endParaRPr>
          </a:p>
        </p:txBody>
      </p:sp>
      <p:sp>
        <p:nvSpPr>
          <p:cNvPr id="34" name="文字方塊 33"/>
          <p:cNvSpPr txBox="1"/>
          <p:nvPr/>
        </p:nvSpPr>
        <p:spPr>
          <a:xfrm>
            <a:off x="657903" y="435892"/>
            <a:ext cx="1605280" cy="521970"/>
          </a:xfrm>
          <a:prstGeom prst="rect">
            <a:avLst/>
          </a:prstGeom>
          <a:noFill/>
        </p:spPr>
        <p:txBody>
          <a:bodyPr wrap="none" rtlCol="0">
            <a:spAutoFit/>
          </a:bodyPr>
          <a:lstStyle/>
          <a:p>
            <a:r>
              <a:rPr lang="zh-TW" altLang="en-US" sz="2800" dirty="0">
                <a:latin typeface="+mj-ea"/>
                <a:ea typeface="+mj-ea"/>
              </a:rPr>
              <a:t>請輸標題</a:t>
            </a:r>
            <a:endParaRPr lang="zh-TW" altLang="en-US" sz="2800" dirty="0">
              <a:latin typeface="+mj-ea"/>
              <a:ea typeface="+mj-ea"/>
            </a:endParaRPr>
          </a:p>
        </p:txBody>
      </p:sp>
      <p:sp>
        <p:nvSpPr>
          <p:cNvPr id="18" name="矩形: 圓角 17"/>
          <p:cNvSpPr/>
          <p:nvPr/>
        </p:nvSpPr>
        <p:spPr>
          <a:xfrm>
            <a:off x="803275" y="1004161"/>
            <a:ext cx="3281045" cy="1200330"/>
          </a:xfrm>
          <a:prstGeom prst="roundRect">
            <a:avLst>
              <a:gd name="adj" fmla="val 5079"/>
            </a:avLst>
          </a:prstGeom>
          <a:solidFill>
            <a:srgbClr val="F6F6F6"/>
          </a:solidFill>
          <a:ln>
            <a:noFill/>
          </a:ln>
          <a:effectLst>
            <a:outerShdw blurRad="279400" dist="266700" dir="2700000" sx="95000" sy="95000" algn="tl"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dirty="0">
              <a:solidFill>
                <a:srgbClr val="FFFFFF"/>
              </a:solidFill>
              <a:latin typeface="Arial" panose="020B0604020202020204"/>
              <a:ea typeface="思源黑体 CN Light" panose="020B0300000000000000" charset="-122"/>
            </a:endParaRPr>
          </a:p>
        </p:txBody>
      </p:sp>
      <p:graphicFrame>
        <p:nvGraphicFramePr>
          <p:cNvPr id="19" name="圖表 18"/>
          <p:cNvGraphicFramePr/>
          <p:nvPr/>
        </p:nvGraphicFramePr>
        <p:xfrm>
          <a:off x="2309789" y="956552"/>
          <a:ext cx="1943322" cy="1295548"/>
        </p:xfrm>
        <a:graphic>
          <a:graphicData uri="http://schemas.openxmlformats.org/drawingml/2006/chart">
            <c:chart xmlns:c="http://schemas.openxmlformats.org/drawingml/2006/chart" xmlns:r="http://schemas.openxmlformats.org/officeDocument/2006/relationships" r:id="rId1"/>
          </a:graphicData>
        </a:graphic>
      </p:graphicFrame>
      <p:sp>
        <p:nvSpPr>
          <p:cNvPr id="20" name="矩形: 圓角 19"/>
          <p:cNvSpPr/>
          <p:nvPr/>
        </p:nvSpPr>
        <p:spPr>
          <a:xfrm>
            <a:off x="4587542" y="1004161"/>
            <a:ext cx="3281045" cy="1200330"/>
          </a:xfrm>
          <a:prstGeom prst="roundRect">
            <a:avLst>
              <a:gd name="adj" fmla="val 5079"/>
            </a:avLst>
          </a:prstGeom>
          <a:solidFill>
            <a:srgbClr val="F6F6F6"/>
          </a:solidFill>
          <a:ln>
            <a:noFill/>
          </a:ln>
          <a:effectLst>
            <a:outerShdw blurRad="279400" dist="266700" dir="2700000" sx="95000" sy="95000" algn="tl"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dirty="0">
              <a:solidFill>
                <a:srgbClr val="FFFFFF"/>
              </a:solidFill>
              <a:latin typeface="Arial" panose="020B0604020202020204"/>
              <a:ea typeface="思源黑体 CN Light" panose="020B0300000000000000" charset="-122"/>
            </a:endParaRPr>
          </a:p>
        </p:txBody>
      </p:sp>
      <p:graphicFrame>
        <p:nvGraphicFramePr>
          <p:cNvPr id="21" name="圖表 20"/>
          <p:cNvGraphicFramePr/>
          <p:nvPr/>
        </p:nvGraphicFramePr>
        <p:xfrm>
          <a:off x="6011414" y="956552"/>
          <a:ext cx="1943322" cy="1295548"/>
        </p:xfrm>
        <a:graphic>
          <a:graphicData uri="http://schemas.openxmlformats.org/drawingml/2006/chart">
            <c:chart xmlns:c="http://schemas.openxmlformats.org/drawingml/2006/chart" xmlns:r="http://schemas.openxmlformats.org/officeDocument/2006/relationships" r:id="rId2"/>
          </a:graphicData>
        </a:graphic>
      </p:graphicFrame>
      <p:sp>
        <p:nvSpPr>
          <p:cNvPr id="22" name="矩形: 圓角 21"/>
          <p:cNvSpPr/>
          <p:nvPr/>
        </p:nvSpPr>
        <p:spPr>
          <a:xfrm>
            <a:off x="8144193" y="1004161"/>
            <a:ext cx="3281045" cy="1200330"/>
          </a:xfrm>
          <a:prstGeom prst="roundRect">
            <a:avLst>
              <a:gd name="adj" fmla="val 5079"/>
            </a:avLst>
          </a:prstGeom>
          <a:solidFill>
            <a:srgbClr val="F6F6F6"/>
          </a:solidFill>
          <a:ln>
            <a:noFill/>
          </a:ln>
          <a:effectLst>
            <a:outerShdw blurRad="279400" dist="266700" dir="2700000" sx="95000" sy="95000" algn="tl"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dirty="0">
              <a:solidFill>
                <a:srgbClr val="FFFFFF"/>
              </a:solidFill>
              <a:latin typeface="Arial" panose="020B0604020202020204"/>
              <a:ea typeface="思源黑体 CN Light" panose="020B0300000000000000" charset="-122"/>
            </a:endParaRPr>
          </a:p>
        </p:txBody>
      </p:sp>
      <p:graphicFrame>
        <p:nvGraphicFramePr>
          <p:cNvPr id="35" name="圖表 34"/>
          <p:cNvGraphicFramePr/>
          <p:nvPr/>
        </p:nvGraphicFramePr>
        <p:xfrm>
          <a:off x="9690050" y="956552"/>
          <a:ext cx="1943322" cy="1295548"/>
        </p:xfrm>
        <a:graphic>
          <a:graphicData uri="http://schemas.openxmlformats.org/drawingml/2006/chart">
            <c:chart xmlns:c="http://schemas.openxmlformats.org/drawingml/2006/chart" xmlns:r="http://schemas.openxmlformats.org/officeDocument/2006/relationships" r:id="rId3"/>
          </a:graphicData>
        </a:graphic>
      </p:graphicFrame>
      <p:sp>
        <p:nvSpPr>
          <p:cNvPr id="39" name="文字方塊 38"/>
          <p:cNvSpPr txBox="1"/>
          <p:nvPr/>
        </p:nvSpPr>
        <p:spPr>
          <a:xfrm>
            <a:off x="2884323" y="1404271"/>
            <a:ext cx="794253" cy="398780"/>
          </a:xfrm>
          <a:prstGeom prst="rect">
            <a:avLst/>
          </a:prstGeom>
          <a:noFill/>
        </p:spPr>
        <p:txBody>
          <a:bodyPr wrap="square" rtlCol="0">
            <a:spAutoFit/>
          </a:bodyPr>
          <a:lstStyle/>
          <a:p>
            <a:r>
              <a:rPr lang="en-US" altLang="zh-TW" sz="2000" dirty="0">
                <a:solidFill>
                  <a:schemeClr val="accent4"/>
                </a:solidFill>
                <a:latin typeface="+mj-ea"/>
                <a:ea typeface="+mj-ea"/>
              </a:rPr>
              <a:t>70%</a:t>
            </a:r>
            <a:endParaRPr lang="zh-TW" altLang="en-US" sz="2000" dirty="0">
              <a:solidFill>
                <a:schemeClr val="accent4"/>
              </a:solidFill>
              <a:latin typeface="+mj-ea"/>
              <a:ea typeface="+mj-ea"/>
            </a:endParaRPr>
          </a:p>
        </p:txBody>
      </p:sp>
      <p:sp>
        <p:nvSpPr>
          <p:cNvPr id="40" name="文字方塊 39"/>
          <p:cNvSpPr txBox="1"/>
          <p:nvPr/>
        </p:nvSpPr>
        <p:spPr>
          <a:xfrm>
            <a:off x="6642988" y="1404271"/>
            <a:ext cx="794253" cy="398780"/>
          </a:xfrm>
          <a:prstGeom prst="rect">
            <a:avLst/>
          </a:prstGeom>
          <a:noFill/>
        </p:spPr>
        <p:txBody>
          <a:bodyPr wrap="square" rtlCol="0">
            <a:spAutoFit/>
          </a:bodyPr>
          <a:lstStyle/>
          <a:p>
            <a:r>
              <a:rPr lang="en-US" altLang="zh-TW" sz="2000" dirty="0">
                <a:solidFill>
                  <a:schemeClr val="accent4"/>
                </a:solidFill>
                <a:latin typeface="+mj-ea"/>
                <a:ea typeface="+mj-ea"/>
              </a:rPr>
              <a:t>60%</a:t>
            </a:r>
            <a:endParaRPr lang="zh-TW" altLang="en-US" sz="2000" dirty="0">
              <a:solidFill>
                <a:schemeClr val="accent4"/>
              </a:solidFill>
              <a:latin typeface="+mj-ea"/>
              <a:ea typeface="+mj-ea"/>
            </a:endParaRPr>
          </a:p>
        </p:txBody>
      </p:sp>
      <p:sp>
        <p:nvSpPr>
          <p:cNvPr id="41" name="文字方塊 40"/>
          <p:cNvSpPr txBox="1"/>
          <p:nvPr/>
        </p:nvSpPr>
        <p:spPr>
          <a:xfrm>
            <a:off x="10300339" y="1404271"/>
            <a:ext cx="794253" cy="398780"/>
          </a:xfrm>
          <a:prstGeom prst="rect">
            <a:avLst/>
          </a:prstGeom>
          <a:noFill/>
        </p:spPr>
        <p:txBody>
          <a:bodyPr wrap="square" rtlCol="0">
            <a:spAutoFit/>
          </a:bodyPr>
          <a:lstStyle/>
          <a:p>
            <a:r>
              <a:rPr lang="en-US" altLang="zh-TW" sz="2000" dirty="0">
                <a:solidFill>
                  <a:schemeClr val="accent4"/>
                </a:solidFill>
                <a:latin typeface="+mj-ea"/>
                <a:ea typeface="+mj-ea"/>
              </a:rPr>
              <a:t>90%</a:t>
            </a:r>
            <a:endParaRPr lang="zh-TW" altLang="en-US" sz="2000" dirty="0">
              <a:solidFill>
                <a:schemeClr val="accent4"/>
              </a:solidFill>
              <a:latin typeface="+mj-ea"/>
              <a:ea typeface="+mj-ea"/>
            </a:endParaRPr>
          </a:p>
        </p:txBody>
      </p:sp>
      <p:cxnSp>
        <p:nvCxnSpPr>
          <p:cNvPr id="46" name="直線接點 45"/>
          <p:cNvCxnSpPr/>
          <p:nvPr/>
        </p:nvCxnSpPr>
        <p:spPr>
          <a:xfrm flipV="1">
            <a:off x="4060917" y="1241209"/>
            <a:ext cx="0" cy="84782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7" name="文字方塊 66"/>
          <p:cNvSpPr txBox="1"/>
          <p:nvPr/>
        </p:nvSpPr>
        <p:spPr>
          <a:xfrm>
            <a:off x="839965" y="1404271"/>
            <a:ext cx="2076956" cy="398780"/>
          </a:xfrm>
          <a:prstGeom prst="rect">
            <a:avLst/>
          </a:prstGeom>
          <a:noFill/>
        </p:spPr>
        <p:txBody>
          <a:bodyPr wrap="square" rtlCol="0">
            <a:spAutoFit/>
          </a:bodyPr>
          <a:lstStyle/>
          <a:p>
            <a:r>
              <a:rPr lang="zh-TW" altLang="en-US" sz="2000" dirty="0">
                <a:solidFill>
                  <a:schemeClr val="accent4"/>
                </a:solidFill>
                <a:latin typeface="+mj-ea"/>
                <a:ea typeface="+mj-ea"/>
              </a:rPr>
              <a:t>請輸入小標題</a:t>
            </a:r>
            <a:endParaRPr lang="zh-TW" altLang="en-US" sz="2000" dirty="0">
              <a:solidFill>
                <a:schemeClr val="accent4"/>
              </a:solidFill>
              <a:latin typeface="+mj-ea"/>
              <a:ea typeface="+mj-ea"/>
            </a:endParaRPr>
          </a:p>
        </p:txBody>
      </p:sp>
      <p:sp>
        <p:nvSpPr>
          <p:cNvPr id="68" name="文字方塊 67"/>
          <p:cNvSpPr txBox="1"/>
          <p:nvPr/>
        </p:nvSpPr>
        <p:spPr>
          <a:xfrm>
            <a:off x="4608179" y="1404271"/>
            <a:ext cx="2076956" cy="398780"/>
          </a:xfrm>
          <a:prstGeom prst="rect">
            <a:avLst/>
          </a:prstGeom>
          <a:noFill/>
        </p:spPr>
        <p:txBody>
          <a:bodyPr wrap="square" rtlCol="0">
            <a:spAutoFit/>
          </a:bodyPr>
          <a:lstStyle/>
          <a:p>
            <a:r>
              <a:rPr lang="zh-TW" altLang="en-US" sz="2000" dirty="0">
                <a:solidFill>
                  <a:schemeClr val="accent4"/>
                </a:solidFill>
                <a:latin typeface="+mj-ea"/>
                <a:ea typeface="+mj-ea"/>
              </a:rPr>
              <a:t>請輸入小標題</a:t>
            </a:r>
            <a:endParaRPr lang="zh-TW" altLang="en-US" sz="2000" dirty="0">
              <a:solidFill>
                <a:schemeClr val="accent4"/>
              </a:solidFill>
              <a:latin typeface="+mj-ea"/>
              <a:ea typeface="+mj-ea"/>
            </a:endParaRPr>
          </a:p>
        </p:txBody>
      </p:sp>
      <p:sp>
        <p:nvSpPr>
          <p:cNvPr id="69" name="文字方塊 68"/>
          <p:cNvSpPr txBox="1"/>
          <p:nvPr/>
        </p:nvSpPr>
        <p:spPr>
          <a:xfrm>
            <a:off x="8269199" y="1404271"/>
            <a:ext cx="2076956" cy="398780"/>
          </a:xfrm>
          <a:prstGeom prst="rect">
            <a:avLst/>
          </a:prstGeom>
          <a:noFill/>
        </p:spPr>
        <p:txBody>
          <a:bodyPr wrap="square" rtlCol="0">
            <a:spAutoFit/>
          </a:bodyPr>
          <a:lstStyle/>
          <a:p>
            <a:r>
              <a:rPr lang="zh-TW" altLang="en-US" sz="2000" dirty="0">
                <a:solidFill>
                  <a:schemeClr val="accent4"/>
                </a:solidFill>
                <a:latin typeface="+mj-ea"/>
                <a:ea typeface="+mj-ea"/>
              </a:rPr>
              <a:t>請輸入小標題</a:t>
            </a:r>
            <a:endParaRPr lang="zh-TW" altLang="en-US" sz="2000" dirty="0">
              <a:solidFill>
                <a:schemeClr val="accent4"/>
              </a:solidFill>
              <a:latin typeface="+mj-ea"/>
              <a:ea typeface="+mj-ea"/>
            </a:endParaRPr>
          </a:p>
        </p:txBody>
      </p:sp>
      <p:sp>
        <p:nvSpPr>
          <p:cNvPr id="71" name="矩形: 圓角 70"/>
          <p:cNvSpPr/>
          <p:nvPr/>
        </p:nvSpPr>
        <p:spPr>
          <a:xfrm>
            <a:off x="803275" y="2489147"/>
            <a:ext cx="10630882" cy="3532241"/>
          </a:xfrm>
          <a:prstGeom prst="roundRect">
            <a:avLst>
              <a:gd name="adj" fmla="val 5079"/>
            </a:avLst>
          </a:prstGeom>
          <a:solidFill>
            <a:srgbClr val="F6F6F6"/>
          </a:solidFill>
          <a:ln>
            <a:noFill/>
          </a:ln>
          <a:effectLst>
            <a:outerShdw blurRad="279400" dist="266700" dir="2700000" sx="95000" sy="95000" algn="tl"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dirty="0">
              <a:solidFill>
                <a:srgbClr val="FFFFFF"/>
              </a:solidFill>
              <a:latin typeface="Arial" panose="020B0604020202020204"/>
              <a:ea typeface="思源黑体 CN Light" panose="020B0300000000000000" charset="-122"/>
            </a:endParaRPr>
          </a:p>
        </p:txBody>
      </p:sp>
      <p:sp>
        <p:nvSpPr>
          <p:cNvPr id="73" name="文字方塊 72"/>
          <p:cNvSpPr txBox="1"/>
          <p:nvPr/>
        </p:nvSpPr>
        <p:spPr>
          <a:xfrm>
            <a:off x="913628" y="3429000"/>
            <a:ext cx="3060338" cy="1476375"/>
          </a:xfrm>
          <a:prstGeom prst="rect">
            <a:avLst/>
          </a:prstGeom>
          <a:noFill/>
        </p:spPr>
        <p:txBody>
          <a:bodyPr wrap="square" rtlCol="0">
            <a:spAutoFit/>
          </a:bodyPr>
          <a:lstStyle/>
          <a:p>
            <a:r>
              <a:rPr lang="zh-TW" altLang="en-US" dirty="0">
                <a:solidFill>
                  <a:schemeClr val="accent4"/>
                </a:solidFill>
              </a:rPr>
              <a:t>請輸入文字請輸入文字請輸入文字請輸入文字請輸入文字請輸入文字請輸入文字請輸入文字請輸入文字請輸入文字</a:t>
            </a:r>
            <a:endParaRPr lang="zh-TW" altLang="en-US" dirty="0">
              <a:solidFill>
                <a:schemeClr val="accent4"/>
              </a:solidFill>
            </a:endParaRPr>
          </a:p>
        </p:txBody>
      </p:sp>
      <p:cxnSp>
        <p:nvCxnSpPr>
          <p:cNvPr id="75" name="直線接點 74"/>
          <p:cNvCxnSpPr/>
          <p:nvPr/>
        </p:nvCxnSpPr>
        <p:spPr>
          <a:xfrm flipV="1">
            <a:off x="7836688" y="1241209"/>
            <a:ext cx="0" cy="84782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6" name="直線接點 75"/>
          <p:cNvCxnSpPr/>
          <p:nvPr/>
        </p:nvCxnSpPr>
        <p:spPr>
          <a:xfrm flipV="1">
            <a:off x="11434157" y="1241209"/>
            <a:ext cx="0" cy="84782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7" name="直線接點 76"/>
          <p:cNvCxnSpPr/>
          <p:nvPr/>
        </p:nvCxnSpPr>
        <p:spPr>
          <a:xfrm>
            <a:off x="910073" y="6021388"/>
            <a:ext cx="1026474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0" name="文字方塊 79"/>
          <p:cNvSpPr txBox="1"/>
          <p:nvPr/>
        </p:nvSpPr>
        <p:spPr>
          <a:xfrm>
            <a:off x="6428865" y="3429000"/>
            <a:ext cx="604392" cy="3067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TW" sz="1400">
                <a:solidFill>
                  <a:srgbClr val="FFFFFF"/>
                </a:solidFill>
                <a:latin typeface="思源黑体 CN Bold" panose="020B0800000000000000" charset="-122"/>
                <a:ea typeface="思源黑体 CN Bold" panose="020B0800000000000000" charset="-122"/>
              </a:rPr>
              <a:t>90</a:t>
            </a:r>
            <a:endParaRPr kumimoji="0" lang="zh-TW" altLang="en-US" sz="1400" b="0" i="0" u="none" strike="noStrike" kern="1200" cap="none" spc="0" normalizeH="0" baseline="0" noProof="0" dirty="0">
              <a:ln>
                <a:noFill/>
              </a:ln>
              <a:solidFill>
                <a:srgbClr val="FFFFFF"/>
              </a:solidFill>
              <a:effectLst/>
              <a:uLnTx/>
              <a:uFillTx/>
              <a:latin typeface="思源黑体 CN Bold" panose="020B0800000000000000" charset="-122"/>
              <a:ea typeface="思源黑体 CN Bold" panose="020B0800000000000000" charset="-122"/>
              <a:cs typeface="+mn-cs"/>
            </a:endParaRPr>
          </a:p>
        </p:txBody>
      </p:sp>
      <p:graphicFrame>
        <p:nvGraphicFramePr>
          <p:cNvPr id="36" name="圖表 35"/>
          <p:cNvGraphicFramePr/>
          <p:nvPr/>
        </p:nvGraphicFramePr>
        <p:xfrm>
          <a:off x="5326817" y="1903230"/>
          <a:ext cx="5847998" cy="4184751"/>
        </p:xfrm>
        <a:graphic>
          <a:graphicData uri="http://schemas.openxmlformats.org/drawingml/2006/chart">
            <c:chart xmlns:c="http://schemas.openxmlformats.org/drawingml/2006/chart" xmlns:r="http://schemas.openxmlformats.org/officeDocument/2006/relationships" r:id="rId4"/>
          </a:graphicData>
        </a:graphic>
      </p:graphicFrame>
      <p:sp>
        <p:nvSpPr>
          <p:cNvPr id="37" name="文字方塊 36"/>
          <p:cNvSpPr txBox="1"/>
          <p:nvPr/>
        </p:nvSpPr>
        <p:spPr>
          <a:xfrm>
            <a:off x="839965" y="2798651"/>
            <a:ext cx="2076956" cy="398780"/>
          </a:xfrm>
          <a:prstGeom prst="rect">
            <a:avLst/>
          </a:prstGeom>
          <a:noFill/>
        </p:spPr>
        <p:txBody>
          <a:bodyPr wrap="square" rtlCol="0">
            <a:spAutoFit/>
          </a:bodyPr>
          <a:lstStyle/>
          <a:p>
            <a:r>
              <a:rPr lang="zh-TW" altLang="en-US" sz="2000" dirty="0">
                <a:solidFill>
                  <a:schemeClr val="accent4"/>
                </a:solidFill>
                <a:latin typeface="+mj-ea"/>
                <a:ea typeface="+mj-ea"/>
              </a:rPr>
              <a:t>請輸入小標題</a:t>
            </a:r>
            <a:endParaRPr lang="zh-TW" altLang="en-US" sz="2000" dirty="0">
              <a:solidFill>
                <a:schemeClr val="accent4"/>
              </a:solidFill>
              <a:latin typeface="+mj-ea"/>
              <a:ea typeface="+mj-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圓角 27"/>
          <p:cNvSpPr/>
          <p:nvPr/>
        </p:nvSpPr>
        <p:spPr>
          <a:xfrm>
            <a:off x="803275" y="2916821"/>
            <a:ext cx="2376273" cy="3104567"/>
          </a:xfrm>
          <a:prstGeom prst="roundRect">
            <a:avLst>
              <a:gd name="adj" fmla="val 5701"/>
            </a:avLst>
          </a:prstGeom>
          <a:solidFill>
            <a:srgbClr val="F6F6F6"/>
          </a:solidFill>
          <a:ln>
            <a:noFill/>
          </a:ln>
          <a:effectLst>
            <a:outerShdw blurRad="279400" dist="266700" dir="2700000" sx="95000" sy="95000" algn="tl"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dirty="0">
              <a:solidFill>
                <a:srgbClr val="FFFFFF"/>
              </a:solidFill>
              <a:latin typeface="Arial" panose="020B0604020202020204"/>
              <a:ea typeface="思源黑体 CN Light" panose="020B0300000000000000" charset="-122"/>
            </a:endParaRPr>
          </a:p>
        </p:txBody>
      </p:sp>
      <p:sp>
        <p:nvSpPr>
          <p:cNvPr id="34" name="文字方塊 33"/>
          <p:cNvSpPr txBox="1"/>
          <p:nvPr/>
        </p:nvSpPr>
        <p:spPr>
          <a:xfrm>
            <a:off x="657903" y="435892"/>
            <a:ext cx="1605280" cy="521970"/>
          </a:xfrm>
          <a:prstGeom prst="rect">
            <a:avLst/>
          </a:prstGeom>
          <a:noFill/>
        </p:spPr>
        <p:txBody>
          <a:bodyPr wrap="none" rtlCol="0">
            <a:spAutoFit/>
          </a:bodyPr>
          <a:lstStyle/>
          <a:p>
            <a:r>
              <a:rPr lang="zh-TW" altLang="en-US" sz="2800" dirty="0">
                <a:latin typeface="+mj-ea"/>
                <a:ea typeface="+mj-ea"/>
              </a:rPr>
              <a:t>請輸標題</a:t>
            </a:r>
            <a:endParaRPr lang="zh-TW" altLang="en-US" sz="2800" dirty="0">
              <a:latin typeface="+mj-ea"/>
              <a:ea typeface="+mj-ea"/>
            </a:endParaRPr>
          </a:p>
        </p:txBody>
      </p:sp>
      <p:pic>
        <p:nvPicPr>
          <p:cNvPr id="40" name="圖片 39" descr="一張含有 建築物, 超高層建築, 藍色, 城市 的圖片&#10;&#10;自動產生的描述"/>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03274" y="1240990"/>
            <a:ext cx="2376273" cy="1922405"/>
          </a:xfrm>
          <a:prstGeom prst="rect">
            <a:avLst/>
          </a:prstGeom>
        </p:spPr>
      </p:pic>
      <p:sp>
        <p:nvSpPr>
          <p:cNvPr id="29" name="文字方塊 28"/>
          <p:cNvSpPr txBox="1"/>
          <p:nvPr/>
        </p:nvSpPr>
        <p:spPr>
          <a:xfrm>
            <a:off x="1222261" y="3497998"/>
            <a:ext cx="1550076" cy="2306955"/>
          </a:xfrm>
          <a:prstGeom prst="rect">
            <a:avLst/>
          </a:prstGeom>
          <a:noFill/>
        </p:spPr>
        <p:txBody>
          <a:bodyPr wrap="square" rtlCol="0">
            <a:spAutoFit/>
          </a:bodyPr>
          <a:lstStyle/>
          <a:p>
            <a:r>
              <a:rPr lang="zh-TW" altLang="en-US" dirty="0">
                <a:solidFill>
                  <a:schemeClr val="accent4"/>
                </a:solidFill>
              </a:rPr>
              <a:t>請輸入文字請輸入文字請輸入文字請輸入文字請輸入文字請輸入文字請輸入文字請輸入文字</a:t>
            </a:r>
            <a:endParaRPr lang="zh-TW" altLang="en-US" dirty="0">
              <a:solidFill>
                <a:schemeClr val="accent4"/>
              </a:solidFill>
            </a:endParaRPr>
          </a:p>
        </p:txBody>
      </p:sp>
      <p:cxnSp>
        <p:nvCxnSpPr>
          <p:cNvPr id="38" name="直線接點 37"/>
          <p:cNvCxnSpPr/>
          <p:nvPr/>
        </p:nvCxnSpPr>
        <p:spPr>
          <a:xfrm>
            <a:off x="947470" y="6021388"/>
            <a:ext cx="208788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6" name="矩形: 圓角 45"/>
          <p:cNvSpPr/>
          <p:nvPr/>
        </p:nvSpPr>
        <p:spPr>
          <a:xfrm>
            <a:off x="3551838" y="2916821"/>
            <a:ext cx="2376273" cy="3104567"/>
          </a:xfrm>
          <a:prstGeom prst="roundRect">
            <a:avLst>
              <a:gd name="adj" fmla="val 5701"/>
            </a:avLst>
          </a:prstGeom>
          <a:solidFill>
            <a:srgbClr val="F6F6F6"/>
          </a:solidFill>
          <a:ln>
            <a:noFill/>
          </a:ln>
          <a:effectLst>
            <a:outerShdw blurRad="279400" dist="266700" dir="2700000" sx="95000" sy="95000" algn="tl"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dirty="0">
              <a:solidFill>
                <a:srgbClr val="FFFFFF"/>
              </a:solidFill>
              <a:latin typeface="Arial" panose="020B0604020202020204"/>
              <a:ea typeface="思源黑体 CN Light" panose="020B0300000000000000" charset="-122"/>
            </a:endParaRPr>
          </a:p>
        </p:txBody>
      </p:sp>
      <p:sp>
        <p:nvSpPr>
          <p:cNvPr id="47" name="矩形: 圓角 46"/>
          <p:cNvSpPr/>
          <p:nvPr/>
        </p:nvSpPr>
        <p:spPr>
          <a:xfrm>
            <a:off x="6300401" y="2916821"/>
            <a:ext cx="2376273" cy="3104567"/>
          </a:xfrm>
          <a:prstGeom prst="roundRect">
            <a:avLst>
              <a:gd name="adj" fmla="val 5701"/>
            </a:avLst>
          </a:prstGeom>
          <a:solidFill>
            <a:srgbClr val="F6F6F6"/>
          </a:solidFill>
          <a:ln>
            <a:noFill/>
          </a:ln>
          <a:effectLst>
            <a:outerShdw blurRad="279400" dist="266700" dir="2700000" sx="95000" sy="95000" algn="tl"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dirty="0">
              <a:solidFill>
                <a:srgbClr val="FFFFFF"/>
              </a:solidFill>
              <a:latin typeface="Arial" panose="020B0604020202020204"/>
              <a:ea typeface="思源黑体 CN Light" panose="020B0300000000000000" charset="-122"/>
            </a:endParaRPr>
          </a:p>
        </p:txBody>
      </p:sp>
      <p:sp>
        <p:nvSpPr>
          <p:cNvPr id="48" name="矩形: 圓角 47"/>
          <p:cNvSpPr/>
          <p:nvPr/>
        </p:nvSpPr>
        <p:spPr>
          <a:xfrm>
            <a:off x="9048965" y="2916821"/>
            <a:ext cx="2376273" cy="3104567"/>
          </a:xfrm>
          <a:prstGeom prst="roundRect">
            <a:avLst>
              <a:gd name="adj" fmla="val 5701"/>
            </a:avLst>
          </a:prstGeom>
          <a:solidFill>
            <a:srgbClr val="F6F6F6"/>
          </a:solidFill>
          <a:ln>
            <a:noFill/>
          </a:ln>
          <a:effectLst>
            <a:outerShdw blurRad="279400" dist="266700" dir="2700000" sx="95000" sy="95000" algn="tl"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dirty="0">
              <a:solidFill>
                <a:srgbClr val="FFFFFF"/>
              </a:solidFill>
              <a:latin typeface="Arial" panose="020B0604020202020204"/>
              <a:ea typeface="思源黑体 CN Light" panose="020B0300000000000000" charset="-122"/>
            </a:endParaRPr>
          </a:p>
        </p:txBody>
      </p:sp>
      <p:pic>
        <p:nvPicPr>
          <p:cNvPr id="50" name="圖片 49" descr="一張含有 建築物, 超高層建築, 藍色, 城市 的圖片&#10;&#10;自動產生的描述"/>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98616" y="1240987"/>
            <a:ext cx="2376273" cy="1922409"/>
          </a:xfrm>
          <a:prstGeom prst="rect">
            <a:avLst/>
          </a:prstGeom>
        </p:spPr>
      </p:pic>
      <p:pic>
        <p:nvPicPr>
          <p:cNvPr id="3" name="圖片 2" descr="一張含有 室外, 建築物, 直式, 城市 的圖片&#10;&#10;自動產生的描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0052" y="1240990"/>
            <a:ext cx="2374488" cy="1922402"/>
          </a:xfrm>
          <a:prstGeom prst="rect">
            <a:avLst/>
          </a:prstGeom>
        </p:spPr>
      </p:pic>
      <p:pic>
        <p:nvPicPr>
          <p:cNvPr id="51" name="圖片 50" descr="一張含有 室外, 建築物, 直式, 城市 的圖片&#10;&#10;自動產生的描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3609" y="1240990"/>
            <a:ext cx="2374488" cy="1922402"/>
          </a:xfrm>
          <a:prstGeom prst="rect">
            <a:avLst/>
          </a:prstGeom>
        </p:spPr>
      </p:pic>
      <p:sp>
        <p:nvSpPr>
          <p:cNvPr id="52" name="矩形 51"/>
          <p:cNvSpPr/>
          <p:nvPr/>
        </p:nvSpPr>
        <p:spPr>
          <a:xfrm>
            <a:off x="808036" y="1240990"/>
            <a:ext cx="2367939" cy="1922402"/>
          </a:xfrm>
          <a:prstGeom prst="rect">
            <a:avLst/>
          </a:prstGeom>
          <a:solidFill>
            <a:schemeClr val="accent4">
              <a:lumMod val="90000"/>
              <a:lumOff val="1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TW" altLang="en-US" sz="1800" b="0" i="0" u="none" strike="noStrike" kern="1200" cap="none" spc="0" normalizeH="0" baseline="0" noProof="0" dirty="0">
              <a:ln>
                <a:noFill/>
              </a:ln>
              <a:solidFill>
                <a:srgbClr val="FFFFFF"/>
              </a:solidFill>
              <a:effectLst/>
              <a:uLnTx/>
              <a:uFillTx/>
              <a:latin typeface="Arial" panose="020B0604020202020204"/>
              <a:ea typeface="思源黑体 CN Light" panose="020B0300000000000000" charset="-122"/>
              <a:cs typeface="+mn-cs"/>
            </a:endParaRPr>
          </a:p>
        </p:txBody>
      </p:sp>
      <p:sp>
        <p:nvSpPr>
          <p:cNvPr id="53" name="矩形 52"/>
          <p:cNvSpPr/>
          <p:nvPr/>
        </p:nvSpPr>
        <p:spPr>
          <a:xfrm>
            <a:off x="3563742" y="1240990"/>
            <a:ext cx="2367939" cy="1922402"/>
          </a:xfrm>
          <a:prstGeom prst="rect">
            <a:avLst/>
          </a:prstGeom>
          <a:solidFill>
            <a:schemeClr val="accent4">
              <a:lumMod val="90000"/>
              <a:lumOff val="1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TW" altLang="en-US" sz="1800" b="0" i="0" u="none" strike="noStrike" kern="1200" cap="none" spc="0" normalizeH="0" baseline="0" noProof="0" dirty="0">
              <a:ln>
                <a:noFill/>
              </a:ln>
              <a:solidFill>
                <a:srgbClr val="FFFFFF"/>
              </a:solidFill>
              <a:effectLst/>
              <a:uLnTx/>
              <a:uFillTx/>
              <a:latin typeface="Arial" panose="020B0604020202020204"/>
              <a:ea typeface="思源黑体 CN Light" panose="020B0300000000000000" charset="-122"/>
              <a:cs typeface="+mn-cs"/>
            </a:endParaRPr>
          </a:p>
        </p:txBody>
      </p:sp>
      <p:sp>
        <p:nvSpPr>
          <p:cNvPr id="54" name="矩形 53"/>
          <p:cNvSpPr/>
          <p:nvPr/>
        </p:nvSpPr>
        <p:spPr>
          <a:xfrm>
            <a:off x="6291475" y="1240987"/>
            <a:ext cx="2367939" cy="1922405"/>
          </a:xfrm>
          <a:prstGeom prst="rect">
            <a:avLst/>
          </a:prstGeom>
          <a:solidFill>
            <a:schemeClr val="accent4">
              <a:lumMod val="90000"/>
              <a:lumOff val="1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TW" altLang="en-US" sz="1800" b="0" i="0" u="none" strike="noStrike" kern="1200" cap="none" spc="0" normalizeH="0" baseline="0" noProof="0" dirty="0">
              <a:ln>
                <a:noFill/>
              </a:ln>
              <a:solidFill>
                <a:srgbClr val="FFFFFF"/>
              </a:solidFill>
              <a:effectLst/>
              <a:uLnTx/>
              <a:uFillTx/>
              <a:latin typeface="Arial" panose="020B0604020202020204"/>
              <a:ea typeface="思源黑体 CN Light" panose="020B0300000000000000" charset="-122"/>
              <a:cs typeface="+mn-cs"/>
            </a:endParaRPr>
          </a:p>
        </p:txBody>
      </p:sp>
      <p:sp>
        <p:nvSpPr>
          <p:cNvPr id="55" name="矩形 54"/>
          <p:cNvSpPr/>
          <p:nvPr/>
        </p:nvSpPr>
        <p:spPr>
          <a:xfrm>
            <a:off x="9057299" y="1218983"/>
            <a:ext cx="2367939" cy="1922402"/>
          </a:xfrm>
          <a:prstGeom prst="rect">
            <a:avLst/>
          </a:prstGeom>
          <a:solidFill>
            <a:schemeClr val="accent4">
              <a:lumMod val="90000"/>
              <a:lumOff val="1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TW" altLang="en-US" sz="1800" b="0" i="0" u="none" strike="noStrike" kern="1200" cap="none" spc="0" normalizeH="0" baseline="0" noProof="0" dirty="0">
              <a:ln>
                <a:noFill/>
              </a:ln>
              <a:solidFill>
                <a:srgbClr val="FFFFFF"/>
              </a:solidFill>
              <a:effectLst/>
              <a:uLnTx/>
              <a:uFillTx/>
              <a:latin typeface="Arial" panose="020B0604020202020204"/>
              <a:ea typeface="思源黑体 CN Light" panose="020B0300000000000000" charset="-122"/>
              <a:cs typeface="+mn-cs"/>
            </a:endParaRPr>
          </a:p>
        </p:txBody>
      </p:sp>
      <p:sp>
        <p:nvSpPr>
          <p:cNvPr id="56" name="文字方塊 55"/>
          <p:cNvSpPr txBox="1"/>
          <p:nvPr/>
        </p:nvSpPr>
        <p:spPr>
          <a:xfrm>
            <a:off x="3962258" y="3497998"/>
            <a:ext cx="1550076" cy="2306955"/>
          </a:xfrm>
          <a:prstGeom prst="rect">
            <a:avLst/>
          </a:prstGeom>
          <a:noFill/>
        </p:spPr>
        <p:txBody>
          <a:bodyPr wrap="square" rtlCol="0">
            <a:spAutoFit/>
          </a:bodyPr>
          <a:lstStyle/>
          <a:p>
            <a:r>
              <a:rPr lang="zh-TW" altLang="en-US" dirty="0">
                <a:solidFill>
                  <a:schemeClr val="accent4"/>
                </a:solidFill>
              </a:rPr>
              <a:t>請輸入文字請輸入文字請輸入文字請輸入文字請輸入文字請輸入文字請輸入文字請輸入文字</a:t>
            </a:r>
            <a:endParaRPr lang="zh-TW" altLang="en-US" dirty="0">
              <a:solidFill>
                <a:schemeClr val="accent4"/>
              </a:solidFill>
            </a:endParaRPr>
          </a:p>
        </p:txBody>
      </p:sp>
      <p:sp>
        <p:nvSpPr>
          <p:cNvPr id="57" name="文字方塊 56"/>
          <p:cNvSpPr txBox="1"/>
          <p:nvPr/>
        </p:nvSpPr>
        <p:spPr>
          <a:xfrm>
            <a:off x="6700406" y="3497998"/>
            <a:ext cx="1550076" cy="2306955"/>
          </a:xfrm>
          <a:prstGeom prst="rect">
            <a:avLst/>
          </a:prstGeom>
          <a:noFill/>
        </p:spPr>
        <p:txBody>
          <a:bodyPr wrap="square" rtlCol="0">
            <a:spAutoFit/>
          </a:bodyPr>
          <a:lstStyle/>
          <a:p>
            <a:r>
              <a:rPr lang="zh-TW" altLang="en-US" dirty="0">
                <a:solidFill>
                  <a:schemeClr val="accent4"/>
                </a:solidFill>
              </a:rPr>
              <a:t>請輸入文字請輸入文字請輸入文字請輸入文字請輸入文字請輸入文字請輸入文字請輸入文字</a:t>
            </a:r>
            <a:endParaRPr lang="zh-TW" altLang="en-US" dirty="0">
              <a:solidFill>
                <a:schemeClr val="accent4"/>
              </a:solidFill>
            </a:endParaRPr>
          </a:p>
        </p:txBody>
      </p:sp>
      <p:sp>
        <p:nvSpPr>
          <p:cNvPr id="58" name="文字方塊 57"/>
          <p:cNvSpPr txBox="1"/>
          <p:nvPr/>
        </p:nvSpPr>
        <p:spPr>
          <a:xfrm>
            <a:off x="9455815" y="3497998"/>
            <a:ext cx="1550076" cy="2306955"/>
          </a:xfrm>
          <a:prstGeom prst="rect">
            <a:avLst/>
          </a:prstGeom>
          <a:noFill/>
        </p:spPr>
        <p:txBody>
          <a:bodyPr wrap="square" rtlCol="0">
            <a:spAutoFit/>
          </a:bodyPr>
          <a:lstStyle/>
          <a:p>
            <a:r>
              <a:rPr lang="zh-TW" altLang="en-US" dirty="0">
                <a:solidFill>
                  <a:schemeClr val="accent4"/>
                </a:solidFill>
              </a:rPr>
              <a:t>請輸入文字請輸入文字請輸入文字請輸入文字請輸入文字請輸入文字請輸入文字請輸入文字</a:t>
            </a:r>
            <a:endParaRPr lang="zh-TW" altLang="en-US" dirty="0">
              <a:solidFill>
                <a:schemeClr val="accent4"/>
              </a:solidFill>
            </a:endParaRPr>
          </a:p>
        </p:txBody>
      </p:sp>
      <p:cxnSp>
        <p:nvCxnSpPr>
          <p:cNvPr id="59" name="直線接點 58"/>
          <p:cNvCxnSpPr/>
          <p:nvPr/>
        </p:nvCxnSpPr>
        <p:spPr>
          <a:xfrm>
            <a:off x="3693356" y="6021388"/>
            <a:ext cx="208788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直線接點 59"/>
          <p:cNvCxnSpPr/>
          <p:nvPr/>
        </p:nvCxnSpPr>
        <p:spPr>
          <a:xfrm>
            <a:off x="6346846" y="6021388"/>
            <a:ext cx="208788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1" name="直線接點 60"/>
          <p:cNvCxnSpPr/>
          <p:nvPr/>
        </p:nvCxnSpPr>
        <p:spPr>
          <a:xfrm>
            <a:off x="9186913" y="6021388"/>
            <a:ext cx="208788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 name="群組 5"/>
          <p:cNvGrpSpPr/>
          <p:nvPr/>
        </p:nvGrpSpPr>
        <p:grpSpPr>
          <a:xfrm>
            <a:off x="1511825" y="2609233"/>
            <a:ext cx="767035" cy="767035"/>
            <a:chOff x="1511825" y="2609233"/>
            <a:chExt cx="767035" cy="767035"/>
          </a:xfrm>
        </p:grpSpPr>
        <p:sp>
          <p:nvSpPr>
            <p:cNvPr id="30" name="矩形: 圆角 1"/>
            <p:cNvSpPr/>
            <p:nvPr/>
          </p:nvSpPr>
          <p:spPr>
            <a:xfrm>
              <a:off x="1511825" y="2609233"/>
              <a:ext cx="767035" cy="767035"/>
            </a:xfrm>
            <a:prstGeom prst="ellipse">
              <a:avLst/>
            </a:prstGeom>
            <a:gradFill flip="none" rotWithShape="1">
              <a:gsLst>
                <a:gs pos="0">
                  <a:schemeClr val="accent1"/>
                </a:gs>
                <a:gs pos="53000">
                  <a:schemeClr val="accent3"/>
                </a:gs>
                <a:gs pos="100000">
                  <a:schemeClr val="accent3"/>
                </a:gs>
              </a:gsLst>
              <a:lin ang="2700000" scaled="1"/>
              <a:tileRect/>
            </a:gradFill>
            <a:ln>
              <a:noFill/>
            </a:ln>
            <a:effectLst>
              <a:outerShdw blurRad="381000" dist="254000" dir="2700000" sx="93000" sy="93000" algn="tl" rotWithShape="0">
                <a:srgbClr val="0868DE">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33" name="文字方塊 32"/>
            <p:cNvSpPr txBox="1"/>
            <p:nvPr/>
          </p:nvSpPr>
          <p:spPr>
            <a:xfrm>
              <a:off x="1731675" y="2792695"/>
              <a:ext cx="323850" cy="398780"/>
            </a:xfrm>
            <a:prstGeom prst="rect">
              <a:avLst/>
            </a:prstGeom>
            <a:noFill/>
          </p:spPr>
          <p:txBody>
            <a:bodyPr wrap="none" rtlCol="0">
              <a:spAutoFit/>
            </a:bodyPr>
            <a:lstStyle/>
            <a:p>
              <a:r>
                <a:rPr lang="en-US" altLang="zh-TW" sz="2000" dirty="0">
                  <a:solidFill>
                    <a:schemeClr val="bg1"/>
                  </a:solidFill>
                </a:rPr>
                <a:t>1</a:t>
              </a:r>
              <a:endParaRPr lang="zh-TW" altLang="en-US" sz="2000" dirty="0">
                <a:solidFill>
                  <a:schemeClr val="bg1"/>
                </a:solidFill>
              </a:endParaRPr>
            </a:p>
          </p:txBody>
        </p:sp>
      </p:grpSp>
      <p:grpSp>
        <p:nvGrpSpPr>
          <p:cNvPr id="62" name="群組 61"/>
          <p:cNvGrpSpPr/>
          <p:nvPr/>
        </p:nvGrpSpPr>
        <p:grpSpPr>
          <a:xfrm>
            <a:off x="4355564" y="2609233"/>
            <a:ext cx="767035" cy="767035"/>
            <a:chOff x="1511825" y="2609233"/>
            <a:chExt cx="767035" cy="767035"/>
          </a:xfrm>
        </p:grpSpPr>
        <p:sp>
          <p:nvSpPr>
            <p:cNvPr id="63" name="矩形: 圆角 1"/>
            <p:cNvSpPr/>
            <p:nvPr/>
          </p:nvSpPr>
          <p:spPr>
            <a:xfrm>
              <a:off x="1511825" y="2609233"/>
              <a:ext cx="767035" cy="767035"/>
            </a:xfrm>
            <a:prstGeom prst="ellipse">
              <a:avLst/>
            </a:prstGeom>
            <a:gradFill flip="none" rotWithShape="1">
              <a:gsLst>
                <a:gs pos="0">
                  <a:schemeClr val="accent1"/>
                </a:gs>
                <a:gs pos="53000">
                  <a:schemeClr val="accent3"/>
                </a:gs>
                <a:gs pos="100000">
                  <a:schemeClr val="accent3"/>
                </a:gs>
              </a:gsLst>
              <a:lin ang="2700000" scaled="1"/>
              <a:tileRect/>
            </a:gradFill>
            <a:ln>
              <a:noFill/>
            </a:ln>
            <a:effectLst>
              <a:outerShdw blurRad="381000" dist="254000" dir="2700000" sx="93000" sy="93000" algn="tl" rotWithShape="0">
                <a:srgbClr val="0868DE">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64" name="文字方塊 63"/>
            <p:cNvSpPr txBox="1"/>
            <p:nvPr/>
          </p:nvSpPr>
          <p:spPr>
            <a:xfrm>
              <a:off x="1731675" y="2792695"/>
              <a:ext cx="323850" cy="398780"/>
            </a:xfrm>
            <a:prstGeom prst="rect">
              <a:avLst/>
            </a:prstGeom>
            <a:noFill/>
          </p:spPr>
          <p:txBody>
            <a:bodyPr wrap="none" rtlCol="0">
              <a:spAutoFit/>
            </a:bodyPr>
            <a:lstStyle/>
            <a:p>
              <a:r>
                <a:rPr lang="en-US" altLang="zh-TW" sz="2000" dirty="0">
                  <a:solidFill>
                    <a:schemeClr val="bg1"/>
                  </a:solidFill>
                </a:rPr>
                <a:t>2</a:t>
              </a:r>
              <a:endParaRPr lang="zh-TW" altLang="en-US" sz="2000" dirty="0">
                <a:solidFill>
                  <a:schemeClr val="bg1"/>
                </a:solidFill>
              </a:endParaRPr>
            </a:p>
          </p:txBody>
        </p:sp>
      </p:grpSp>
      <p:grpSp>
        <p:nvGrpSpPr>
          <p:cNvPr id="66" name="群組 65"/>
          <p:cNvGrpSpPr/>
          <p:nvPr/>
        </p:nvGrpSpPr>
        <p:grpSpPr>
          <a:xfrm>
            <a:off x="7103234" y="2609233"/>
            <a:ext cx="767035" cy="767035"/>
            <a:chOff x="1511825" y="2609233"/>
            <a:chExt cx="767035" cy="767035"/>
          </a:xfrm>
        </p:grpSpPr>
        <p:sp>
          <p:nvSpPr>
            <p:cNvPr id="67" name="矩形: 圆角 1"/>
            <p:cNvSpPr/>
            <p:nvPr/>
          </p:nvSpPr>
          <p:spPr>
            <a:xfrm>
              <a:off x="1511825" y="2609233"/>
              <a:ext cx="767035" cy="767035"/>
            </a:xfrm>
            <a:prstGeom prst="ellipse">
              <a:avLst/>
            </a:prstGeom>
            <a:gradFill flip="none" rotWithShape="1">
              <a:gsLst>
                <a:gs pos="0">
                  <a:schemeClr val="accent1"/>
                </a:gs>
                <a:gs pos="53000">
                  <a:schemeClr val="accent3"/>
                </a:gs>
                <a:gs pos="100000">
                  <a:schemeClr val="accent3"/>
                </a:gs>
              </a:gsLst>
              <a:lin ang="2700000" scaled="1"/>
              <a:tileRect/>
            </a:gradFill>
            <a:ln>
              <a:noFill/>
            </a:ln>
            <a:effectLst>
              <a:outerShdw blurRad="381000" dist="254000" dir="2700000" sx="93000" sy="93000" algn="tl" rotWithShape="0">
                <a:srgbClr val="0868DE">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68" name="文字方塊 67"/>
            <p:cNvSpPr txBox="1"/>
            <p:nvPr/>
          </p:nvSpPr>
          <p:spPr>
            <a:xfrm>
              <a:off x="1731675" y="2792695"/>
              <a:ext cx="323850" cy="398780"/>
            </a:xfrm>
            <a:prstGeom prst="rect">
              <a:avLst/>
            </a:prstGeom>
            <a:noFill/>
          </p:spPr>
          <p:txBody>
            <a:bodyPr wrap="none" rtlCol="0">
              <a:spAutoFit/>
            </a:bodyPr>
            <a:lstStyle/>
            <a:p>
              <a:r>
                <a:rPr lang="en-US" altLang="zh-TW" sz="2000" dirty="0">
                  <a:solidFill>
                    <a:schemeClr val="bg1"/>
                  </a:solidFill>
                </a:rPr>
                <a:t>3</a:t>
              </a:r>
              <a:endParaRPr lang="zh-TW" altLang="en-US" sz="2000" dirty="0">
                <a:solidFill>
                  <a:schemeClr val="bg1"/>
                </a:solidFill>
              </a:endParaRPr>
            </a:p>
          </p:txBody>
        </p:sp>
      </p:grpSp>
      <p:grpSp>
        <p:nvGrpSpPr>
          <p:cNvPr id="69" name="群組 68"/>
          <p:cNvGrpSpPr/>
          <p:nvPr/>
        </p:nvGrpSpPr>
        <p:grpSpPr>
          <a:xfrm>
            <a:off x="9847335" y="2609233"/>
            <a:ext cx="767035" cy="767035"/>
            <a:chOff x="1511825" y="2609233"/>
            <a:chExt cx="767035" cy="767035"/>
          </a:xfrm>
        </p:grpSpPr>
        <p:sp>
          <p:nvSpPr>
            <p:cNvPr id="70" name="矩形: 圆角 1"/>
            <p:cNvSpPr/>
            <p:nvPr/>
          </p:nvSpPr>
          <p:spPr>
            <a:xfrm>
              <a:off x="1511825" y="2609233"/>
              <a:ext cx="767035" cy="767035"/>
            </a:xfrm>
            <a:prstGeom prst="ellipse">
              <a:avLst/>
            </a:prstGeom>
            <a:gradFill flip="none" rotWithShape="1">
              <a:gsLst>
                <a:gs pos="0">
                  <a:schemeClr val="accent1"/>
                </a:gs>
                <a:gs pos="53000">
                  <a:schemeClr val="accent3"/>
                </a:gs>
                <a:gs pos="100000">
                  <a:schemeClr val="accent3"/>
                </a:gs>
              </a:gsLst>
              <a:lin ang="2700000" scaled="1"/>
              <a:tileRect/>
            </a:gradFill>
            <a:ln>
              <a:noFill/>
            </a:ln>
            <a:effectLst>
              <a:outerShdw blurRad="381000" dist="254000" dir="2700000" sx="93000" sy="93000" algn="tl" rotWithShape="0">
                <a:srgbClr val="0868DE">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71" name="文字方塊 70"/>
            <p:cNvSpPr txBox="1"/>
            <p:nvPr/>
          </p:nvSpPr>
          <p:spPr>
            <a:xfrm>
              <a:off x="1731675" y="2792695"/>
              <a:ext cx="323850" cy="398780"/>
            </a:xfrm>
            <a:prstGeom prst="rect">
              <a:avLst/>
            </a:prstGeom>
            <a:noFill/>
          </p:spPr>
          <p:txBody>
            <a:bodyPr wrap="none" rtlCol="0">
              <a:spAutoFit/>
            </a:bodyPr>
            <a:lstStyle/>
            <a:p>
              <a:r>
                <a:rPr lang="en-US" altLang="zh-TW" sz="2000" dirty="0">
                  <a:solidFill>
                    <a:schemeClr val="bg1"/>
                  </a:solidFill>
                </a:rPr>
                <a:t>4</a:t>
              </a:r>
              <a:endParaRPr lang="zh-TW" altLang="en-US" sz="2000" dirty="0">
                <a:solidFill>
                  <a:schemeClr val="bg1"/>
                </a:solidFil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天空, 室外, 水 的圖片&#10;&#10;自動產生的描述"/>
          <p:cNvPicPr>
            <a:picLocks noChangeAspect="1"/>
          </p:cNvPicPr>
          <p:nvPr/>
        </p:nvPicPr>
        <p:blipFill rotWithShape="1">
          <a:blip r:embed="rId1">
            <a:extLst>
              <a:ext uri="{28A0092B-C50C-407E-A947-70E740481C1C}">
                <a14:useLocalDpi xmlns:a14="http://schemas.microsoft.com/office/drawing/2010/main" val="0"/>
              </a:ext>
            </a:extLst>
          </a:blip>
          <a:srcRect l="3681" t="7976" r="4294" b="29913"/>
          <a:stretch>
            <a:fillRect/>
          </a:stretch>
        </p:blipFill>
        <p:spPr>
          <a:xfrm>
            <a:off x="0" y="0"/>
            <a:ext cx="12192000" cy="4628762"/>
          </a:xfrm>
          <a:prstGeom prst="rect">
            <a:avLst/>
          </a:prstGeom>
        </p:spPr>
      </p:pic>
      <p:sp>
        <p:nvSpPr>
          <p:cNvPr id="30" name="矩形 29"/>
          <p:cNvSpPr/>
          <p:nvPr/>
        </p:nvSpPr>
        <p:spPr>
          <a:xfrm>
            <a:off x="0" y="1"/>
            <a:ext cx="12192000" cy="4628762"/>
          </a:xfrm>
          <a:prstGeom prst="rect">
            <a:avLst/>
          </a:prstGeom>
          <a:solidFill>
            <a:schemeClr val="accent4">
              <a:lumMod val="90000"/>
              <a:lumOff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TW" altLang="en-US" sz="1800" b="0" i="0" u="none" strike="noStrike" kern="1200" cap="none" spc="0" normalizeH="0" baseline="0" noProof="0" dirty="0">
              <a:ln>
                <a:noFill/>
              </a:ln>
              <a:solidFill>
                <a:srgbClr val="FFFFFF"/>
              </a:solidFill>
              <a:effectLst/>
              <a:uLnTx/>
              <a:uFillTx/>
              <a:latin typeface="Arial" panose="020B0604020202020204"/>
              <a:ea typeface="思源黑体 CN Light" panose="020B0300000000000000" charset="-122"/>
              <a:cs typeface="+mn-cs"/>
            </a:endParaRPr>
          </a:p>
        </p:txBody>
      </p:sp>
      <p:sp>
        <p:nvSpPr>
          <p:cNvPr id="32" name="手繪多邊形: 圖案 31"/>
          <p:cNvSpPr/>
          <p:nvPr/>
        </p:nvSpPr>
        <p:spPr>
          <a:xfrm rot="10800000">
            <a:off x="1220059" y="-62542"/>
            <a:ext cx="2477386" cy="2884404"/>
          </a:xfrm>
          <a:custGeom>
            <a:avLst/>
            <a:gdLst>
              <a:gd name="connsiteX0" fmla="*/ 253412 w 2477386"/>
              <a:gd name="connsiteY0" fmla="*/ 0 h 3652080"/>
              <a:gd name="connsiteX1" fmla="*/ 704303 w 2477386"/>
              <a:gd name="connsiteY1" fmla="*/ 0 h 3652080"/>
              <a:gd name="connsiteX2" fmla="*/ 695076 w 2477386"/>
              <a:gd name="connsiteY2" fmla="*/ 91531 h 3652080"/>
              <a:gd name="connsiteX3" fmla="*/ 1238694 w 2477386"/>
              <a:gd name="connsiteY3" fmla="*/ 635149 h 3652080"/>
              <a:gd name="connsiteX4" fmla="*/ 1782312 w 2477386"/>
              <a:gd name="connsiteY4" fmla="*/ 91531 h 3652080"/>
              <a:gd name="connsiteX5" fmla="*/ 1773085 w 2477386"/>
              <a:gd name="connsiteY5" fmla="*/ 0 h 3652080"/>
              <a:gd name="connsiteX6" fmla="*/ 2223974 w 2477386"/>
              <a:gd name="connsiteY6" fmla="*/ 0 h 3652080"/>
              <a:gd name="connsiteX7" fmla="*/ 2477386 w 2477386"/>
              <a:gd name="connsiteY7" fmla="*/ 253412 h 3652080"/>
              <a:gd name="connsiteX8" fmla="*/ 2477386 w 2477386"/>
              <a:gd name="connsiteY8" fmla="*/ 3398668 h 3652080"/>
              <a:gd name="connsiteX9" fmla="*/ 2223974 w 2477386"/>
              <a:gd name="connsiteY9" fmla="*/ 3652080 h 3652080"/>
              <a:gd name="connsiteX10" fmla="*/ 253412 w 2477386"/>
              <a:gd name="connsiteY10" fmla="*/ 3652080 h 3652080"/>
              <a:gd name="connsiteX11" fmla="*/ 0 w 2477386"/>
              <a:gd name="connsiteY11" fmla="*/ 3398668 h 3652080"/>
              <a:gd name="connsiteX12" fmla="*/ 0 w 2477386"/>
              <a:gd name="connsiteY12" fmla="*/ 253412 h 3652080"/>
              <a:gd name="connsiteX13" fmla="*/ 253412 w 2477386"/>
              <a:gd name="connsiteY13" fmla="*/ 0 h 365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77386" h="3652080">
                <a:moveTo>
                  <a:pt x="253412" y="0"/>
                </a:moveTo>
                <a:lnTo>
                  <a:pt x="704303" y="0"/>
                </a:lnTo>
                <a:lnTo>
                  <a:pt x="695076" y="91531"/>
                </a:lnTo>
                <a:cubicBezTo>
                  <a:pt x="695076" y="391763"/>
                  <a:pt x="938462" y="635149"/>
                  <a:pt x="1238694" y="635149"/>
                </a:cubicBezTo>
                <a:cubicBezTo>
                  <a:pt x="1538926" y="635149"/>
                  <a:pt x="1782312" y="391763"/>
                  <a:pt x="1782312" y="91531"/>
                </a:cubicBezTo>
                <a:lnTo>
                  <a:pt x="1773085" y="0"/>
                </a:lnTo>
                <a:lnTo>
                  <a:pt x="2223974" y="0"/>
                </a:lnTo>
                <a:cubicBezTo>
                  <a:pt x="2363930" y="0"/>
                  <a:pt x="2477386" y="113456"/>
                  <a:pt x="2477386" y="253412"/>
                </a:cubicBezTo>
                <a:lnTo>
                  <a:pt x="2477386" y="3398668"/>
                </a:lnTo>
                <a:cubicBezTo>
                  <a:pt x="2477386" y="3538624"/>
                  <a:pt x="2363930" y="3652080"/>
                  <a:pt x="2223974" y="3652080"/>
                </a:cubicBezTo>
                <a:lnTo>
                  <a:pt x="253412" y="3652080"/>
                </a:lnTo>
                <a:cubicBezTo>
                  <a:pt x="113456" y="3652080"/>
                  <a:pt x="0" y="3538624"/>
                  <a:pt x="0" y="3398668"/>
                </a:cubicBezTo>
                <a:lnTo>
                  <a:pt x="0" y="253412"/>
                </a:lnTo>
                <a:cubicBezTo>
                  <a:pt x="0" y="113456"/>
                  <a:pt x="113456" y="0"/>
                  <a:pt x="253412" y="0"/>
                </a:cubicBezTo>
                <a:close/>
              </a:path>
            </a:pathLst>
          </a:custGeom>
          <a:solidFill>
            <a:srgbClr val="F6F6F6"/>
          </a:solidFill>
          <a:ln>
            <a:noFill/>
          </a:ln>
          <a:effectLst>
            <a:outerShdw blurRad="279400" dist="266700" dir="2700000" sx="95000" sy="95000" algn="tl"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TW" altLang="en-US" sz="1800" b="0" i="0" u="none" strike="noStrike" kern="1200" cap="none" spc="0" normalizeH="0" baseline="0" noProof="0" dirty="0">
              <a:ln>
                <a:noFill/>
              </a:ln>
              <a:solidFill>
                <a:srgbClr val="FFFFFF"/>
              </a:solidFill>
              <a:effectLst/>
              <a:uLnTx/>
              <a:uFillTx/>
              <a:latin typeface="Arial" panose="020B0604020202020204"/>
              <a:ea typeface="思源黑体 CN Light" panose="020B0300000000000000" charset="-122"/>
              <a:cs typeface="+mn-cs"/>
            </a:endParaRPr>
          </a:p>
        </p:txBody>
      </p:sp>
      <p:grpSp>
        <p:nvGrpSpPr>
          <p:cNvPr id="22" name="群組 21"/>
          <p:cNvGrpSpPr/>
          <p:nvPr/>
        </p:nvGrpSpPr>
        <p:grpSpPr>
          <a:xfrm>
            <a:off x="1683713" y="2011096"/>
            <a:ext cx="1550076" cy="1550076"/>
            <a:chOff x="243098" y="580010"/>
            <a:chExt cx="2917040" cy="2917040"/>
          </a:xfrm>
        </p:grpSpPr>
        <p:sp>
          <p:nvSpPr>
            <p:cNvPr id="5" name="矩形: 圆角 1"/>
            <p:cNvSpPr/>
            <p:nvPr/>
          </p:nvSpPr>
          <p:spPr>
            <a:xfrm>
              <a:off x="243098" y="580010"/>
              <a:ext cx="2917040" cy="2917040"/>
            </a:xfrm>
            <a:prstGeom prst="ellipse">
              <a:avLst/>
            </a:prstGeom>
            <a:gradFill flip="none" rotWithShape="1">
              <a:gsLst>
                <a:gs pos="0">
                  <a:schemeClr val="accent1"/>
                </a:gs>
                <a:gs pos="53000">
                  <a:schemeClr val="accent3"/>
                </a:gs>
                <a:gs pos="100000">
                  <a:schemeClr val="accent3"/>
                </a:gs>
              </a:gsLst>
              <a:lin ang="2700000" scaled="1"/>
              <a:tileRect/>
            </a:gradFill>
            <a:ln>
              <a:noFill/>
            </a:ln>
            <a:effectLst>
              <a:outerShdw blurRad="381000" dist="254000" dir="2700000" sx="93000" sy="93000" algn="tl" rotWithShape="0">
                <a:srgbClr val="0868DE">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思源黑体 CN Light" panose="020B0300000000000000" charset="-122"/>
                <a:cs typeface="+mn-cs"/>
              </a:endParaRPr>
            </a:p>
          </p:txBody>
        </p:sp>
        <p:sp>
          <p:nvSpPr>
            <p:cNvPr id="6" name="文字方塊 5"/>
            <p:cNvSpPr txBox="1"/>
            <p:nvPr/>
          </p:nvSpPr>
          <p:spPr>
            <a:xfrm>
              <a:off x="1163353" y="1599953"/>
              <a:ext cx="1137387" cy="9822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TW" sz="2800" b="0" i="0" u="none" strike="noStrike" kern="1200" cap="none" spc="0" normalizeH="0" baseline="0" noProof="0" dirty="0">
                  <a:ln>
                    <a:noFill/>
                  </a:ln>
                  <a:solidFill>
                    <a:srgbClr val="FFFFFF"/>
                  </a:solidFill>
                  <a:effectLst/>
                  <a:uLnTx/>
                  <a:uFillTx/>
                  <a:latin typeface="思源黑体 CN Bold" panose="020B0800000000000000" charset="-122"/>
                  <a:ea typeface="思源黑体 CN Bold" panose="020B0800000000000000" charset="-122"/>
                  <a:cs typeface="+mn-cs"/>
                </a:rPr>
                <a:t>04</a:t>
              </a:r>
              <a:endParaRPr kumimoji="0" lang="zh-TW" altLang="en-US" sz="2800" b="0" i="0" u="none" strike="noStrike" kern="1200" cap="none" spc="0" normalizeH="0" baseline="0" noProof="0" dirty="0">
                <a:ln>
                  <a:noFill/>
                </a:ln>
                <a:solidFill>
                  <a:srgbClr val="FFFFFF"/>
                </a:solidFill>
                <a:effectLst/>
                <a:uLnTx/>
                <a:uFillTx/>
                <a:latin typeface="思源黑体 CN Bold" panose="020B0800000000000000" charset="-122"/>
                <a:ea typeface="思源黑体 CN Bold" panose="020B0800000000000000" charset="-122"/>
                <a:cs typeface="+mn-cs"/>
              </a:endParaRPr>
            </a:p>
          </p:txBody>
        </p:sp>
      </p:grpSp>
      <p:sp>
        <p:nvSpPr>
          <p:cNvPr id="29" name="文字方塊 28"/>
          <p:cNvSpPr txBox="1"/>
          <p:nvPr/>
        </p:nvSpPr>
        <p:spPr>
          <a:xfrm>
            <a:off x="1699882" y="582713"/>
            <a:ext cx="1550076" cy="11988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TW" altLang="en-US" sz="1800" b="0" i="0" u="none" strike="noStrike" kern="1200" cap="none" spc="0" normalizeH="0" baseline="0" noProof="0" dirty="0">
                <a:ln>
                  <a:noFill/>
                </a:ln>
                <a:solidFill>
                  <a:srgbClr val="002060"/>
                </a:solidFill>
                <a:effectLst/>
                <a:uLnTx/>
                <a:uFillTx/>
                <a:latin typeface="Arial" panose="020B0604020202020204"/>
                <a:ea typeface="思源黑体 CN Light" panose="020B0300000000000000" charset="-122"/>
                <a:cs typeface="+mn-cs"/>
              </a:rPr>
              <a:t>請輸入文字請輸入文字請輸入文字請輸入文字</a:t>
            </a:r>
            <a:endParaRPr kumimoji="0" lang="zh-TW" altLang="en-US" sz="1800" b="0" i="0" u="none" strike="noStrike" kern="1200" cap="none" spc="0" normalizeH="0" baseline="0" noProof="0" dirty="0">
              <a:ln>
                <a:noFill/>
              </a:ln>
              <a:solidFill>
                <a:srgbClr val="002060"/>
              </a:solidFill>
              <a:effectLst/>
              <a:uLnTx/>
              <a:uFillTx/>
              <a:latin typeface="Arial" panose="020B0604020202020204"/>
              <a:ea typeface="思源黑体 CN Light" panose="020B0300000000000000" charset="-122"/>
              <a:cs typeface="+mn-cs"/>
            </a:endParaRPr>
          </a:p>
        </p:txBody>
      </p:sp>
      <p:cxnSp>
        <p:nvCxnSpPr>
          <p:cNvPr id="11" name="直線接點 10"/>
          <p:cNvCxnSpPr>
            <a:stCxn id="14" idx="3"/>
          </p:cNvCxnSpPr>
          <p:nvPr/>
        </p:nvCxnSpPr>
        <p:spPr>
          <a:xfrm>
            <a:off x="3113305" y="5751134"/>
            <a:ext cx="5172652" cy="8009"/>
          </a:xfrm>
          <a:prstGeom prst="line">
            <a:avLst/>
          </a:prstGeom>
          <a:ln w="1270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2" name="矩形: 圆角 1"/>
          <p:cNvSpPr/>
          <p:nvPr/>
        </p:nvSpPr>
        <p:spPr>
          <a:xfrm rot="16200000">
            <a:off x="7817794" y="5498168"/>
            <a:ext cx="523220" cy="523220"/>
          </a:xfrm>
          <a:prstGeom prst="ellipse">
            <a:avLst/>
          </a:prstGeom>
          <a:gradFill flip="none" rotWithShape="1">
            <a:gsLst>
              <a:gs pos="0">
                <a:schemeClr val="accent1"/>
              </a:gs>
              <a:gs pos="53000">
                <a:schemeClr val="accent3"/>
              </a:gs>
              <a:gs pos="100000">
                <a:schemeClr val="accent3"/>
              </a:gs>
            </a:gsLst>
            <a:lin ang="2700000" scaled="1"/>
            <a:tileRect/>
          </a:gradFill>
          <a:ln>
            <a:noFill/>
          </a:ln>
          <a:effectLst>
            <a:outerShdw blurRad="381000" dist="254000" dir="2700000" sx="93000" sy="93000" algn="tl" rotWithShape="0">
              <a:srgbClr val="0868DE">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23" name="文字方塊 22"/>
          <p:cNvSpPr txBox="1"/>
          <p:nvPr/>
        </p:nvSpPr>
        <p:spPr>
          <a:xfrm>
            <a:off x="8018444" y="5122400"/>
            <a:ext cx="3535680" cy="11068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TW" altLang="en-US" sz="6600" b="0" i="0" u="none" strike="noStrike" kern="1200" cap="none" spc="0" normalizeH="0" baseline="0" noProof="0" dirty="0">
                <a:ln>
                  <a:noFill/>
                </a:ln>
                <a:solidFill>
                  <a:srgbClr val="002060"/>
                </a:solidFill>
                <a:effectLst/>
                <a:uLnTx/>
                <a:uFillTx/>
                <a:latin typeface="思源黑体 CN Bold" panose="020B0800000000000000" charset="-122"/>
                <a:ea typeface="思源黑体 CN Bold" panose="020B0800000000000000" charset="-122"/>
                <a:cs typeface="+mn-cs"/>
              </a:rPr>
              <a:t>未來展望</a:t>
            </a:r>
            <a:endParaRPr kumimoji="0" lang="zh-TW" altLang="en-US" sz="6600" b="0" i="0" u="none" strike="noStrike" kern="1200" cap="none" spc="0" normalizeH="0" baseline="0" noProof="0" dirty="0">
              <a:ln>
                <a:noFill/>
              </a:ln>
              <a:solidFill>
                <a:srgbClr val="002060"/>
              </a:solidFill>
              <a:effectLst/>
              <a:uLnTx/>
              <a:uFillTx/>
              <a:latin typeface="思源黑体 CN Bold" panose="020B0800000000000000" charset="-122"/>
              <a:ea typeface="思源黑体 CN Bold" panose="020B0800000000000000" charset="-122"/>
              <a:cs typeface="+mn-cs"/>
            </a:endParaRPr>
          </a:p>
        </p:txBody>
      </p:sp>
      <p:sp>
        <p:nvSpPr>
          <p:cNvPr id="14" name="文字方塊 13"/>
          <p:cNvSpPr txBox="1"/>
          <p:nvPr/>
        </p:nvSpPr>
        <p:spPr>
          <a:xfrm>
            <a:off x="1804196" y="5197771"/>
            <a:ext cx="1309109" cy="11068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TW" sz="6600" b="0" i="0" u="none" strike="noStrike" kern="1200" cap="none" spc="0" normalizeH="0" baseline="0" noProof="0" dirty="0">
                <a:ln>
                  <a:noFill/>
                </a:ln>
                <a:effectLst/>
                <a:uLnTx/>
                <a:uFillTx/>
                <a:latin typeface="思源黑体 CN Bold" panose="020B0800000000000000" charset="-122"/>
                <a:ea typeface="思源黑体 CN Bold" panose="020B0800000000000000" charset="-122"/>
                <a:cs typeface="+mn-cs"/>
              </a:rPr>
              <a:t>04</a:t>
            </a:r>
            <a:endParaRPr kumimoji="0" lang="zh-TW" altLang="en-US" sz="6600" b="0" i="0" u="none" strike="noStrike" kern="1200" cap="none" spc="0" normalizeH="0" baseline="0" noProof="0" dirty="0">
              <a:ln>
                <a:noFill/>
              </a:ln>
              <a:effectLst/>
              <a:uLnTx/>
              <a:uFillTx/>
              <a:latin typeface="思源黑体 CN Bold" panose="020B0800000000000000" charset="-122"/>
              <a:ea typeface="思源黑体 CN Bold" panose="020B0800000000000000" charset="-122"/>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字方塊 33"/>
          <p:cNvSpPr txBox="1"/>
          <p:nvPr/>
        </p:nvSpPr>
        <p:spPr>
          <a:xfrm>
            <a:off x="657903" y="435892"/>
            <a:ext cx="1605280" cy="521970"/>
          </a:xfrm>
          <a:prstGeom prst="rect">
            <a:avLst/>
          </a:prstGeom>
          <a:noFill/>
        </p:spPr>
        <p:txBody>
          <a:bodyPr wrap="none" rtlCol="0">
            <a:spAutoFit/>
          </a:bodyPr>
          <a:lstStyle/>
          <a:p>
            <a:r>
              <a:rPr lang="zh-TW" altLang="en-US" sz="2800" dirty="0">
                <a:latin typeface="+mj-ea"/>
                <a:ea typeface="+mj-ea"/>
              </a:rPr>
              <a:t>請輸標題</a:t>
            </a:r>
            <a:endParaRPr lang="zh-TW" altLang="en-US" sz="2800" dirty="0">
              <a:latin typeface="+mj-ea"/>
              <a:ea typeface="+mj-ea"/>
            </a:endParaRPr>
          </a:p>
        </p:txBody>
      </p:sp>
      <p:sp>
        <p:nvSpPr>
          <p:cNvPr id="20" name="矩形: 圓角 19"/>
          <p:cNvSpPr/>
          <p:nvPr/>
        </p:nvSpPr>
        <p:spPr>
          <a:xfrm>
            <a:off x="920520" y="1305102"/>
            <a:ext cx="5053560" cy="2178950"/>
          </a:xfrm>
          <a:prstGeom prst="roundRect">
            <a:avLst>
              <a:gd name="adj" fmla="val 7864"/>
            </a:avLst>
          </a:prstGeom>
          <a:solidFill>
            <a:srgbClr val="F6F6F6"/>
          </a:solidFill>
          <a:ln>
            <a:noFill/>
          </a:ln>
          <a:effectLst>
            <a:outerShdw blurRad="279400" dist="266700" dir="2700000" sx="95000" sy="95000" algn="tl"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dirty="0">
              <a:solidFill>
                <a:srgbClr val="FFFFFF"/>
              </a:solidFill>
              <a:latin typeface="Arial" panose="020B0604020202020204"/>
              <a:ea typeface="思源黑体 CN Light" panose="020B0300000000000000" charset="-122"/>
            </a:endParaRPr>
          </a:p>
        </p:txBody>
      </p:sp>
      <p:grpSp>
        <p:nvGrpSpPr>
          <p:cNvPr id="21" name="群組 20"/>
          <p:cNvGrpSpPr/>
          <p:nvPr/>
        </p:nvGrpSpPr>
        <p:grpSpPr>
          <a:xfrm>
            <a:off x="998233" y="1052038"/>
            <a:ext cx="530918" cy="530918"/>
            <a:chOff x="920520" y="1410637"/>
            <a:chExt cx="530918" cy="530918"/>
          </a:xfrm>
        </p:grpSpPr>
        <p:sp>
          <p:nvSpPr>
            <p:cNvPr id="35" name="矩形: 圆角 1"/>
            <p:cNvSpPr/>
            <p:nvPr/>
          </p:nvSpPr>
          <p:spPr>
            <a:xfrm>
              <a:off x="920520" y="1410637"/>
              <a:ext cx="530918" cy="530918"/>
            </a:xfrm>
            <a:prstGeom prst="ellipse">
              <a:avLst/>
            </a:prstGeom>
            <a:gradFill flip="none" rotWithShape="1">
              <a:gsLst>
                <a:gs pos="0">
                  <a:schemeClr val="accent1"/>
                </a:gs>
                <a:gs pos="53000">
                  <a:schemeClr val="accent3"/>
                </a:gs>
                <a:gs pos="100000">
                  <a:schemeClr val="accent3"/>
                </a:gs>
              </a:gsLst>
              <a:lin ang="2700000" scaled="1"/>
              <a:tileRect/>
            </a:gradFill>
            <a:ln>
              <a:noFill/>
            </a:ln>
            <a:effectLst>
              <a:outerShdw blurRad="381000" dist="254000" dir="2700000" sx="93000" sy="93000" algn="tl" rotWithShape="0">
                <a:srgbClr val="0868DE">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39" name="文字方塊 38"/>
            <p:cNvSpPr txBox="1"/>
            <p:nvPr/>
          </p:nvSpPr>
          <p:spPr>
            <a:xfrm>
              <a:off x="1022312" y="1476041"/>
              <a:ext cx="352425" cy="398780"/>
            </a:xfrm>
            <a:prstGeom prst="rect">
              <a:avLst/>
            </a:prstGeom>
            <a:noFill/>
          </p:spPr>
          <p:txBody>
            <a:bodyPr wrap="none" rtlCol="0">
              <a:spAutoFit/>
            </a:bodyPr>
            <a:lstStyle/>
            <a:p>
              <a:r>
                <a:rPr lang="en-US" altLang="zh-TW" sz="2000" dirty="0">
                  <a:solidFill>
                    <a:schemeClr val="bg1"/>
                  </a:solidFill>
                </a:rPr>
                <a:t>S</a:t>
              </a:r>
              <a:endParaRPr lang="zh-TW" altLang="en-US" sz="2000" dirty="0">
                <a:solidFill>
                  <a:schemeClr val="bg1"/>
                </a:solidFill>
              </a:endParaRPr>
            </a:p>
          </p:txBody>
        </p:sp>
      </p:grpSp>
      <p:cxnSp>
        <p:nvCxnSpPr>
          <p:cNvPr id="22" name="直線接點 21"/>
          <p:cNvCxnSpPr/>
          <p:nvPr/>
        </p:nvCxnSpPr>
        <p:spPr>
          <a:xfrm>
            <a:off x="5974080" y="1517552"/>
            <a:ext cx="7620" cy="174380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文字方塊 17"/>
          <p:cNvSpPr txBox="1"/>
          <p:nvPr/>
        </p:nvSpPr>
        <p:spPr>
          <a:xfrm>
            <a:off x="1263692" y="1953385"/>
            <a:ext cx="3935277" cy="922020"/>
          </a:xfrm>
          <a:prstGeom prst="rect">
            <a:avLst/>
          </a:prstGeom>
          <a:noFill/>
        </p:spPr>
        <p:txBody>
          <a:bodyPr wrap="square" rtlCol="0">
            <a:spAutoFit/>
          </a:bodyPr>
          <a:lstStyle/>
          <a:p>
            <a:r>
              <a:rPr lang="zh-TW" altLang="en-US" dirty="0">
                <a:solidFill>
                  <a:schemeClr val="accent4"/>
                </a:solidFill>
              </a:rPr>
              <a:t>請輸入文字請輸入文字請輸入文字請輸入文字請輸入文字請輸入文字請輸入文字請輸入文字請輸入文字</a:t>
            </a:r>
            <a:endParaRPr lang="zh-TW" altLang="en-US" dirty="0">
              <a:solidFill>
                <a:schemeClr val="accent4"/>
              </a:solidFill>
            </a:endParaRPr>
          </a:p>
        </p:txBody>
      </p:sp>
      <p:sp>
        <p:nvSpPr>
          <p:cNvPr id="41" name="矩形: 圓角 40"/>
          <p:cNvSpPr/>
          <p:nvPr/>
        </p:nvSpPr>
        <p:spPr>
          <a:xfrm>
            <a:off x="6371678" y="1305102"/>
            <a:ext cx="5053560" cy="2178950"/>
          </a:xfrm>
          <a:prstGeom prst="roundRect">
            <a:avLst>
              <a:gd name="adj" fmla="val 7864"/>
            </a:avLst>
          </a:prstGeom>
          <a:solidFill>
            <a:srgbClr val="F6F6F6"/>
          </a:solidFill>
          <a:ln>
            <a:noFill/>
          </a:ln>
          <a:effectLst>
            <a:outerShdw blurRad="279400" dist="266700" dir="2700000" sx="95000" sy="95000" algn="tl"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dirty="0">
              <a:solidFill>
                <a:srgbClr val="FFFFFF"/>
              </a:solidFill>
              <a:latin typeface="Arial" panose="020B0604020202020204"/>
              <a:ea typeface="思源黑体 CN Light" panose="020B0300000000000000" charset="-122"/>
            </a:endParaRPr>
          </a:p>
        </p:txBody>
      </p:sp>
      <p:sp>
        <p:nvSpPr>
          <p:cNvPr id="42" name="矩形: 圓角 41"/>
          <p:cNvSpPr/>
          <p:nvPr/>
        </p:nvSpPr>
        <p:spPr>
          <a:xfrm>
            <a:off x="920520" y="3842438"/>
            <a:ext cx="5053560" cy="2178950"/>
          </a:xfrm>
          <a:prstGeom prst="roundRect">
            <a:avLst>
              <a:gd name="adj" fmla="val 7864"/>
            </a:avLst>
          </a:prstGeom>
          <a:solidFill>
            <a:srgbClr val="F6F6F6"/>
          </a:solidFill>
          <a:ln>
            <a:noFill/>
          </a:ln>
          <a:effectLst>
            <a:outerShdw blurRad="279400" dist="266700" dir="2700000" sx="95000" sy="95000" algn="tl"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dirty="0">
              <a:solidFill>
                <a:srgbClr val="FFFFFF"/>
              </a:solidFill>
              <a:latin typeface="Arial" panose="020B0604020202020204"/>
              <a:ea typeface="思源黑体 CN Light" panose="020B0300000000000000" charset="-122"/>
            </a:endParaRPr>
          </a:p>
        </p:txBody>
      </p:sp>
      <p:sp>
        <p:nvSpPr>
          <p:cNvPr id="43" name="矩形: 圓角 42"/>
          <p:cNvSpPr/>
          <p:nvPr/>
        </p:nvSpPr>
        <p:spPr>
          <a:xfrm>
            <a:off x="6371678" y="3842438"/>
            <a:ext cx="5053560" cy="2178950"/>
          </a:xfrm>
          <a:prstGeom prst="roundRect">
            <a:avLst>
              <a:gd name="adj" fmla="val 7864"/>
            </a:avLst>
          </a:prstGeom>
          <a:solidFill>
            <a:srgbClr val="F6F6F6"/>
          </a:solidFill>
          <a:ln>
            <a:noFill/>
          </a:ln>
          <a:effectLst>
            <a:outerShdw blurRad="279400" dist="266700" dir="2700000" sx="95000" sy="95000" algn="tl"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dirty="0">
              <a:solidFill>
                <a:srgbClr val="FFFFFF"/>
              </a:solidFill>
              <a:latin typeface="Arial" panose="020B0604020202020204"/>
              <a:ea typeface="思源黑体 CN Light" panose="020B0300000000000000" charset="-122"/>
            </a:endParaRPr>
          </a:p>
        </p:txBody>
      </p:sp>
      <p:sp>
        <p:nvSpPr>
          <p:cNvPr id="32" name="矩形: 圆角 1"/>
          <p:cNvSpPr/>
          <p:nvPr/>
        </p:nvSpPr>
        <p:spPr>
          <a:xfrm>
            <a:off x="5143030" y="2731433"/>
            <a:ext cx="1558277" cy="1558277"/>
          </a:xfrm>
          <a:prstGeom prst="ellipse">
            <a:avLst/>
          </a:prstGeom>
          <a:gradFill flip="none" rotWithShape="1">
            <a:gsLst>
              <a:gs pos="0">
                <a:schemeClr val="accent1"/>
              </a:gs>
              <a:gs pos="53000">
                <a:schemeClr val="accent3"/>
              </a:gs>
              <a:gs pos="100000">
                <a:schemeClr val="accent3"/>
              </a:gs>
            </a:gsLst>
            <a:lin ang="2700000" scaled="1"/>
            <a:tileRect/>
          </a:gradFill>
          <a:ln>
            <a:noFill/>
          </a:ln>
          <a:effectLst>
            <a:outerShdw blurRad="381000" dist="254000" dir="2700000" sx="93000" sy="93000" algn="tl" rotWithShape="0">
              <a:srgbClr val="0868DE">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dirty="0"/>
          </a:p>
        </p:txBody>
      </p:sp>
      <p:grpSp>
        <p:nvGrpSpPr>
          <p:cNvPr id="44" name="群組 43"/>
          <p:cNvGrpSpPr/>
          <p:nvPr/>
        </p:nvGrpSpPr>
        <p:grpSpPr>
          <a:xfrm>
            <a:off x="6519357" y="1052038"/>
            <a:ext cx="530918" cy="530918"/>
            <a:chOff x="920520" y="1410637"/>
            <a:chExt cx="530918" cy="530918"/>
          </a:xfrm>
        </p:grpSpPr>
        <p:sp>
          <p:nvSpPr>
            <p:cNvPr id="45" name="矩形: 圆角 1"/>
            <p:cNvSpPr/>
            <p:nvPr/>
          </p:nvSpPr>
          <p:spPr>
            <a:xfrm>
              <a:off x="920520" y="1410637"/>
              <a:ext cx="530918" cy="530918"/>
            </a:xfrm>
            <a:prstGeom prst="ellipse">
              <a:avLst/>
            </a:prstGeom>
            <a:gradFill flip="none" rotWithShape="1">
              <a:gsLst>
                <a:gs pos="0">
                  <a:schemeClr val="accent1"/>
                </a:gs>
                <a:gs pos="53000">
                  <a:schemeClr val="accent3"/>
                </a:gs>
                <a:gs pos="100000">
                  <a:schemeClr val="accent3"/>
                </a:gs>
              </a:gsLst>
              <a:lin ang="2700000" scaled="1"/>
              <a:tileRect/>
            </a:gradFill>
            <a:ln>
              <a:noFill/>
            </a:ln>
            <a:effectLst>
              <a:outerShdw blurRad="381000" dist="254000" dir="2700000" sx="93000" sy="93000" algn="tl" rotWithShape="0">
                <a:srgbClr val="0868DE">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6" name="文字方塊 45"/>
            <p:cNvSpPr txBox="1"/>
            <p:nvPr/>
          </p:nvSpPr>
          <p:spPr>
            <a:xfrm>
              <a:off x="973481" y="1491782"/>
              <a:ext cx="422910" cy="398780"/>
            </a:xfrm>
            <a:prstGeom prst="rect">
              <a:avLst/>
            </a:prstGeom>
            <a:noFill/>
          </p:spPr>
          <p:txBody>
            <a:bodyPr wrap="none" rtlCol="0">
              <a:spAutoFit/>
            </a:bodyPr>
            <a:lstStyle/>
            <a:p>
              <a:r>
                <a:rPr lang="en-US" altLang="zh-TW" sz="2000" dirty="0">
                  <a:solidFill>
                    <a:schemeClr val="bg1"/>
                  </a:solidFill>
                </a:rPr>
                <a:t>W</a:t>
              </a:r>
              <a:endParaRPr lang="zh-TW" altLang="en-US" sz="2000" dirty="0">
                <a:solidFill>
                  <a:schemeClr val="bg1"/>
                </a:solidFill>
              </a:endParaRPr>
            </a:p>
          </p:txBody>
        </p:sp>
      </p:grpSp>
      <p:grpSp>
        <p:nvGrpSpPr>
          <p:cNvPr id="47" name="群組 46"/>
          <p:cNvGrpSpPr/>
          <p:nvPr/>
        </p:nvGrpSpPr>
        <p:grpSpPr>
          <a:xfrm>
            <a:off x="998233" y="3679492"/>
            <a:ext cx="530918" cy="530918"/>
            <a:chOff x="920520" y="1410637"/>
            <a:chExt cx="530918" cy="530918"/>
          </a:xfrm>
        </p:grpSpPr>
        <p:sp>
          <p:nvSpPr>
            <p:cNvPr id="48" name="矩形: 圆角 1"/>
            <p:cNvSpPr/>
            <p:nvPr/>
          </p:nvSpPr>
          <p:spPr>
            <a:xfrm>
              <a:off x="920520" y="1410637"/>
              <a:ext cx="530918" cy="530918"/>
            </a:xfrm>
            <a:prstGeom prst="ellipse">
              <a:avLst/>
            </a:prstGeom>
            <a:gradFill flip="none" rotWithShape="1">
              <a:gsLst>
                <a:gs pos="0">
                  <a:schemeClr val="accent1"/>
                </a:gs>
                <a:gs pos="53000">
                  <a:schemeClr val="accent3"/>
                </a:gs>
                <a:gs pos="100000">
                  <a:schemeClr val="accent3"/>
                </a:gs>
              </a:gsLst>
              <a:lin ang="2700000" scaled="1"/>
              <a:tileRect/>
            </a:gradFill>
            <a:ln>
              <a:noFill/>
            </a:ln>
            <a:effectLst>
              <a:outerShdw blurRad="381000" dist="254000" dir="2700000" sx="93000" sy="93000" algn="tl" rotWithShape="0">
                <a:srgbClr val="0868DE">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9" name="文字方塊 48"/>
            <p:cNvSpPr txBox="1"/>
            <p:nvPr/>
          </p:nvSpPr>
          <p:spPr>
            <a:xfrm>
              <a:off x="1022312" y="1476041"/>
              <a:ext cx="380365" cy="398780"/>
            </a:xfrm>
            <a:prstGeom prst="rect">
              <a:avLst/>
            </a:prstGeom>
            <a:noFill/>
          </p:spPr>
          <p:txBody>
            <a:bodyPr wrap="none" rtlCol="0">
              <a:spAutoFit/>
            </a:bodyPr>
            <a:lstStyle/>
            <a:p>
              <a:r>
                <a:rPr lang="en-US" altLang="zh-TW" sz="2000" dirty="0">
                  <a:solidFill>
                    <a:schemeClr val="bg1"/>
                  </a:solidFill>
                </a:rPr>
                <a:t>O</a:t>
              </a:r>
              <a:endParaRPr lang="zh-TW" altLang="en-US" sz="2000" dirty="0">
                <a:solidFill>
                  <a:schemeClr val="bg1"/>
                </a:solidFill>
              </a:endParaRPr>
            </a:p>
          </p:txBody>
        </p:sp>
      </p:grpSp>
      <p:cxnSp>
        <p:nvCxnSpPr>
          <p:cNvPr id="57" name="直線接點 56"/>
          <p:cNvCxnSpPr/>
          <p:nvPr/>
        </p:nvCxnSpPr>
        <p:spPr>
          <a:xfrm>
            <a:off x="11396268" y="1517552"/>
            <a:ext cx="7620" cy="174380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 name="直線接點 57"/>
          <p:cNvCxnSpPr/>
          <p:nvPr/>
        </p:nvCxnSpPr>
        <p:spPr>
          <a:xfrm>
            <a:off x="5974080" y="4062154"/>
            <a:ext cx="7620" cy="174380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 name="直線接點 58"/>
          <p:cNvCxnSpPr/>
          <p:nvPr/>
        </p:nvCxnSpPr>
        <p:spPr>
          <a:xfrm>
            <a:off x="11396268" y="4062154"/>
            <a:ext cx="7620" cy="174380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0" name="文字方塊 59"/>
          <p:cNvSpPr txBox="1"/>
          <p:nvPr/>
        </p:nvSpPr>
        <p:spPr>
          <a:xfrm>
            <a:off x="1697098" y="1365845"/>
            <a:ext cx="2076956" cy="398780"/>
          </a:xfrm>
          <a:prstGeom prst="rect">
            <a:avLst/>
          </a:prstGeom>
          <a:noFill/>
        </p:spPr>
        <p:txBody>
          <a:bodyPr wrap="square" rtlCol="0">
            <a:spAutoFit/>
          </a:bodyPr>
          <a:lstStyle/>
          <a:p>
            <a:r>
              <a:rPr lang="zh-TW" altLang="en-US" sz="2000" dirty="0">
                <a:solidFill>
                  <a:schemeClr val="accent4"/>
                </a:solidFill>
                <a:latin typeface="+mj-ea"/>
                <a:ea typeface="+mj-ea"/>
              </a:rPr>
              <a:t>請輸入小標題</a:t>
            </a:r>
            <a:endParaRPr lang="zh-TW" altLang="en-US" sz="2000" dirty="0">
              <a:solidFill>
                <a:schemeClr val="accent4"/>
              </a:solidFill>
              <a:latin typeface="+mj-ea"/>
              <a:ea typeface="+mj-ea"/>
            </a:endParaRPr>
          </a:p>
        </p:txBody>
      </p:sp>
      <p:sp>
        <p:nvSpPr>
          <p:cNvPr id="61" name="文字方塊 60"/>
          <p:cNvSpPr txBox="1"/>
          <p:nvPr/>
        </p:nvSpPr>
        <p:spPr>
          <a:xfrm>
            <a:off x="6993031" y="1953385"/>
            <a:ext cx="3935277" cy="922020"/>
          </a:xfrm>
          <a:prstGeom prst="rect">
            <a:avLst/>
          </a:prstGeom>
          <a:noFill/>
        </p:spPr>
        <p:txBody>
          <a:bodyPr wrap="square" rtlCol="0">
            <a:spAutoFit/>
          </a:bodyPr>
          <a:lstStyle/>
          <a:p>
            <a:r>
              <a:rPr lang="zh-TW" altLang="en-US" dirty="0">
                <a:solidFill>
                  <a:schemeClr val="accent4"/>
                </a:solidFill>
              </a:rPr>
              <a:t>請輸入文字請輸入文字請輸入文字請輸入文字請輸入文字請輸入文字請輸入文字請輸入文字請輸入文字</a:t>
            </a:r>
            <a:endParaRPr lang="zh-TW" altLang="en-US" dirty="0">
              <a:solidFill>
                <a:schemeClr val="accent4"/>
              </a:solidFill>
            </a:endParaRPr>
          </a:p>
        </p:txBody>
      </p:sp>
      <p:sp>
        <p:nvSpPr>
          <p:cNvPr id="62" name="文字方塊 61"/>
          <p:cNvSpPr txBox="1"/>
          <p:nvPr/>
        </p:nvSpPr>
        <p:spPr>
          <a:xfrm>
            <a:off x="7426437" y="1365845"/>
            <a:ext cx="2076956" cy="398780"/>
          </a:xfrm>
          <a:prstGeom prst="rect">
            <a:avLst/>
          </a:prstGeom>
          <a:noFill/>
        </p:spPr>
        <p:txBody>
          <a:bodyPr wrap="square" rtlCol="0">
            <a:spAutoFit/>
          </a:bodyPr>
          <a:lstStyle/>
          <a:p>
            <a:r>
              <a:rPr lang="zh-TW" altLang="en-US" sz="2000" dirty="0">
                <a:solidFill>
                  <a:schemeClr val="accent4"/>
                </a:solidFill>
                <a:latin typeface="+mj-ea"/>
                <a:ea typeface="+mj-ea"/>
              </a:rPr>
              <a:t>請輸入小標題</a:t>
            </a:r>
            <a:endParaRPr lang="zh-TW" altLang="en-US" sz="2000" dirty="0">
              <a:solidFill>
                <a:schemeClr val="accent4"/>
              </a:solidFill>
              <a:latin typeface="+mj-ea"/>
              <a:ea typeface="+mj-ea"/>
            </a:endParaRPr>
          </a:p>
        </p:txBody>
      </p:sp>
      <p:sp>
        <p:nvSpPr>
          <p:cNvPr id="63" name="文字方塊 62"/>
          <p:cNvSpPr txBox="1"/>
          <p:nvPr/>
        </p:nvSpPr>
        <p:spPr>
          <a:xfrm>
            <a:off x="1263692" y="4676222"/>
            <a:ext cx="3935277" cy="922020"/>
          </a:xfrm>
          <a:prstGeom prst="rect">
            <a:avLst/>
          </a:prstGeom>
          <a:noFill/>
        </p:spPr>
        <p:txBody>
          <a:bodyPr wrap="square" rtlCol="0">
            <a:spAutoFit/>
          </a:bodyPr>
          <a:lstStyle/>
          <a:p>
            <a:r>
              <a:rPr lang="zh-TW" altLang="en-US" dirty="0">
                <a:solidFill>
                  <a:schemeClr val="accent4"/>
                </a:solidFill>
              </a:rPr>
              <a:t>請輸入文字請輸入文字請輸入文字請輸入文字請輸入文字請輸入文字請輸入文字請輸入文字請輸入文字</a:t>
            </a:r>
            <a:endParaRPr lang="zh-TW" altLang="en-US" dirty="0">
              <a:solidFill>
                <a:schemeClr val="accent4"/>
              </a:solidFill>
            </a:endParaRPr>
          </a:p>
        </p:txBody>
      </p:sp>
      <p:sp>
        <p:nvSpPr>
          <p:cNvPr id="64" name="文字方塊 63"/>
          <p:cNvSpPr txBox="1"/>
          <p:nvPr/>
        </p:nvSpPr>
        <p:spPr>
          <a:xfrm>
            <a:off x="1697098" y="4088682"/>
            <a:ext cx="2076956" cy="398780"/>
          </a:xfrm>
          <a:prstGeom prst="rect">
            <a:avLst/>
          </a:prstGeom>
          <a:noFill/>
        </p:spPr>
        <p:txBody>
          <a:bodyPr wrap="square" rtlCol="0">
            <a:spAutoFit/>
          </a:bodyPr>
          <a:lstStyle/>
          <a:p>
            <a:r>
              <a:rPr lang="zh-TW" altLang="en-US" sz="2000" dirty="0">
                <a:solidFill>
                  <a:schemeClr val="accent4"/>
                </a:solidFill>
                <a:latin typeface="+mj-ea"/>
                <a:ea typeface="+mj-ea"/>
              </a:rPr>
              <a:t>請輸入小標題</a:t>
            </a:r>
            <a:endParaRPr lang="zh-TW" altLang="en-US" sz="2000" dirty="0">
              <a:solidFill>
                <a:schemeClr val="accent4"/>
              </a:solidFill>
              <a:latin typeface="+mj-ea"/>
              <a:ea typeface="+mj-ea"/>
            </a:endParaRPr>
          </a:p>
        </p:txBody>
      </p:sp>
      <p:sp>
        <p:nvSpPr>
          <p:cNvPr id="65" name="文字方塊 64"/>
          <p:cNvSpPr txBox="1"/>
          <p:nvPr/>
        </p:nvSpPr>
        <p:spPr>
          <a:xfrm>
            <a:off x="6993031" y="4676222"/>
            <a:ext cx="3935277" cy="922020"/>
          </a:xfrm>
          <a:prstGeom prst="rect">
            <a:avLst/>
          </a:prstGeom>
          <a:noFill/>
        </p:spPr>
        <p:txBody>
          <a:bodyPr wrap="square" rtlCol="0">
            <a:spAutoFit/>
          </a:bodyPr>
          <a:lstStyle/>
          <a:p>
            <a:r>
              <a:rPr lang="zh-TW" altLang="en-US" dirty="0">
                <a:solidFill>
                  <a:schemeClr val="accent4"/>
                </a:solidFill>
              </a:rPr>
              <a:t>請輸入文字請輸入文字請輸入文字請輸入文字請輸入文字請輸入文字請輸入文字請輸入文字請輸入文字</a:t>
            </a:r>
            <a:endParaRPr lang="zh-TW" altLang="en-US" dirty="0">
              <a:solidFill>
                <a:schemeClr val="accent4"/>
              </a:solidFill>
            </a:endParaRPr>
          </a:p>
        </p:txBody>
      </p:sp>
      <p:sp>
        <p:nvSpPr>
          <p:cNvPr id="66" name="文字方塊 65"/>
          <p:cNvSpPr txBox="1"/>
          <p:nvPr/>
        </p:nvSpPr>
        <p:spPr>
          <a:xfrm>
            <a:off x="7426437" y="4088682"/>
            <a:ext cx="2076956" cy="398780"/>
          </a:xfrm>
          <a:prstGeom prst="rect">
            <a:avLst/>
          </a:prstGeom>
          <a:noFill/>
        </p:spPr>
        <p:txBody>
          <a:bodyPr wrap="square" rtlCol="0">
            <a:spAutoFit/>
          </a:bodyPr>
          <a:lstStyle/>
          <a:p>
            <a:r>
              <a:rPr lang="zh-TW" altLang="en-US" sz="2000" dirty="0">
                <a:solidFill>
                  <a:schemeClr val="accent4"/>
                </a:solidFill>
                <a:latin typeface="+mj-ea"/>
                <a:ea typeface="+mj-ea"/>
              </a:rPr>
              <a:t>請輸入小標題</a:t>
            </a:r>
            <a:endParaRPr lang="zh-TW" altLang="en-US" sz="2000" dirty="0">
              <a:solidFill>
                <a:schemeClr val="accent4"/>
              </a:solidFill>
              <a:latin typeface="+mj-ea"/>
              <a:ea typeface="+mj-ea"/>
            </a:endParaRPr>
          </a:p>
        </p:txBody>
      </p:sp>
      <p:pic>
        <p:nvPicPr>
          <p:cNvPr id="31" name="圖片 30" descr="一張含有 藍色, 超高層建築 的圖片&#10;&#10;自動產生的描述"/>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864106" y="2599330"/>
            <a:ext cx="1983063" cy="1316652"/>
          </a:xfrm>
          <a:prstGeom prst="rect">
            <a:avLst/>
          </a:prstGeom>
        </p:spPr>
      </p:pic>
      <p:grpSp>
        <p:nvGrpSpPr>
          <p:cNvPr id="50" name="群組 49"/>
          <p:cNvGrpSpPr/>
          <p:nvPr/>
        </p:nvGrpSpPr>
        <p:grpSpPr>
          <a:xfrm>
            <a:off x="6519357" y="3679492"/>
            <a:ext cx="530918" cy="530918"/>
            <a:chOff x="920520" y="1410637"/>
            <a:chExt cx="530918" cy="530918"/>
          </a:xfrm>
        </p:grpSpPr>
        <p:sp>
          <p:nvSpPr>
            <p:cNvPr id="51" name="矩形: 圆角 1"/>
            <p:cNvSpPr/>
            <p:nvPr/>
          </p:nvSpPr>
          <p:spPr>
            <a:xfrm>
              <a:off x="920520" y="1410637"/>
              <a:ext cx="530918" cy="530918"/>
            </a:xfrm>
            <a:prstGeom prst="ellipse">
              <a:avLst/>
            </a:prstGeom>
            <a:gradFill flip="none" rotWithShape="1">
              <a:gsLst>
                <a:gs pos="0">
                  <a:schemeClr val="accent1"/>
                </a:gs>
                <a:gs pos="53000">
                  <a:schemeClr val="accent3"/>
                </a:gs>
                <a:gs pos="100000">
                  <a:schemeClr val="accent3"/>
                </a:gs>
              </a:gsLst>
              <a:lin ang="2700000" scaled="1"/>
              <a:tileRect/>
            </a:gradFill>
            <a:ln>
              <a:noFill/>
            </a:ln>
            <a:effectLst>
              <a:outerShdw blurRad="381000" dist="254000" dir="2700000" sx="93000" sy="93000" algn="tl" rotWithShape="0">
                <a:srgbClr val="0868DE">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52" name="文字方塊 51"/>
            <p:cNvSpPr txBox="1"/>
            <p:nvPr/>
          </p:nvSpPr>
          <p:spPr>
            <a:xfrm>
              <a:off x="1022312" y="1476041"/>
              <a:ext cx="337820" cy="398780"/>
            </a:xfrm>
            <a:prstGeom prst="rect">
              <a:avLst/>
            </a:prstGeom>
            <a:noFill/>
          </p:spPr>
          <p:txBody>
            <a:bodyPr wrap="none" rtlCol="0">
              <a:spAutoFit/>
            </a:bodyPr>
            <a:lstStyle/>
            <a:p>
              <a:r>
                <a:rPr lang="en-US" altLang="zh-TW" sz="2000" dirty="0">
                  <a:solidFill>
                    <a:schemeClr val="bg1"/>
                  </a:solidFill>
                </a:rPr>
                <a:t>T</a:t>
              </a:r>
              <a:endParaRPr lang="zh-TW" altLang="en-US" sz="2000" dirty="0">
                <a:solidFill>
                  <a:schemeClr val="bg1"/>
                </a:solidFil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圓角化同側角落 8"/>
          <p:cNvSpPr/>
          <p:nvPr/>
        </p:nvSpPr>
        <p:spPr>
          <a:xfrm>
            <a:off x="803275" y="2065867"/>
            <a:ext cx="10621963" cy="4380383"/>
          </a:xfrm>
          <a:prstGeom prst="round2SameRect">
            <a:avLst>
              <a:gd name="adj1" fmla="val 11197"/>
              <a:gd name="adj2" fmla="val 0"/>
            </a:avLst>
          </a:prstGeom>
          <a:gradFill flip="none" rotWithShape="1">
            <a:gsLst>
              <a:gs pos="16000">
                <a:schemeClr val="accent2"/>
              </a:gs>
              <a:gs pos="100000">
                <a:schemeClr val="accent4"/>
              </a:gs>
            </a:gsLst>
            <a:lin ang="18900000" scaled="1"/>
            <a:tileRect/>
          </a:gradFill>
          <a:ln w="12700" cap="flat" cmpd="sng" algn="ctr">
            <a:noFill/>
            <a:prstDash val="solid"/>
            <a:miter lim="800000"/>
          </a:ln>
          <a:effectLst>
            <a:innerShdw blurRad="330200" dist="190500" dir="16200000">
              <a:prstClr val="black">
                <a:alpha val="61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TW" altLang="en-US" sz="1800" b="0" i="0" u="none" strike="noStrike" kern="0" cap="none" spc="0" normalizeH="0" baseline="0" noProof="0">
              <a:ln>
                <a:noFill/>
              </a:ln>
              <a:solidFill>
                <a:prstClr val="white"/>
              </a:solidFill>
              <a:effectLst/>
              <a:uLnTx/>
              <a:uFillTx/>
              <a:latin typeface="Roboto Regular"/>
              <a:ea typeface="思源黑体 CN Regular" panose="020B0500000000000000" charset="-122"/>
              <a:cs typeface="+mn-cs"/>
            </a:endParaRPr>
          </a:p>
        </p:txBody>
      </p:sp>
      <p:sp>
        <p:nvSpPr>
          <p:cNvPr id="11" name="矩形: 圓角化同側角落 10"/>
          <p:cNvSpPr/>
          <p:nvPr/>
        </p:nvSpPr>
        <p:spPr>
          <a:xfrm>
            <a:off x="3614701" y="945000"/>
            <a:ext cx="4001135" cy="5501250"/>
          </a:xfrm>
          <a:prstGeom prst="round2SameRect">
            <a:avLst>
              <a:gd name="adj1" fmla="val 7904"/>
              <a:gd name="adj2" fmla="val 0"/>
            </a:avLst>
          </a:prstGeom>
          <a:gradFill>
            <a:gsLst>
              <a:gs pos="31000">
                <a:schemeClr val="accent1"/>
              </a:gs>
              <a:gs pos="100000">
                <a:schemeClr val="accent2"/>
              </a:gs>
            </a:gsLst>
            <a:lin ang="5400000" scaled="0"/>
          </a:gradFill>
          <a:ln w="12700" cap="flat" cmpd="sng" algn="ctr">
            <a:noFill/>
            <a:prstDash val="solid"/>
            <a:miter lim="800000"/>
          </a:ln>
          <a:effectLst>
            <a:outerShdw blurRad="393700" dist="952500" dir="5400000" sx="84000" sy="84000" algn="ctr" rotWithShape="0">
              <a:schemeClr val="accent4">
                <a:alpha val="20000"/>
              </a:scheme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TW" altLang="en-US" sz="1800" b="0" i="0" u="none" strike="noStrike" kern="0" cap="none" spc="0" normalizeH="0" baseline="0" noProof="0">
              <a:ln>
                <a:noFill/>
              </a:ln>
              <a:solidFill>
                <a:prstClr val="white"/>
              </a:solidFill>
              <a:effectLst/>
              <a:uLnTx/>
              <a:uFillTx/>
              <a:latin typeface="Roboto Regular"/>
              <a:ea typeface="思源黑体 CN Regular" panose="020B0500000000000000" charset="-122"/>
              <a:cs typeface="+mn-cs"/>
            </a:endParaRPr>
          </a:p>
        </p:txBody>
      </p:sp>
      <p:sp>
        <p:nvSpPr>
          <p:cNvPr id="10" name="矩形: 圓角化同側角落 9"/>
          <p:cNvSpPr/>
          <p:nvPr/>
        </p:nvSpPr>
        <p:spPr>
          <a:xfrm>
            <a:off x="7680960" y="955266"/>
            <a:ext cx="4001135" cy="5490984"/>
          </a:xfrm>
          <a:prstGeom prst="round2SameRect">
            <a:avLst>
              <a:gd name="adj1" fmla="val 9185"/>
              <a:gd name="adj2" fmla="val 0"/>
            </a:avLst>
          </a:prstGeom>
          <a:solidFill>
            <a:schemeClr val="bg1"/>
          </a:solidFill>
          <a:ln w="12700" cap="flat" cmpd="sng" algn="ctr">
            <a:noFill/>
            <a:prstDash val="solid"/>
            <a:miter lim="800000"/>
          </a:ln>
          <a:effectLst>
            <a:outerShdw blurRad="381000" dist="889000" dir="5400000" sx="90000" sy="90000" algn="ctr" rotWithShape="0">
              <a:schemeClr val="tx1">
                <a:alpha val="15000"/>
              </a:scheme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TW" altLang="en-US" sz="1800" b="0" i="0" u="none" strike="noStrike" kern="0" cap="none" spc="0" normalizeH="0" baseline="0" noProof="0">
              <a:ln>
                <a:noFill/>
              </a:ln>
              <a:solidFill>
                <a:prstClr val="white"/>
              </a:solidFill>
              <a:effectLst/>
              <a:uLnTx/>
              <a:uFillTx/>
              <a:latin typeface="Roboto Regular"/>
              <a:ea typeface="思源黑体 CN Regular" panose="020B0500000000000000" charset="-122"/>
              <a:cs typeface="+mn-cs"/>
            </a:endParaRPr>
          </a:p>
        </p:txBody>
      </p:sp>
      <p:graphicFrame>
        <p:nvGraphicFramePr>
          <p:cNvPr id="3" name="Table 2"/>
          <p:cNvGraphicFramePr>
            <a:graphicFrameLocks noGrp="1"/>
          </p:cNvGraphicFramePr>
          <p:nvPr/>
        </p:nvGraphicFramePr>
        <p:xfrm>
          <a:off x="929639" y="1196974"/>
          <a:ext cx="10495595" cy="5219700"/>
        </p:xfrm>
        <a:graphic>
          <a:graphicData uri="http://schemas.openxmlformats.org/drawingml/2006/table">
            <a:tbl>
              <a:tblPr firstRow="1" bandRow="1">
                <a:tableStyleId>{5C22544A-7EE6-4342-B048-85BDC9FD1C3A}</a:tableStyleId>
              </a:tblPr>
              <a:tblGrid>
                <a:gridCol w="2832184"/>
                <a:gridCol w="1277236"/>
                <a:gridCol w="1277235"/>
                <a:gridCol w="1277235"/>
                <a:gridCol w="1277235"/>
                <a:gridCol w="1277235"/>
                <a:gridCol w="1277235"/>
              </a:tblGrid>
              <a:tr h="521970">
                <a:tc>
                  <a:txBody>
                    <a:bodyPr/>
                    <a:lstStyle/>
                    <a:p>
                      <a:pPr algn="l" fontAlgn="b"/>
                      <a:endParaRPr lang="en-US" sz="2300" b="0" i="0" u="none" strike="noStrike" dirty="0">
                        <a:solidFill>
                          <a:srgbClr val="000000"/>
                        </a:solidFill>
                        <a:effectLst/>
                        <a:latin typeface="Calibri" panose="020F0502020204030204" charset="0"/>
                      </a:endParaRPr>
                    </a:p>
                  </a:txBody>
                  <a:tcPr marL="18186" marR="18186" marT="18186" marB="0" anchor="b">
                    <a:lnL w="28575"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fontAlgn="b"/>
                      <a:r>
                        <a:rPr lang="en-US" sz="2300" u="none" strike="noStrike" dirty="0">
                          <a:solidFill>
                            <a:schemeClr val="bg1"/>
                          </a:solidFill>
                          <a:effectLst/>
                        </a:rPr>
                        <a:t>Orbit</a:t>
                      </a:r>
                      <a:endParaRPr lang="en-US" sz="2300" b="0" i="0" u="none" strike="noStrike" dirty="0">
                        <a:solidFill>
                          <a:schemeClr val="bg1"/>
                        </a:solidFill>
                        <a:effectLst/>
                        <a:latin typeface="Calibri" panose="020F0502020204030204" charset="0"/>
                      </a:endParaRPr>
                    </a:p>
                  </a:txBody>
                  <a:tcPr marL="18186" marR="18186" marT="18186" marB="0"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cPr/>
                </a:tc>
                <a:tc hMerge="1">
                  <a:tcPr/>
                </a:tc>
                <a:tc gridSpan="3">
                  <a:txBody>
                    <a:bodyPr/>
                    <a:lstStyle/>
                    <a:p>
                      <a:pPr algn="ctr" fontAlgn="b"/>
                      <a:r>
                        <a:rPr lang="en-US" sz="2300" u="none" strike="noStrike" dirty="0" err="1">
                          <a:solidFill>
                            <a:schemeClr val="tx1"/>
                          </a:solidFill>
                          <a:effectLst/>
                        </a:rPr>
                        <a:t>ModSquad</a:t>
                      </a:r>
                      <a:endParaRPr lang="en-US" sz="2300" b="0" i="0" u="none" strike="noStrike" dirty="0">
                        <a:solidFill>
                          <a:schemeClr val="tx1"/>
                        </a:solidFill>
                        <a:effectLst/>
                        <a:latin typeface="Calibri" panose="020F0502020204030204" charset="0"/>
                      </a:endParaRPr>
                    </a:p>
                  </a:txBody>
                  <a:tcPr marL="18186" marR="18186" marT="18186" marB="0" anchor="ctr">
                    <a:lnL w="12700" cmpd="sng">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cPr/>
                </a:tc>
                <a:tc hMerge="1">
                  <a:tcPr/>
                </a:tc>
              </a:tr>
              <a:tr h="521970">
                <a:tc>
                  <a:txBody>
                    <a:bodyPr/>
                    <a:lstStyle/>
                    <a:p>
                      <a:pPr algn="l" fontAlgn="b"/>
                      <a:endParaRPr lang="en-US" sz="2300" b="0" i="0" u="none" strike="noStrike" dirty="0">
                        <a:solidFill>
                          <a:srgbClr val="000000"/>
                        </a:solidFill>
                        <a:effectLst/>
                        <a:latin typeface="Calibri" panose="020F0502020204030204" charset="0"/>
                      </a:endParaRPr>
                    </a:p>
                  </a:txBody>
                  <a:tcPr marL="18186" marR="18186" marT="18186" marB="0" anchor="b">
                    <a:lnL w="28575"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zh-CN" altLang="en-US" sz="2300" u="none" strike="noStrike" dirty="0">
                          <a:effectLst/>
                        </a:rPr>
                        <a:t>一月</a:t>
                      </a:r>
                      <a:endParaRPr lang="zh-CN" altLang="en-US" sz="2300" b="0" i="0" u="none" strike="noStrike" dirty="0">
                        <a:solidFill>
                          <a:srgbClr val="000000"/>
                        </a:solidFill>
                        <a:effectLst/>
                        <a:latin typeface="Calibri" panose="020F0502020204030204" charset="0"/>
                      </a:endParaRPr>
                    </a:p>
                  </a:txBody>
                  <a:tcPr marL="18186" marR="18186" marT="18186" marB="0"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zh-CN" altLang="en-US" sz="2300" u="none" strike="noStrike" dirty="0">
                          <a:effectLst/>
                        </a:rPr>
                        <a:t>二月</a:t>
                      </a:r>
                      <a:endParaRPr lang="zh-CN" altLang="en-US" sz="2300" b="0" i="0" u="none" strike="noStrike" dirty="0">
                        <a:solidFill>
                          <a:srgbClr val="000000"/>
                        </a:solidFill>
                        <a:effectLst/>
                        <a:latin typeface="Calibri" panose="020F0502020204030204" charset="0"/>
                      </a:endParaRPr>
                    </a:p>
                  </a:txBody>
                  <a:tcPr marL="18186" marR="18186" marT="18186" marB="0"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zh-CN" altLang="en-US" sz="2300" u="none" strike="noStrike" dirty="0">
                          <a:effectLst/>
                        </a:rPr>
                        <a:t>三月</a:t>
                      </a:r>
                      <a:endParaRPr lang="zh-CN" altLang="en-US" sz="2300" b="0" i="0" u="none" strike="noStrike" dirty="0">
                        <a:solidFill>
                          <a:srgbClr val="000000"/>
                        </a:solidFill>
                        <a:effectLst/>
                        <a:latin typeface="Calibri" panose="020F0502020204030204" charset="0"/>
                      </a:endParaRPr>
                    </a:p>
                  </a:txBody>
                  <a:tcPr marL="18186" marR="18186" marT="18186" marB="0"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zh-CN" altLang="en-US" sz="2300" u="none" strike="noStrike" dirty="0">
                          <a:effectLst/>
                        </a:rPr>
                        <a:t>一月</a:t>
                      </a:r>
                      <a:endParaRPr lang="zh-CN" altLang="en-US" sz="2300" b="0" i="0" u="none" strike="noStrike" dirty="0">
                        <a:solidFill>
                          <a:srgbClr val="000000"/>
                        </a:solidFill>
                        <a:effectLst/>
                        <a:latin typeface="Calibri" panose="020F0502020204030204" charset="0"/>
                      </a:endParaRPr>
                    </a:p>
                  </a:txBody>
                  <a:tcPr marL="18186" marR="18186" marT="18186" marB="0"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zh-CN" altLang="en-US" sz="2300" u="none" strike="noStrike" dirty="0">
                          <a:effectLst/>
                        </a:rPr>
                        <a:t>二月</a:t>
                      </a:r>
                      <a:endParaRPr lang="zh-CN" altLang="en-US" sz="2300" b="0" i="0" u="none" strike="noStrike" dirty="0">
                        <a:solidFill>
                          <a:srgbClr val="000000"/>
                        </a:solidFill>
                        <a:effectLst/>
                        <a:latin typeface="Calibri" panose="020F0502020204030204" charset="0"/>
                      </a:endParaRPr>
                    </a:p>
                  </a:txBody>
                  <a:tcPr marL="18186" marR="18186" marT="18186" marB="0"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zh-CN" altLang="en-US" sz="2300" u="none" strike="noStrike" dirty="0">
                          <a:effectLst/>
                        </a:rPr>
                        <a:t>三月</a:t>
                      </a:r>
                      <a:endParaRPr lang="zh-CN" altLang="en-US" sz="2300" b="0" i="0" u="none" strike="noStrike" dirty="0">
                        <a:solidFill>
                          <a:srgbClr val="000000"/>
                        </a:solidFill>
                        <a:effectLst/>
                        <a:latin typeface="Calibri" panose="020F0502020204030204" charset="0"/>
                      </a:endParaRPr>
                    </a:p>
                  </a:txBody>
                  <a:tcPr marL="18186" marR="18186" marT="18186" marB="0" anchor="ctr">
                    <a:lnL w="12700" cmpd="sng">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521970">
                <a:tc>
                  <a:txBody>
                    <a:bodyPr/>
                    <a:lstStyle/>
                    <a:p>
                      <a:r>
                        <a:rPr lang="zh-TW" altLang="en-US" sz="2400" kern="1200" dirty="0">
                          <a:solidFill>
                            <a:schemeClr val="bg1"/>
                          </a:solidFill>
                          <a:latin typeface="+mj-ea"/>
                          <a:ea typeface="+mn-ea"/>
                          <a:cs typeface="+mn-cs"/>
                        </a:rPr>
                        <a:t>請輸小標題</a:t>
                      </a:r>
                      <a:endParaRPr lang="zh-TW" altLang="en-US" sz="2400" kern="1200" dirty="0">
                        <a:solidFill>
                          <a:schemeClr val="bg1"/>
                        </a:solidFill>
                        <a:latin typeface="+mj-ea"/>
                        <a:ea typeface="+mn-ea"/>
                        <a:cs typeface="+mn-cs"/>
                      </a:endParaRPr>
                    </a:p>
                  </a:txBody>
                  <a:tcPr marL="18186" marR="18186" marT="18186" marB="0" anchor="b">
                    <a:lnL w="28575"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en-US" sz="2300" u="none" strike="noStrike" dirty="0">
                          <a:effectLst/>
                        </a:rPr>
                        <a:t>6,020</a:t>
                      </a:r>
                      <a:endParaRPr lang="en-US" sz="2300" b="0" i="0" u="none" strike="noStrike" dirty="0">
                        <a:solidFill>
                          <a:srgbClr val="000000"/>
                        </a:solidFill>
                        <a:effectLst/>
                        <a:latin typeface="Calibri" panose="020F0502020204030204" charset="0"/>
                      </a:endParaRPr>
                    </a:p>
                  </a:txBody>
                  <a:tcPr marL="18186" marR="18186" marT="18186" marB="0" anchor="ct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en-US" sz="2300" u="none" strike="noStrike" dirty="0">
                          <a:effectLst/>
                        </a:rPr>
                        <a:t>8,737</a:t>
                      </a:r>
                      <a:endParaRPr lang="en-US" sz="2300" b="0" i="0" u="none" strike="noStrike" dirty="0">
                        <a:solidFill>
                          <a:srgbClr val="000000"/>
                        </a:solidFill>
                        <a:effectLst/>
                        <a:latin typeface="Calibri" panose="020F0502020204030204" charset="0"/>
                      </a:endParaRPr>
                    </a:p>
                  </a:txBody>
                  <a:tcPr marL="18186" marR="18186" marT="18186" marB="0" anchor="ct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en-US" sz="2300" u="none" strike="noStrike" dirty="0">
                          <a:effectLst/>
                        </a:rPr>
                        <a:t>6,076</a:t>
                      </a:r>
                      <a:endParaRPr lang="en-US" sz="2300" b="0" i="0" u="none" strike="noStrike" dirty="0">
                        <a:solidFill>
                          <a:srgbClr val="000000"/>
                        </a:solidFill>
                        <a:effectLst/>
                        <a:latin typeface="Calibri" panose="020F0502020204030204" charset="0"/>
                      </a:endParaRPr>
                    </a:p>
                  </a:txBody>
                  <a:tcPr marL="18186" marR="18186" marT="18186" marB="0" anchor="ct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en-US" sz="2300" u="none" strike="noStrike" dirty="0">
                          <a:effectLst/>
                        </a:rPr>
                        <a:t>61,882</a:t>
                      </a:r>
                      <a:endParaRPr lang="en-US" sz="2300" b="0" i="0" u="none" strike="noStrike" dirty="0">
                        <a:solidFill>
                          <a:srgbClr val="000000"/>
                        </a:solidFill>
                        <a:effectLst/>
                        <a:latin typeface="Calibri" panose="020F0502020204030204" charset="0"/>
                      </a:endParaRPr>
                    </a:p>
                  </a:txBody>
                  <a:tcPr marL="18186" marR="18186" marT="18186" marB="0" anchor="ct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en-US" sz="2300" u="none" strike="noStrike" dirty="0">
                          <a:effectLst/>
                        </a:rPr>
                        <a:t>21,198</a:t>
                      </a:r>
                      <a:endParaRPr lang="en-US" sz="2300" b="0" i="0" u="none" strike="noStrike" dirty="0">
                        <a:solidFill>
                          <a:srgbClr val="000000"/>
                        </a:solidFill>
                        <a:effectLst/>
                        <a:latin typeface="Calibri" panose="020F0502020204030204" charset="0"/>
                      </a:endParaRPr>
                    </a:p>
                  </a:txBody>
                  <a:tcPr marL="18186" marR="18186" marT="18186" marB="0" anchor="ct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en-US" sz="2300" u="none" strike="noStrike" dirty="0">
                          <a:effectLst/>
                        </a:rPr>
                        <a:t>04,558</a:t>
                      </a:r>
                      <a:endParaRPr lang="en-US" sz="2300" b="0" i="0" u="none" strike="noStrike" dirty="0">
                        <a:solidFill>
                          <a:srgbClr val="000000"/>
                        </a:solidFill>
                        <a:effectLst/>
                        <a:latin typeface="Calibri" panose="020F0502020204030204" charset="0"/>
                      </a:endParaRPr>
                    </a:p>
                  </a:txBody>
                  <a:tcPr marL="18186" marR="18186" marT="18186" marB="0" anchor="ctr">
                    <a:lnL w="12700" cmpd="sng">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521970">
                <a:tc>
                  <a:txBody>
                    <a:bodyPr/>
                    <a:lstStyle/>
                    <a:p>
                      <a:r>
                        <a:rPr lang="zh-TW" altLang="en-US" sz="2400" kern="1200" dirty="0">
                          <a:solidFill>
                            <a:schemeClr val="bg1"/>
                          </a:solidFill>
                          <a:latin typeface="+mj-ea"/>
                          <a:ea typeface="+mn-ea"/>
                          <a:cs typeface="+mn-cs"/>
                        </a:rPr>
                        <a:t>請輸小標題</a:t>
                      </a:r>
                      <a:endParaRPr lang="zh-TW" altLang="en-US" sz="2400" kern="1200" dirty="0">
                        <a:solidFill>
                          <a:schemeClr val="bg1"/>
                        </a:solidFill>
                        <a:latin typeface="+mj-ea"/>
                        <a:ea typeface="+mn-ea"/>
                        <a:cs typeface="+mn-cs"/>
                      </a:endParaRPr>
                    </a:p>
                  </a:txBody>
                  <a:tcPr marL="18186" marR="18186" marT="18186" marB="0" anchor="b">
                    <a:lnL w="285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2300" u="none" strike="noStrike" dirty="0">
                          <a:effectLst/>
                        </a:rPr>
                        <a:t>308</a:t>
                      </a:r>
                      <a:endParaRPr lang="en-US" sz="2300" b="0" i="0" u="none" strike="noStrike" dirty="0">
                        <a:solidFill>
                          <a:srgbClr val="000000"/>
                        </a:solidFill>
                        <a:effectLst/>
                        <a:latin typeface="Calibri" panose="020F0502020204030204" charset="0"/>
                      </a:endParaRPr>
                    </a:p>
                  </a:txBody>
                  <a:tcPr marL="18186" marR="18186" marT="1818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2300" u="none" strike="noStrike" dirty="0">
                          <a:effectLst/>
                        </a:rPr>
                        <a:t>316</a:t>
                      </a:r>
                      <a:endParaRPr lang="en-US" sz="2300" b="0" i="0" u="none" strike="noStrike" dirty="0">
                        <a:solidFill>
                          <a:srgbClr val="000000"/>
                        </a:solidFill>
                        <a:effectLst/>
                        <a:latin typeface="Calibri" panose="020F0502020204030204" charset="0"/>
                      </a:endParaRPr>
                    </a:p>
                  </a:txBody>
                  <a:tcPr marL="18186" marR="18186" marT="1818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2300" u="none" strike="noStrike" dirty="0">
                          <a:effectLst/>
                        </a:rPr>
                        <a:t>2,650</a:t>
                      </a:r>
                      <a:endParaRPr lang="en-US" sz="2300" b="0" i="0" u="none" strike="noStrike" dirty="0">
                        <a:solidFill>
                          <a:srgbClr val="000000"/>
                        </a:solidFill>
                        <a:effectLst/>
                        <a:latin typeface="Calibri" panose="020F0502020204030204" charset="0"/>
                      </a:endParaRPr>
                    </a:p>
                  </a:txBody>
                  <a:tcPr marL="18186" marR="18186" marT="1818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2300" u="none" strike="noStrike">
                          <a:effectLst/>
                        </a:rPr>
                        <a:t>-</a:t>
                      </a:r>
                      <a:endParaRPr lang="en-US" sz="2300" b="0" i="0" u="none" strike="noStrike">
                        <a:solidFill>
                          <a:srgbClr val="000000"/>
                        </a:solidFill>
                        <a:effectLst/>
                        <a:latin typeface="Calibri" panose="020F0502020204030204" charset="0"/>
                      </a:endParaRPr>
                    </a:p>
                  </a:txBody>
                  <a:tcPr marL="18186" marR="18186" marT="1818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2300" u="none" strike="noStrike" dirty="0">
                          <a:effectLst/>
                        </a:rPr>
                        <a:t>-</a:t>
                      </a:r>
                      <a:endParaRPr lang="en-US" sz="2300" b="0" i="0" u="none" strike="noStrike" dirty="0">
                        <a:solidFill>
                          <a:srgbClr val="000000"/>
                        </a:solidFill>
                        <a:effectLst/>
                        <a:latin typeface="Calibri" panose="020F0502020204030204" charset="0"/>
                      </a:endParaRPr>
                    </a:p>
                  </a:txBody>
                  <a:tcPr marL="18186" marR="18186" marT="1818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2300" u="none" strike="noStrike" dirty="0">
                          <a:effectLst/>
                        </a:rPr>
                        <a:t>-</a:t>
                      </a:r>
                      <a:endParaRPr lang="en-US" sz="2300" b="0" i="0" u="none" strike="noStrike" dirty="0">
                        <a:solidFill>
                          <a:srgbClr val="000000"/>
                        </a:solidFill>
                        <a:effectLst/>
                        <a:latin typeface="Calibri" panose="020F0502020204030204" charset="0"/>
                      </a:endParaRPr>
                    </a:p>
                  </a:txBody>
                  <a:tcPr marL="18186" marR="18186" marT="18186" marB="0"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521970">
                <a:tc>
                  <a:txBody>
                    <a:bodyPr/>
                    <a:lstStyle/>
                    <a:p>
                      <a:r>
                        <a:rPr lang="zh-TW" altLang="en-US" sz="2400" kern="1200" dirty="0">
                          <a:solidFill>
                            <a:schemeClr val="bg1"/>
                          </a:solidFill>
                          <a:latin typeface="+mj-ea"/>
                          <a:ea typeface="+mn-ea"/>
                          <a:cs typeface="+mn-cs"/>
                        </a:rPr>
                        <a:t>請輸小標題</a:t>
                      </a:r>
                      <a:endParaRPr lang="zh-TW" altLang="en-US" sz="2400" kern="1200" dirty="0">
                        <a:solidFill>
                          <a:schemeClr val="bg1"/>
                        </a:solidFill>
                        <a:latin typeface="+mj-ea"/>
                        <a:ea typeface="+mn-ea"/>
                        <a:cs typeface="+mn-cs"/>
                      </a:endParaRPr>
                    </a:p>
                  </a:txBody>
                  <a:tcPr marL="18186" marR="18186" marT="18186" marB="0" anchor="b">
                    <a:lnL w="285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2300" u="none" strike="noStrike" dirty="0">
                          <a:effectLst/>
                        </a:rPr>
                        <a:t>4,000</a:t>
                      </a:r>
                      <a:endParaRPr lang="en-US" sz="2300" b="0" i="0" u="none" strike="noStrike" dirty="0">
                        <a:solidFill>
                          <a:srgbClr val="000000"/>
                        </a:solidFill>
                        <a:effectLst/>
                        <a:latin typeface="Calibri" panose="020F0502020204030204" charset="0"/>
                      </a:endParaRPr>
                    </a:p>
                  </a:txBody>
                  <a:tcPr marL="18186" marR="18186" marT="1818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2300" u="none" strike="noStrike" dirty="0">
                          <a:effectLst/>
                        </a:rPr>
                        <a:t>4,000</a:t>
                      </a:r>
                      <a:endParaRPr lang="en-US" sz="2300" b="0" i="0" u="none" strike="noStrike" dirty="0">
                        <a:solidFill>
                          <a:srgbClr val="000000"/>
                        </a:solidFill>
                        <a:effectLst/>
                        <a:latin typeface="Calibri" panose="020F0502020204030204" charset="0"/>
                      </a:endParaRPr>
                    </a:p>
                  </a:txBody>
                  <a:tcPr marL="18186" marR="18186" marT="1818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2300" u="none" strike="noStrike" dirty="0">
                          <a:effectLst/>
                        </a:rPr>
                        <a:t>4,000</a:t>
                      </a:r>
                      <a:endParaRPr lang="en-US" sz="2300" b="0" i="0" u="none" strike="noStrike" dirty="0">
                        <a:solidFill>
                          <a:srgbClr val="000000"/>
                        </a:solidFill>
                        <a:effectLst/>
                        <a:latin typeface="Calibri" panose="020F0502020204030204" charset="0"/>
                      </a:endParaRPr>
                    </a:p>
                  </a:txBody>
                  <a:tcPr marL="18186" marR="18186" marT="1818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2300" u="none" strike="noStrike" dirty="0">
                          <a:effectLst/>
                        </a:rPr>
                        <a:t>-</a:t>
                      </a:r>
                      <a:endParaRPr lang="en-US" sz="2300" b="0" i="0" u="none" strike="noStrike" dirty="0">
                        <a:solidFill>
                          <a:srgbClr val="000000"/>
                        </a:solidFill>
                        <a:effectLst/>
                        <a:latin typeface="Calibri" panose="020F0502020204030204" charset="0"/>
                      </a:endParaRPr>
                    </a:p>
                  </a:txBody>
                  <a:tcPr marL="18186" marR="18186" marT="1818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2300" u="none" strike="noStrike" dirty="0">
                          <a:effectLst/>
                        </a:rPr>
                        <a:t>-</a:t>
                      </a:r>
                      <a:endParaRPr lang="en-US" sz="2300" b="0" i="0" u="none" strike="noStrike" dirty="0">
                        <a:solidFill>
                          <a:srgbClr val="000000"/>
                        </a:solidFill>
                        <a:effectLst/>
                        <a:latin typeface="Calibri" panose="020F0502020204030204" charset="0"/>
                      </a:endParaRPr>
                    </a:p>
                  </a:txBody>
                  <a:tcPr marL="18186" marR="18186" marT="1818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2300" u="none" strike="noStrike" dirty="0">
                          <a:effectLst/>
                        </a:rPr>
                        <a:t>-</a:t>
                      </a:r>
                      <a:endParaRPr lang="en-US" sz="2300" b="0" i="0" u="none" strike="noStrike" dirty="0">
                        <a:solidFill>
                          <a:srgbClr val="000000"/>
                        </a:solidFill>
                        <a:effectLst/>
                        <a:latin typeface="Calibri" panose="020F0502020204030204" charset="0"/>
                      </a:endParaRPr>
                    </a:p>
                  </a:txBody>
                  <a:tcPr marL="18186" marR="18186" marT="18186" marB="0"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521970">
                <a:tc>
                  <a:txBody>
                    <a:bodyPr/>
                    <a:lstStyle/>
                    <a:p>
                      <a:r>
                        <a:rPr lang="zh-TW" altLang="en-US" sz="2400" kern="1200" dirty="0">
                          <a:solidFill>
                            <a:schemeClr val="bg1"/>
                          </a:solidFill>
                          <a:latin typeface="+mj-ea"/>
                          <a:ea typeface="+mn-ea"/>
                          <a:cs typeface="+mn-cs"/>
                        </a:rPr>
                        <a:t>請輸小標題</a:t>
                      </a:r>
                      <a:endParaRPr lang="zh-TW" altLang="en-US" sz="2400" kern="1200" dirty="0">
                        <a:solidFill>
                          <a:schemeClr val="bg1"/>
                        </a:solidFill>
                        <a:latin typeface="+mj-ea"/>
                        <a:ea typeface="+mn-ea"/>
                        <a:cs typeface="+mn-cs"/>
                      </a:endParaRPr>
                    </a:p>
                  </a:txBody>
                  <a:tcPr marL="18186" marR="18186" marT="18186" marB="0" anchor="b">
                    <a:lnL w="285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2300" u="none" strike="noStrike">
                          <a:effectLst/>
                        </a:rPr>
                        <a:t>4,700</a:t>
                      </a:r>
                      <a:endParaRPr lang="en-US" sz="2300" b="0" i="0" u="none" strike="noStrike">
                        <a:solidFill>
                          <a:srgbClr val="000000"/>
                        </a:solidFill>
                        <a:effectLst/>
                        <a:latin typeface="Calibri" panose="020F0502020204030204" charset="0"/>
                      </a:endParaRPr>
                    </a:p>
                  </a:txBody>
                  <a:tcPr marL="18186" marR="18186" marT="1818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2300" u="none" strike="noStrike" dirty="0">
                          <a:effectLst/>
                        </a:rPr>
                        <a:t>8,400</a:t>
                      </a:r>
                      <a:endParaRPr lang="en-US" sz="2300" b="0" i="0" u="none" strike="noStrike" dirty="0">
                        <a:solidFill>
                          <a:srgbClr val="000000"/>
                        </a:solidFill>
                        <a:effectLst/>
                        <a:latin typeface="Calibri" panose="020F0502020204030204" charset="0"/>
                      </a:endParaRPr>
                    </a:p>
                  </a:txBody>
                  <a:tcPr marL="18186" marR="18186" marT="1818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2300" u="none" strike="noStrike" dirty="0">
                          <a:effectLst/>
                        </a:rPr>
                        <a:t>8,400</a:t>
                      </a:r>
                      <a:endParaRPr lang="en-US" sz="2300" b="0" i="0" u="none" strike="noStrike" dirty="0">
                        <a:solidFill>
                          <a:srgbClr val="000000"/>
                        </a:solidFill>
                        <a:effectLst/>
                        <a:latin typeface="Calibri" panose="020F0502020204030204" charset="0"/>
                      </a:endParaRPr>
                    </a:p>
                  </a:txBody>
                  <a:tcPr marL="18186" marR="18186" marT="1818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2300" u="none" strike="noStrike" dirty="0">
                          <a:effectLst/>
                        </a:rPr>
                        <a:t>-</a:t>
                      </a:r>
                      <a:endParaRPr lang="en-US" sz="2300" b="0" i="0" u="none" strike="noStrike" dirty="0">
                        <a:solidFill>
                          <a:srgbClr val="000000"/>
                        </a:solidFill>
                        <a:effectLst/>
                        <a:latin typeface="Calibri" panose="020F0502020204030204" charset="0"/>
                      </a:endParaRPr>
                    </a:p>
                  </a:txBody>
                  <a:tcPr marL="18186" marR="18186" marT="1818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2300" u="none" strike="noStrike" dirty="0">
                          <a:effectLst/>
                        </a:rPr>
                        <a:t>-</a:t>
                      </a:r>
                      <a:endParaRPr lang="en-US" sz="2300" b="0" i="0" u="none" strike="noStrike" dirty="0">
                        <a:solidFill>
                          <a:srgbClr val="000000"/>
                        </a:solidFill>
                        <a:effectLst/>
                        <a:latin typeface="Calibri" panose="020F0502020204030204" charset="0"/>
                      </a:endParaRPr>
                    </a:p>
                  </a:txBody>
                  <a:tcPr marL="18186" marR="18186" marT="1818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2300" u="none" strike="noStrike">
                          <a:effectLst/>
                        </a:rPr>
                        <a:t>-</a:t>
                      </a:r>
                      <a:endParaRPr lang="en-US" sz="2300" b="0" i="0" u="none" strike="noStrike">
                        <a:solidFill>
                          <a:srgbClr val="000000"/>
                        </a:solidFill>
                        <a:effectLst/>
                        <a:latin typeface="Calibri" panose="020F0502020204030204" charset="0"/>
                      </a:endParaRPr>
                    </a:p>
                  </a:txBody>
                  <a:tcPr marL="18186" marR="18186" marT="18186" marB="0"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52197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TW" altLang="en-US" sz="2400" b="0" i="0" u="none" strike="noStrike" kern="1200" cap="none" spc="0" normalizeH="0" baseline="0" noProof="0">
                          <a:ln>
                            <a:noFill/>
                          </a:ln>
                          <a:solidFill>
                            <a:srgbClr val="FFFFFF"/>
                          </a:solidFill>
                          <a:effectLst/>
                          <a:uLnTx/>
                          <a:uFillTx/>
                          <a:latin typeface="思源黑体 CN Bold" panose="020B0800000000000000" charset="-122"/>
                          <a:ea typeface="思源黑体 CN Light" panose="020B0300000000000000" charset="-122"/>
                          <a:cs typeface="+mn-cs"/>
                        </a:rPr>
                        <a:t>請輸小標題</a:t>
                      </a:r>
                      <a:endParaRPr kumimoji="0" lang="zh-TW" altLang="en-US" sz="2400" b="0" i="0" u="none" strike="noStrike" kern="1200" cap="none" spc="0" normalizeH="0" baseline="0" noProof="0" dirty="0">
                        <a:ln>
                          <a:noFill/>
                        </a:ln>
                        <a:solidFill>
                          <a:srgbClr val="FFFFFF"/>
                        </a:solidFill>
                        <a:effectLst/>
                        <a:uLnTx/>
                        <a:uFillTx/>
                        <a:latin typeface="思源黑体 CN Bold" panose="020B0800000000000000" charset="-122"/>
                        <a:ea typeface="思源黑体 CN Light" panose="020B0300000000000000" charset="-122"/>
                        <a:cs typeface="+mn-cs"/>
                      </a:endParaRPr>
                    </a:p>
                  </a:txBody>
                  <a:tcPr marL="18186" marR="18186" marT="18186" marB="0" anchor="b">
                    <a:lnL w="285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2300" u="none" strike="noStrike" dirty="0">
                          <a:effectLst/>
                        </a:rPr>
                        <a:t>6,114</a:t>
                      </a:r>
                      <a:endParaRPr lang="en-US" sz="2300" b="0" i="0" u="none" strike="noStrike" dirty="0">
                        <a:solidFill>
                          <a:srgbClr val="000000"/>
                        </a:solidFill>
                        <a:effectLst/>
                        <a:latin typeface="Calibri" panose="020F0502020204030204" charset="0"/>
                      </a:endParaRPr>
                    </a:p>
                  </a:txBody>
                  <a:tcPr marL="18186" marR="18186" marT="1818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2300" u="none" strike="noStrike" dirty="0">
                          <a:effectLst/>
                        </a:rPr>
                        <a:t>19,297</a:t>
                      </a:r>
                      <a:endParaRPr lang="en-US" sz="2300" b="0" i="0" u="none" strike="noStrike" dirty="0">
                        <a:solidFill>
                          <a:srgbClr val="000000"/>
                        </a:solidFill>
                        <a:effectLst/>
                        <a:latin typeface="Calibri" panose="020F0502020204030204" charset="0"/>
                      </a:endParaRPr>
                    </a:p>
                  </a:txBody>
                  <a:tcPr marL="18186" marR="18186" marT="1818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2300" u="none" strike="noStrike" dirty="0">
                          <a:effectLst/>
                        </a:rPr>
                        <a:t>34,589</a:t>
                      </a:r>
                      <a:endParaRPr lang="en-US" sz="2300" b="0" i="0" u="none" strike="noStrike" dirty="0">
                        <a:solidFill>
                          <a:srgbClr val="000000"/>
                        </a:solidFill>
                        <a:effectLst/>
                        <a:latin typeface="Calibri" panose="020F0502020204030204" charset="0"/>
                      </a:endParaRPr>
                    </a:p>
                  </a:txBody>
                  <a:tcPr marL="18186" marR="18186" marT="1818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2300" u="none" strike="noStrike" dirty="0">
                          <a:effectLst/>
                        </a:rPr>
                        <a:t>-</a:t>
                      </a:r>
                      <a:endParaRPr lang="en-US" sz="2300" b="0" i="0" u="none" strike="noStrike" dirty="0">
                        <a:solidFill>
                          <a:srgbClr val="000000"/>
                        </a:solidFill>
                        <a:effectLst/>
                        <a:latin typeface="Calibri" panose="020F0502020204030204" charset="0"/>
                      </a:endParaRPr>
                    </a:p>
                  </a:txBody>
                  <a:tcPr marL="18186" marR="18186" marT="1818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2300" u="none" strike="noStrike" dirty="0">
                          <a:effectLst/>
                        </a:rPr>
                        <a:t>-</a:t>
                      </a:r>
                      <a:endParaRPr lang="en-US" sz="2300" b="0" i="0" u="none" strike="noStrike" dirty="0">
                        <a:solidFill>
                          <a:srgbClr val="000000"/>
                        </a:solidFill>
                        <a:effectLst/>
                        <a:latin typeface="Calibri" panose="020F0502020204030204" charset="0"/>
                      </a:endParaRPr>
                    </a:p>
                  </a:txBody>
                  <a:tcPr marL="18186" marR="18186" marT="1818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2300" u="none" strike="noStrike" dirty="0">
                          <a:effectLst/>
                        </a:rPr>
                        <a:t>-</a:t>
                      </a:r>
                      <a:endParaRPr lang="en-US" sz="2300" b="0" i="0" u="none" strike="noStrike" dirty="0">
                        <a:solidFill>
                          <a:srgbClr val="000000"/>
                        </a:solidFill>
                        <a:effectLst/>
                        <a:latin typeface="Calibri" panose="020F0502020204030204" charset="0"/>
                      </a:endParaRPr>
                    </a:p>
                  </a:txBody>
                  <a:tcPr marL="18186" marR="18186" marT="18186" marB="0"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52197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TW" altLang="en-US" sz="2400" b="0" i="0" u="none" strike="noStrike" kern="1200" cap="none" spc="0" normalizeH="0" baseline="0" noProof="0">
                          <a:ln>
                            <a:noFill/>
                          </a:ln>
                          <a:solidFill>
                            <a:srgbClr val="FFFFFF"/>
                          </a:solidFill>
                          <a:effectLst/>
                          <a:uLnTx/>
                          <a:uFillTx/>
                          <a:latin typeface="思源黑体 CN Bold" panose="020B0800000000000000" charset="-122"/>
                          <a:ea typeface="思源黑体 CN Light" panose="020B0300000000000000" charset="-122"/>
                          <a:cs typeface="+mn-cs"/>
                        </a:rPr>
                        <a:t>請輸小標題</a:t>
                      </a:r>
                      <a:endParaRPr kumimoji="0" lang="zh-TW" altLang="en-US" sz="2400" b="0" i="0" u="none" strike="noStrike" kern="1200" cap="none" spc="0" normalizeH="0" baseline="0" noProof="0" dirty="0">
                        <a:ln>
                          <a:noFill/>
                        </a:ln>
                        <a:solidFill>
                          <a:srgbClr val="FFFFFF"/>
                        </a:solidFill>
                        <a:effectLst/>
                        <a:uLnTx/>
                        <a:uFillTx/>
                        <a:latin typeface="思源黑体 CN Bold" panose="020B0800000000000000" charset="-122"/>
                        <a:ea typeface="思源黑体 CN Light" panose="020B0300000000000000" charset="-122"/>
                        <a:cs typeface="+mn-cs"/>
                      </a:endParaRPr>
                    </a:p>
                  </a:txBody>
                  <a:tcPr marL="18186" marR="18186" marT="18186" marB="0" anchor="b">
                    <a:lnL w="285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2300" u="none" strike="noStrike" dirty="0">
                          <a:effectLst/>
                        </a:rPr>
                        <a:t>-</a:t>
                      </a:r>
                      <a:endParaRPr lang="en-US" sz="2300" b="0" i="0" u="none" strike="noStrike" dirty="0">
                        <a:solidFill>
                          <a:srgbClr val="000000"/>
                        </a:solidFill>
                        <a:effectLst/>
                        <a:latin typeface="Calibri" panose="020F0502020204030204" charset="0"/>
                      </a:endParaRPr>
                    </a:p>
                  </a:txBody>
                  <a:tcPr marL="18186" marR="18186" marT="1818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2300" u="none" strike="noStrike">
                          <a:effectLst/>
                        </a:rPr>
                        <a:t>-</a:t>
                      </a:r>
                      <a:endParaRPr lang="en-US" sz="2300" b="0" i="0" u="none" strike="noStrike">
                        <a:solidFill>
                          <a:srgbClr val="000000"/>
                        </a:solidFill>
                        <a:effectLst/>
                        <a:latin typeface="Calibri" panose="020F0502020204030204" charset="0"/>
                      </a:endParaRPr>
                    </a:p>
                  </a:txBody>
                  <a:tcPr marL="18186" marR="18186" marT="1818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2300" u="none" strike="noStrike" dirty="0">
                          <a:effectLst/>
                        </a:rPr>
                        <a:t>-</a:t>
                      </a:r>
                      <a:endParaRPr lang="en-US" sz="2300" b="0" i="0" u="none" strike="noStrike" dirty="0">
                        <a:solidFill>
                          <a:srgbClr val="000000"/>
                        </a:solidFill>
                        <a:effectLst/>
                        <a:latin typeface="Calibri" panose="020F0502020204030204" charset="0"/>
                      </a:endParaRPr>
                    </a:p>
                  </a:txBody>
                  <a:tcPr marL="18186" marR="18186" marT="1818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2300" u="none" strike="noStrike" dirty="0">
                          <a:effectLst/>
                        </a:rPr>
                        <a:t>3,484</a:t>
                      </a:r>
                      <a:endParaRPr lang="en-US" sz="2300" b="0" i="0" u="none" strike="noStrike" dirty="0">
                        <a:solidFill>
                          <a:srgbClr val="000000"/>
                        </a:solidFill>
                        <a:effectLst/>
                        <a:latin typeface="Calibri" panose="020F0502020204030204" charset="0"/>
                      </a:endParaRPr>
                    </a:p>
                  </a:txBody>
                  <a:tcPr marL="18186" marR="18186" marT="1818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2300" u="none" strike="noStrike" dirty="0">
                          <a:effectLst/>
                        </a:rPr>
                        <a:t>3,516</a:t>
                      </a:r>
                      <a:endParaRPr lang="en-US" sz="2300" b="0" i="0" u="none" strike="noStrike" dirty="0">
                        <a:solidFill>
                          <a:srgbClr val="000000"/>
                        </a:solidFill>
                        <a:effectLst/>
                        <a:latin typeface="Calibri" panose="020F0502020204030204" charset="0"/>
                      </a:endParaRPr>
                    </a:p>
                  </a:txBody>
                  <a:tcPr marL="18186" marR="18186" marT="1818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2300" u="none" strike="noStrike" dirty="0">
                          <a:effectLst/>
                        </a:rPr>
                        <a:t>6,226</a:t>
                      </a:r>
                      <a:endParaRPr lang="en-US" sz="2300" b="0" i="0" u="none" strike="noStrike" dirty="0">
                        <a:solidFill>
                          <a:srgbClr val="000000"/>
                        </a:solidFill>
                        <a:effectLst/>
                        <a:latin typeface="Calibri" panose="020F0502020204030204" charset="0"/>
                      </a:endParaRPr>
                    </a:p>
                  </a:txBody>
                  <a:tcPr marL="18186" marR="18186" marT="18186" marB="0"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52197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TW" altLang="en-US" sz="2400" b="0" i="0" u="none" strike="noStrike" kern="1200" cap="none" spc="0" normalizeH="0" baseline="0" noProof="0">
                          <a:ln>
                            <a:noFill/>
                          </a:ln>
                          <a:solidFill>
                            <a:srgbClr val="FFFFFF"/>
                          </a:solidFill>
                          <a:effectLst/>
                          <a:uLnTx/>
                          <a:uFillTx/>
                          <a:latin typeface="思源黑体 CN Bold" panose="020B0800000000000000" charset="-122"/>
                          <a:ea typeface="思源黑体 CN Light" panose="020B0300000000000000" charset="-122"/>
                          <a:cs typeface="+mn-cs"/>
                        </a:rPr>
                        <a:t>請輸小標題</a:t>
                      </a:r>
                      <a:endParaRPr kumimoji="0" lang="zh-TW" altLang="en-US" sz="2400" b="0" i="0" u="none" strike="noStrike" kern="1200" cap="none" spc="0" normalizeH="0" baseline="0" noProof="0" dirty="0">
                        <a:ln>
                          <a:noFill/>
                        </a:ln>
                        <a:solidFill>
                          <a:srgbClr val="FFFFFF"/>
                        </a:solidFill>
                        <a:effectLst/>
                        <a:uLnTx/>
                        <a:uFillTx/>
                        <a:latin typeface="思源黑体 CN Bold" panose="020B0800000000000000" charset="-122"/>
                        <a:ea typeface="思源黑体 CN Light" panose="020B0300000000000000" charset="-122"/>
                        <a:cs typeface="+mn-cs"/>
                      </a:endParaRPr>
                    </a:p>
                  </a:txBody>
                  <a:tcPr marL="18186" marR="18186" marT="18186" marB="0" anchor="b">
                    <a:lnL w="285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2300" u="none" strike="noStrike">
                          <a:effectLst/>
                        </a:rPr>
                        <a:t>705</a:t>
                      </a:r>
                      <a:endParaRPr lang="en-US" sz="2300" b="0" i="0" u="none" strike="noStrike">
                        <a:solidFill>
                          <a:srgbClr val="000000"/>
                        </a:solidFill>
                        <a:effectLst/>
                        <a:latin typeface="Calibri" panose="020F0502020204030204" charset="0"/>
                      </a:endParaRPr>
                    </a:p>
                  </a:txBody>
                  <a:tcPr marL="18186" marR="18186" marT="1818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2300" u="none" strike="noStrike">
                          <a:effectLst/>
                        </a:rPr>
                        <a:t>1,712</a:t>
                      </a:r>
                      <a:endParaRPr lang="en-US" sz="2300" b="0" i="0" u="none" strike="noStrike">
                        <a:solidFill>
                          <a:srgbClr val="000000"/>
                        </a:solidFill>
                        <a:effectLst/>
                        <a:latin typeface="Calibri" panose="020F0502020204030204" charset="0"/>
                      </a:endParaRPr>
                    </a:p>
                  </a:txBody>
                  <a:tcPr marL="18186" marR="18186" marT="1818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2300" u="none" strike="noStrike" dirty="0">
                          <a:effectLst/>
                        </a:rPr>
                        <a:t>1,548</a:t>
                      </a:r>
                      <a:endParaRPr lang="en-US" sz="2300" b="0" i="0" u="none" strike="noStrike" dirty="0">
                        <a:solidFill>
                          <a:srgbClr val="000000"/>
                        </a:solidFill>
                        <a:effectLst/>
                        <a:latin typeface="Calibri" panose="020F0502020204030204" charset="0"/>
                      </a:endParaRPr>
                    </a:p>
                  </a:txBody>
                  <a:tcPr marL="18186" marR="18186" marT="1818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2300" u="none" strike="noStrike" dirty="0">
                          <a:effectLst/>
                        </a:rPr>
                        <a:t>-</a:t>
                      </a:r>
                      <a:endParaRPr lang="en-US" sz="2300" b="0" i="0" u="none" strike="noStrike" dirty="0">
                        <a:solidFill>
                          <a:srgbClr val="000000"/>
                        </a:solidFill>
                        <a:effectLst/>
                        <a:latin typeface="Calibri" panose="020F0502020204030204" charset="0"/>
                      </a:endParaRPr>
                    </a:p>
                  </a:txBody>
                  <a:tcPr marL="18186" marR="18186" marT="1818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2300" u="none" strike="noStrike" dirty="0">
                          <a:effectLst/>
                        </a:rPr>
                        <a:t>-</a:t>
                      </a:r>
                      <a:endParaRPr lang="en-US" sz="2300" b="0" i="0" u="none" strike="noStrike" dirty="0">
                        <a:solidFill>
                          <a:srgbClr val="000000"/>
                        </a:solidFill>
                        <a:effectLst/>
                        <a:latin typeface="Calibri" panose="020F0502020204030204" charset="0"/>
                      </a:endParaRPr>
                    </a:p>
                  </a:txBody>
                  <a:tcPr marL="18186" marR="18186" marT="1818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2300" u="none" strike="noStrike" dirty="0">
                          <a:effectLst/>
                        </a:rPr>
                        <a:t>-</a:t>
                      </a:r>
                      <a:endParaRPr lang="en-US" sz="2300" b="0" i="0" u="none" strike="noStrike" dirty="0">
                        <a:solidFill>
                          <a:srgbClr val="000000"/>
                        </a:solidFill>
                        <a:effectLst/>
                        <a:latin typeface="Calibri" panose="020F0502020204030204" charset="0"/>
                      </a:endParaRPr>
                    </a:p>
                  </a:txBody>
                  <a:tcPr marL="18186" marR="18186" marT="18186" marB="0"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52197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TW" altLang="en-US" sz="2400" b="0" i="0" u="none" strike="noStrike" kern="1200" cap="none" spc="0" normalizeH="0" baseline="0" noProof="0" dirty="0">
                          <a:ln>
                            <a:noFill/>
                          </a:ln>
                          <a:solidFill>
                            <a:srgbClr val="FFFFFF"/>
                          </a:solidFill>
                          <a:effectLst/>
                          <a:uLnTx/>
                          <a:uFillTx/>
                          <a:latin typeface="思源黑体 CN Bold" panose="020B0800000000000000" charset="-122"/>
                          <a:ea typeface="思源黑体 CN Light" panose="020B0300000000000000" charset="-122"/>
                          <a:cs typeface="+mn-cs"/>
                        </a:rPr>
                        <a:t>請輸小標題</a:t>
                      </a:r>
                      <a:endParaRPr kumimoji="0" lang="zh-TW" altLang="en-US" sz="2400" b="0" i="0" u="none" strike="noStrike" kern="1200" cap="none" spc="0" normalizeH="0" baseline="0" noProof="0" dirty="0">
                        <a:ln>
                          <a:noFill/>
                        </a:ln>
                        <a:solidFill>
                          <a:srgbClr val="FFFFFF"/>
                        </a:solidFill>
                        <a:effectLst/>
                        <a:uLnTx/>
                        <a:uFillTx/>
                        <a:latin typeface="思源黑体 CN Bold" panose="020B0800000000000000" charset="-122"/>
                        <a:ea typeface="思源黑体 CN Light" panose="020B0300000000000000" charset="-122"/>
                        <a:cs typeface="+mn-cs"/>
                      </a:endParaRPr>
                    </a:p>
                  </a:txBody>
                  <a:tcPr marL="18186" marR="18186" marT="18186" marB="0" anchor="b">
                    <a:lnL w="28575" cap="flat" cmpd="sng" algn="ctr">
                      <a:no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2300" b="0" i="0" u="none" strike="noStrike" dirty="0">
                          <a:solidFill>
                            <a:srgbClr val="000000"/>
                          </a:solidFill>
                          <a:effectLst/>
                          <a:latin typeface="Calibri" panose="020F0502020204030204" charset="0"/>
                        </a:rPr>
                        <a:t>0,888</a:t>
                      </a:r>
                      <a:endParaRPr lang="en-US" sz="2300" b="0" i="0" u="none" strike="noStrike" dirty="0">
                        <a:solidFill>
                          <a:srgbClr val="000000"/>
                        </a:solidFill>
                        <a:effectLst/>
                        <a:latin typeface="Calibri" panose="020F0502020204030204" charset="0"/>
                      </a:endParaRPr>
                    </a:p>
                  </a:txBody>
                  <a:tcPr marL="18186" marR="18186" marT="18186" marB="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2300" b="0" i="0" u="none" strike="noStrike" dirty="0">
                          <a:solidFill>
                            <a:srgbClr val="000000"/>
                          </a:solidFill>
                          <a:effectLst/>
                          <a:latin typeface="Calibri" panose="020F0502020204030204" charset="0"/>
                        </a:rPr>
                        <a:t>4,539</a:t>
                      </a:r>
                      <a:endParaRPr lang="en-US" sz="2300" b="0" i="0" u="none" strike="noStrike" dirty="0">
                        <a:solidFill>
                          <a:srgbClr val="000000"/>
                        </a:solidFill>
                        <a:effectLst/>
                        <a:latin typeface="Calibri" panose="020F0502020204030204" charset="0"/>
                      </a:endParaRPr>
                    </a:p>
                  </a:txBody>
                  <a:tcPr marL="18186" marR="18186" marT="18186" marB="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2300" b="0" i="0" u="none" strike="noStrike" dirty="0">
                          <a:solidFill>
                            <a:srgbClr val="000000"/>
                          </a:solidFill>
                          <a:effectLst/>
                          <a:latin typeface="Calibri" panose="020F0502020204030204" charset="0"/>
                        </a:rPr>
                        <a:t>3,315</a:t>
                      </a:r>
                      <a:endParaRPr lang="en-US" sz="2300" b="0" i="0" u="none" strike="noStrike" dirty="0">
                        <a:solidFill>
                          <a:srgbClr val="000000"/>
                        </a:solidFill>
                        <a:effectLst/>
                        <a:latin typeface="Calibri" panose="020F0502020204030204" charset="0"/>
                      </a:endParaRPr>
                    </a:p>
                  </a:txBody>
                  <a:tcPr marL="18186" marR="18186" marT="18186" marB="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2300" b="0" i="0" u="none" strike="noStrike" dirty="0">
                          <a:solidFill>
                            <a:srgbClr val="000000"/>
                          </a:solidFill>
                          <a:effectLst/>
                          <a:latin typeface="Calibri" panose="020F0502020204030204" charset="0"/>
                        </a:rPr>
                        <a:t>1,661</a:t>
                      </a:r>
                      <a:endParaRPr lang="en-US" sz="2300" b="0" i="0" u="none" strike="noStrike" dirty="0">
                        <a:solidFill>
                          <a:srgbClr val="000000"/>
                        </a:solidFill>
                        <a:effectLst/>
                        <a:latin typeface="Calibri" panose="020F0502020204030204" charset="0"/>
                      </a:endParaRPr>
                    </a:p>
                  </a:txBody>
                  <a:tcPr marL="18186" marR="18186" marT="18186" marB="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2300" b="0" i="0" u="none" strike="noStrike" dirty="0">
                          <a:solidFill>
                            <a:srgbClr val="000000"/>
                          </a:solidFill>
                          <a:effectLst/>
                          <a:latin typeface="Calibri" panose="020F0502020204030204" charset="0"/>
                        </a:rPr>
                        <a:t>1,200</a:t>
                      </a:r>
                      <a:endParaRPr lang="en-US" sz="2300" b="0" i="0" u="none" strike="noStrike" dirty="0">
                        <a:solidFill>
                          <a:srgbClr val="000000"/>
                        </a:solidFill>
                        <a:effectLst/>
                        <a:latin typeface="Calibri" panose="020F0502020204030204" charset="0"/>
                      </a:endParaRPr>
                    </a:p>
                  </a:txBody>
                  <a:tcPr marL="18186" marR="18186" marT="18186" marB="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2300" b="0" i="0" u="none" strike="noStrike" dirty="0">
                          <a:solidFill>
                            <a:srgbClr val="000000"/>
                          </a:solidFill>
                          <a:effectLst/>
                          <a:latin typeface="Calibri" panose="020F0502020204030204" charset="0"/>
                        </a:rPr>
                        <a:t>9,672</a:t>
                      </a:r>
                      <a:endParaRPr lang="en-US" sz="2300" b="0" i="0" u="none" strike="noStrike" dirty="0">
                        <a:solidFill>
                          <a:srgbClr val="000000"/>
                        </a:solidFill>
                        <a:effectLst/>
                        <a:latin typeface="Calibri" panose="020F0502020204030204" charset="0"/>
                      </a:endParaRPr>
                    </a:p>
                  </a:txBody>
                  <a:tcPr marL="18186" marR="18186" marT="18186" marB="0" anchor="ctr">
                    <a:lnL w="12700" cmpd="sng">
                      <a:noFill/>
                    </a:lnL>
                    <a:lnR w="285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2" name="文字方塊 11"/>
          <p:cNvSpPr txBox="1"/>
          <p:nvPr/>
        </p:nvSpPr>
        <p:spPr>
          <a:xfrm>
            <a:off x="692628" y="424317"/>
            <a:ext cx="1605280" cy="521970"/>
          </a:xfrm>
          <a:prstGeom prst="rect">
            <a:avLst/>
          </a:prstGeom>
          <a:noFill/>
        </p:spPr>
        <p:txBody>
          <a:bodyPr wrap="none" rtlCol="0">
            <a:spAutoFit/>
          </a:bodyPr>
          <a:lstStyle/>
          <a:p>
            <a:r>
              <a:rPr lang="zh-TW" altLang="en-US" sz="2800" dirty="0">
                <a:latin typeface="+mj-ea"/>
                <a:ea typeface="+mj-ea"/>
              </a:rPr>
              <a:t>請輸標題</a:t>
            </a:r>
            <a:endParaRPr lang="zh-TW" altLang="en-US" sz="2800" dirty="0">
              <a:latin typeface="+mj-ea"/>
              <a:ea typeface="+mj-ea"/>
            </a:endParaRPr>
          </a:p>
        </p:txBody>
      </p:sp>
      <p:sp>
        <p:nvSpPr>
          <p:cNvPr id="13" name="矩形: 圆角 1"/>
          <p:cNvSpPr/>
          <p:nvPr/>
        </p:nvSpPr>
        <p:spPr>
          <a:xfrm>
            <a:off x="1317465" y="962237"/>
            <a:ext cx="996120" cy="996120"/>
          </a:xfrm>
          <a:prstGeom prst="ellipse">
            <a:avLst/>
          </a:prstGeom>
          <a:gradFill flip="none" rotWithShape="1">
            <a:gsLst>
              <a:gs pos="0">
                <a:schemeClr val="accent1"/>
              </a:gs>
              <a:gs pos="53000">
                <a:schemeClr val="accent3"/>
              </a:gs>
              <a:gs pos="100000">
                <a:schemeClr val="accent3"/>
              </a:gs>
            </a:gsLst>
            <a:lin ang="2700000" scaled="1"/>
            <a:tileRect/>
          </a:gradFill>
          <a:ln>
            <a:noFill/>
          </a:ln>
          <a:effectLst>
            <a:outerShdw blurRad="381000" dist="254000" dir="2700000" sx="93000" sy="93000" algn="tl" rotWithShape="0">
              <a:srgbClr val="0868DE">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14" name="文字方塊 13"/>
          <p:cNvSpPr txBox="1"/>
          <p:nvPr/>
        </p:nvSpPr>
        <p:spPr>
          <a:xfrm>
            <a:off x="1482206" y="1170695"/>
            <a:ext cx="831379" cy="583565"/>
          </a:xfrm>
          <a:prstGeom prst="rect">
            <a:avLst/>
          </a:prstGeom>
          <a:noFill/>
        </p:spPr>
        <p:txBody>
          <a:bodyPr wrap="square" rtlCol="0">
            <a:spAutoFit/>
          </a:bodyPr>
          <a:lstStyle/>
          <a:p>
            <a:r>
              <a:rPr lang="zh-TW" altLang="en-US" sz="1600" dirty="0">
                <a:solidFill>
                  <a:schemeClr val="bg1"/>
                </a:solidFill>
              </a:rPr>
              <a:t>請輸入文字</a:t>
            </a:r>
            <a:endParaRPr lang="zh-TW" altLang="en-US" sz="1600"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圓角 52"/>
          <p:cNvSpPr/>
          <p:nvPr/>
        </p:nvSpPr>
        <p:spPr>
          <a:xfrm>
            <a:off x="5747593" y="1196973"/>
            <a:ext cx="5780791" cy="4823104"/>
          </a:xfrm>
          <a:prstGeom prst="roundRect">
            <a:avLst>
              <a:gd name="adj" fmla="val 5079"/>
            </a:avLst>
          </a:prstGeom>
          <a:solidFill>
            <a:srgbClr val="F6F6F6"/>
          </a:solidFill>
          <a:ln>
            <a:noFill/>
          </a:ln>
          <a:effectLst>
            <a:outerShdw blurRad="279400" dist="266700" dir="2700000" sx="95000" sy="95000" algn="tl"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dirty="0">
              <a:solidFill>
                <a:srgbClr val="FFFFFF"/>
              </a:solidFill>
              <a:latin typeface="Arial" panose="020B0604020202020204"/>
              <a:ea typeface="思源黑体 CN Light" panose="020B0300000000000000" charset="-122"/>
            </a:endParaRPr>
          </a:p>
        </p:txBody>
      </p:sp>
      <p:graphicFrame>
        <p:nvGraphicFramePr>
          <p:cNvPr id="18" name="圖表 17"/>
          <p:cNvGraphicFramePr/>
          <p:nvPr/>
        </p:nvGraphicFramePr>
        <p:xfrm>
          <a:off x="4758603" y="837923"/>
          <a:ext cx="7697971" cy="5516577"/>
        </p:xfrm>
        <a:graphic>
          <a:graphicData uri="http://schemas.openxmlformats.org/drawingml/2006/chart">
            <c:chart xmlns:c="http://schemas.openxmlformats.org/drawingml/2006/chart" xmlns:r="http://schemas.openxmlformats.org/officeDocument/2006/relationships" r:id="rId1"/>
          </a:graphicData>
        </a:graphic>
      </p:graphicFrame>
      <p:sp>
        <p:nvSpPr>
          <p:cNvPr id="30" name="矩形: 圆角 1"/>
          <p:cNvSpPr/>
          <p:nvPr/>
        </p:nvSpPr>
        <p:spPr>
          <a:xfrm>
            <a:off x="7124448" y="2057215"/>
            <a:ext cx="2966280" cy="2966280"/>
          </a:xfrm>
          <a:prstGeom prst="ellipse">
            <a:avLst/>
          </a:prstGeom>
          <a:gradFill flip="none" rotWithShape="1">
            <a:gsLst>
              <a:gs pos="0">
                <a:schemeClr val="accent1"/>
              </a:gs>
              <a:gs pos="53000">
                <a:schemeClr val="accent3"/>
              </a:gs>
              <a:gs pos="100000">
                <a:schemeClr val="accent3"/>
              </a:gs>
            </a:gsLst>
            <a:lin ang="2700000" scaled="1"/>
            <a:tileRect/>
          </a:gradFill>
          <a:ln>
            <a:noFill/>
          </a:ln>
          <a:effectLst>
            <a:outerShdw blurRad="381000" dist="254000" dir="2700000" sx="93000" sy="93000" algn="tl" rotWithShape="0">
              <a:srgbClr val="0868DE">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33" name="文字方塊 32"/>
          <p:cNvSpPr txBox="1"/>
          <p:nvPr/>
        </p:nvSpPr>
        <p:spPr>
          <a:xfrm>
            <a:off x="4512501" y="-807247"/>
            <a:ext cx="323850" cy="398780"/>
          </a:xfrm>
          <a:prstGeom prst="rect">
            <a:avLst/>
          </a:prstGeom>
          <a:noFill/>
        </p:spPr>
        <p:txBody>
          <a:bodyPr wrap="none" rtlCol="0">
            <a:spAutoFit/>
          </a:bodyPr>
          <a:lstStyle/>
          <a:p>
            <a:r>
              <a:rPr lang="en-US" altLang="zh-TW" sz="2000" dirty="0">
                <a:solidFill>
                  <a:schemeClr val="bg1"/>
                </a:solidFill>
              </a:rPr>
              <a:t>3</a:t>
            </a:r>
            <a:endParaRPr lang="zh-TW" altLang="en-US" sz="2000" dirty="0">
              <a:solidFill>
                <a:schemeClr val="bg1"/>
              </a:solidFill>
            </a:endParaRPr>
          </a:p>
        </p:txBody>
      </p:sp>
      <p:sp>
        <p:nvSpPr>
          <p:cNvPr id="34" name="文字方塊 33"/>
          <p:cNvSpPr txBox="1"/>
          <p:nvPr/>
        </p:nvSpPr>
        <p:spPr>
          <a:xfrm>
            <a:off x="657903" y="435892"/>
            <a:ext cx="1605280" cy="521970"/>
          </a:xfrm>
          <a:prstGeom prst="rect">
            <a:avLst/>
          </a:prstGeom>
          <a:noFill/>
        </p:spPr>
        <p:txBody>
          <a:bodyPr wrap="none" rtlCol="0">
            <a:spAutoFit/>
          </a:bodyPr>
          <a:lstStyle/>
          <a:p>
            <a:r>
              <a:rPr lang="zh-TW" altLang="en-US" sz="2800" dirty="0">
                <a:latin typeface="+mj-ea"/>
                <a:ea typeface="+mj-ea"/>
              </a:rPr>
              <a:t>請輸標題</a:t>
            </a:r>
            <a:endParaRPr lang="zh-TW" altLang="en-US" sz="2800" dirty="0">
              <a:latin typeface="+mj-ea"/>
              <a:ea typeface="+mj-ea"/>
            </a:endParaRPr>
          </a:p>
        </p:txBody>
      </p:sp>
      <p:sp>
        <p:nvSpPr>
          <p:cNvPr id="40" name="文字方塊 39"/>
          <p:cNvSpPr txBox="1"/>
          <p:nvPr/>
        </p:nvSpPr>
        <p:spPr>
          <a:xfrm>
            <a:off x="7436837" y="3347570"/>
            <a:ext cx="2341502" cy="521970"/>
          </a:xfrm>
          <a:prstGeom prst="rect">
            <a:avLst/>
          </a:prstGeom>
          <a:noFill/>
        </p:spPr>
        <p:txBody>
          <a:bodyPr wrap="square" rtlCol="0">
            <a:spAutoFit/>
          </a:bodyPr>
          <a:lstStyle/>
          <a:p>
            <a:r>
              <a:rPr lang="zh-TW" altLang="en-US" sz="2800" dirty="0">
                <a:solidFill>
                  <a:schemeClr val="bg1"/>
                </a:solidFill>
                <a:latin typeface="+mj-ea"/>
                <a:ea typeface="+mj-ea"/>
              </a:rPr>
              <a:t>請輸入小標題</a:t>
            </a:r>
            <a:endParaRPr lang="zh-TW" altLang="en-US" sz="2800" dirty="0">
              <a:solidFill>
                <a:schemeClr val="bg1"/>
              </a:solidFill>
              <a:latin typeface="+mj-ea"/>
              <a:ea typeface="+mj-ea"/>
            </a:endParaRPr>
          </a:p>
        </p:txBody>
      </p:sp>
      <p:sp>
        <p:nvSpPr>
          <p:cNvPr id="23" name="矩形: 圓角 22"/>
          <p:cNvSpPr/>
          <p:nvPr/>
        </p:nvSpPr>
        <p:spPr>
          <a:xfrm>
            <a:off x="803275" y="1196974"/>
            <a:ext cx="4196988" cy="1349455"/>
          </a:xfrm>
          <a:prstGeom prst="roundRect">
            <a:avLst>
              <a:gd name="adj" fmla="val 5079"/>
            </a:avLst>
          </a:prstGeom>
          <a:solidFill>
            <a:srgbClr val="F6F6F6"/>
          </a:solidFill>
          <a:ln>
            <a:noFill/>
          </a:ln>
          <a:effectLst>
            <a:outerShdw blurRad="279400" dist="266700" dir="2700000" sx="95000" sy="95000" algn="tl"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dirty="0">
              <a:solidFill>
                <a:srgbClr val="FFFFFF"/>
              </a:solidFill>
              <a:latin typeface="Arial" panose="020B0604020202020204"/>
              <a:ea typeface="思源黑体 CN Light" panose="020B0300000000000000" charset="-122"/>
            </a:endParaRPr>
          </a:p>
        </p:txBody>
      </p:sp>
      <p:sp>
        <p:nvSpPr>
          <p:cNvPr id="24" name="矩形: 圓角 23"/>
          <p:cNvSpPr/>
          <p:nvPr/>
        </p:nvSpPr>
        <p:spPr>
          <a:xfrm>
            <a:off x="803275" y="2934454"/>
            <a:ext cx="4196988" cy="1349455"/>
          </a:xfrm>
          <a:prstGeom prst="roundRect">
            <a:avLst>
              <a:gd name="adj" fmla="val 5079"/>
            </a:avLst>
          </a:prstGeom>
          <a:solidFill>
            <a:srgbClr val="F6F6F6"/>
          </a:solidFill>
          <a:ln>
            <a:noFill/>
          </a:ln>
          <a:effectLst>
            <a:outerShdw blurRad="279400" dist="266700" dir="2700000" sx="95000" sy="95000" algn="tl"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dirty="0">
              <a:solidFill>
                <a:srgbClr val="FFFFFF"/>
              </a:solidFill>
              <a:latin typeface="Arial" panose="020B0604020202020204"/>
              <a:ea typeface="思源黑体 CN Light" panose="020B0300000000000000" charset="-122"/>
            </a:endParaRPr>
          </a:p>
        </p:txBody>
      </p:sp>
      <p:sp>
        <p:nvSpPr>
          <p:cNvPr id="25" name="矩形: 圓角 24"/>
          <p:cNvSpPr/>
          <p:nvPr/>
        </p:nvSpPr>
        <p:spPr>
          <a:xfrm>
            <a:off x="803275" y="4671933"/>
            <a:ext cx="4196988" cy="1349455"/>
          </a:xfrm>
          <a:prstGeom prst="roundRect">
            <a:avLst>
              <a:gd name="adj" fmla="val 5079"/>
            </a:avLst>
          </a:prstGeom>
          <a:solidFill>
            <a:srgbClr val="F6F6F6"/>
          </a:solidFill>
          <a:ln>
            <a:noFill/>
          </a:ln>
          <a:effectLst>
            <a:outerShdw blurRad="279400" dist="266700" dir="2700000" sx="95000" sy="95000" algn="tl"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dirty="0">
              <a:solidFill>
                <a:srgbClr val="FFFFFF"/>
              </a:solidFill>
              <a:latin typeface="Arial" panose="020B0604020202020204"/>
              <a:ea typeface="思源黑体 CN Light" panose="020B0300000000000000" charset="-122"/>
            </a:endParaRPr>
          </a:p>
        </p:txBody>
      </p:sp>
      <p:sp>
        <p:nvSpPr>
          <p:cNvPr id="27" name="文字方塊 26"/>
          <p:cNvSpPr txBox="1"/>
          <p:nvPr/>
        </p:nvSpPr>
        <p:spPr>
          <a:xfrm>
            <a:off x="810636" y="1231212"/>
            <a:ext cx="2076956" cy="398780"/>
          </a:xfrm>
          <a:prstGeom prst="rect">
            <a:avLst/>
          </a:prstGeom>
          <a:noFill/>
        </p:spPr>
        <p:txBody>
          <a:bodyPr wrap="square" rtlCol="0">
            <a:spAutoFit/>
          </a:bodyPr>
          <a:lstStyle/>
          <a:p>
            <a:r>
              <a:rPr lang="zh-TW" altLang="en-US" sz="2000" dirty="0">
                <a:solidFill>
                  <a:schemeClr val="accent4"/>
                </a:solidFill>
                <a:latin typeface="+mj-ea"/>
                <a:ea typeface="+mj-ea"/>
              </a:rPr>
              <a:t>各部門達成率</a:t>
            </a:r>
            <a:endParaRPr lang="zh-TW" altLang="en-US" sz="2000" dirty="0">
              <a:solidFill>
                <a:schemeClr val="accent4"/>
              </a:solidFill>
              <a:latin typeface="+mj-ea"/>
              <a:ea typeface="+mj-ea"/>
            </a:endParaRPr>
          </a:p>
        </p:txBody>
      </p:sp>
      <p:sp>
        <p:nvSpPr>
          <p:cNvPr id="31" name="文字方塊 30"/>
          <p:cNvSpPr txBox="1"/>
          <p:nvPr/>
        </p:nvSpPr>
        <p:spPr>
          <a:xfrm>
            <a:off x="2689744" y="1548536"/>
            <a:ext cx="1406538" cy="645160"/>
          </a:xfrm>
          <a:prstGeom prst="rect">
            <a:avLst/>
          </a:prstGeom>
          <a:noFill/>
        </p:spPr>
        <p:txBody>
          <a:bodyPr wrap="square" rtlCol="0">
            <a:spAutoFit/>
          </a:bodyPr>
          <a:lstStyle/>
          <a:p>
            <a:r>
              <a:rPr lang="en-US" altLang="zh-TW" sz="3600" dirty="0">
                <a:solidFill>
                  <a:schemeClr val="accent3"/>
                </a:solidFill>
                <a:latin typeface="+mj-ea"/>
                <a:ea typeface="+mj-ea"/>
              </a:rPr>
              <a:t>1.4%</a:t>
            </a:r>
            <a:endParaRPr lang="zh-TW" altLang="en-US" sz="3600" dirty="0">
              <a:solidFill>
                <a:schemeClr val="accent3"/>
              </a:solidFill>
              <a:latin typeface="+mj-ea"/>
              <a:ea typeface="+mj-ea"/>
            </a:endParaRPr>
          </a:p>
        </p:txBody>
      </p:sp>
      <p:sp>
        <p:nvSpPr>
          <p:cNvPr id="32" name="文字方塊 31"/>
          <p:cNvSpPr txBox="1"/>
          <p:nvPr/>
        </p:nvSpPr>
        <p:spPr>
          <a:xfrm>
            <a:off x="2689744" y="3286016"/>
            <a:ext cx="1406538" cy="645160"/>
          </a:xfrm>
          <a:prstGeom prst="rect">
            <a:avLst/>
          </a:prstGeom>
          <a:noFill/>
        </p:spPr>
        <p:txBody>
          <a:bodyPr wrap="square" rtlCol="0">
            <a:spAutoFit/>
          </a:bodyPr>
          <a:lstStyle/>
          <a:p>
            <a:r>
              <a:rPr lang="en-US" altLang="zh-TW" sz="3600" dirty="0">
                <a:solidFill>
                  <a:schemeClr val="accent3"/>
                </a:solidFill>
                <a:latin typeface="+mj-ea"/>
                <a:ea typeface="+mj-ea"/>
              </a:rPr>
              <a:t>3.2%</a:t>
            </a:r>
            <a:endParaRPr lang="zh-TW" altLang="en-US" sz="3600" dirty="0">
              <a:solidFill>
                <a:schemeClr val="accent3"/>
              </a:solidFill>
              <a:latin typeface="+mj-ea"/>
              <a:ea typeface="+mj-ea"/>
            </a:endParaRPr>
          </a:p>
        </p:txBody>
      </p:sp>
      <p:sp>
        <p:nvSpPr>
          <p:cNvPr id="36" name="文字方塊 35"/>
          <p:cNvSpPr txBox="1"/>
          <p:nvPr/>
        </p:nvSpPr>
        <p:spPr>
          <a:xfrm>
            <a:off x="2689744" y="5023495"/>
            <a:ext cx="1406538" cy="645160"/>
          </a:xfrm>
          <a:prstGeom prst="rect">
            <a:avLst/>
          </a:prstGeom>
          <a:noFill/>
        </p:spPr>
        <p:txBody>
          <a:bodyPr wrap="square" rtlCol="0">
            <a:spAutoFit/>
          </a:bodyPr>
          <a:lstStyle/>
          <a:p>
            <a:r>
              <a:rPr lang="en-US" altLang="zh-TW" sz="3600" dirty="0">
                <a:solidFill>
                  <a:schemeClr val="accent3"/>
                </a:solidFill>
                <a:latin typeface="+mj-ea"/>
                <a:ea typeface="+mj-ea"/>
              </a:rPr>
              <a:t>8.2%</a:t>
            </a:r>
            <a:endParaRPr lang="zh-TW" altLang="en-US" sz="3600" dirty="0">
              <a:solidFill>
                <a:schemeClr val="accent3"/>
              </a:solidFill>
              <a:latin typeface="+mj-ea"/>
              <a:ea typeface="+mj-ea"/>
            </a:endParaRPr>
          </a:p>
        </p:txBody>
      </p:sp>
      <p:sp>
        <p:nvSpPr>
          <p:cNvPr id="37" name="文字方塊 36"/>
          <p:cNvSpPr txBox="1"/>
          <p:nvPr/>
        </p:nvSpPr>
        <p:spPr>
          <a:xfrm>
            <a:off x="810636" y="3007682"/>
            <a:ext cx="2076956" cy="398780"/>
          </a:xfrm>
          <a:prstGeom prst="rect">
            <a:avLst/>
          </a:prstGeom>
          <a:noFill/>
        </p:spPr>
        <p:txBody>
          <a:bodyPr wrap="square" rtlCol="0">
            <a:spAutoFit/>
          </a:bodyPr>
          <a:lstStyle/>
          <a:p>
            <a:r>
              <a:rPr lang="zh-TW" altLang="en-US" sz="2000" dirty="0">
                <a:solidFill>
                  <a:schemeClr val="accent4"/>
                </a:solidFill>
                <a:latin typeface="+mj-ea"/>
                <a:ea typeface="+mj-ea"/>
              </a:rPr>
              <a:t>各部門達成率</a:t>
            </a:r>
            <a:endParaRPr lang="zh-TW" altLang="en-US" sz="2000" dirty="0">
              <a:solidFill>
                <a:schemeClr val="accent4"/>
              </a:solidFill>
              <a:latin typeface="+mj-ea"/>
              <a:ea typeface="+mj-ea"/>
            </a:endParaRPr>
          </a:p>
        </p:txBody>
      </p:sp>
      <p:sp>
        <p:nvSpPr>
          <p:cNvPr id="39" name="文字方塊 38"/>
          <p:cNvSpPr txBox="1"/>
          <p:nvPr/>
        </p:nvSpPr>
        <p:spPr>
          <a:xfrm>
            <a:off x="810636" y="4743954"/>
            <a:ext cx="2076956" cy="398780"/>
          </a:xfrm>
          <a:prstGeom prst="rect">
            <a:avLst/>
          </a:prstGeom>
          <a:noFill/>
        </p:spPr>
        <p:txBody>
          <a:bodyPr wrap="square" rtlCol="0">
            <a:spAutoFit/>
          </a:bodyPr>
          <a:lstStyle/>
          <a:p>
            <a:r>
              <a:rPr lang="zh-TW" altLang="en-US" sz="2000" dirty="0">
                <a:solidFill>
                  <a:schemeClr val="accent4"/>
                </a:solidFill>
                <a:latin typeface="+mj-ea"/>
                <a:ea typeface="+mj-ea"/>
              </a:rPr>
              <a:t>各部門達成率</a:t>
            </a:r>
            <a:endParaRPr lang="zh-TW" altLang="en-US" sz="2000" dirty="0">
              <a:solidFill>
                <a:schemeClr val="accent4"/>
              </a:solidFill>
              <a:latin typeface="+mj-ea"/>
              <a:ea typeface="+mj-ea"/>
            </a:endParaRPr>
          </a:p>
        </p:txBody>
      </p:sp>
      <p:cxnSp>
        <p:nvCxnSpPr>
          <p:cNvPr id="50" name="直線接點 49"/>
          <p:cNvCxnSpPr/>
          <p:nvPr/>
        </p:nvCxnSpPr>
        <p:spPr>
          <a:xfrm>
            <a:off x="4992643" y="1231212"/>
            <a:ext cx="0" cy="121104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4992643" y="3038138"/>
            <a:ext cx="0" cy="121104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a:xfrm>
            <a:off x="4992643" y="4750347"/>
            <a:ext cx="0" cy="121104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27990" y="520861"/>
            <a:ext cx="7397248" cy="6007261"/>
          </a:xfrm>
          <a:prstGeom prst="rect">
            <a:avLst/>
          </a:prstGeom>
          <a:noFill/>
          <a:ln w="19050">
            <a:solidFill>
              <a:schemeClr val="accent3">
                <a:alpha val="7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手繪多邊形: 圖案 3"/>
          <p:cNvSpPr/>
          <p:nvPr/>
        </p:nvSpPr>
        <p:spPr>
          <a:xfrm rot="5400000">
            <a:off x="-2247110" y="-718717"/>
            <a:ext cx="6858000" cy="8295434"/>
          </a:xfrm>
          <a:custGeom>
            <a:avLst/>
            <a:gdLst>
              <a:gd name="connsiteX0" fmla="*/ 253412 w 2477386"/>
              <a:gd name="connsiteY0" fmla="*/ 0 h 3652080"/>
              <a:gd name="connsiteX1" fmla="*/ 704303 w 2477386"/>
              <a:gd name="connsiteY1" fmla="*/ 0 h 3652080"/>
              <a:gd name="connsiteX2" fmla="*/ 695076 w 2477386"/>
              <a:gd name="connsiteY2" fmla="*/ 91531 h 3652080"/>
              <a:gd name="connsiteX3" fmla="*/ 1238694 w 2477386"/>
              <a:gd name="connsiteY3" fmla="*/ 635149 h 3652080"/>
              <a:gd name="connsiteX4" fmla="*/ 1782312 w 2477386"/>
              <a:gd name="connsiteY4" fmla="*/ 91531 h 3652080"/>
              <a:gd name="connsiteX5" fmla="*/ 1773085 w 2477386"/>
              <a:gd name="connsiteY5" fmla="*/ 0 h 3652080"/>
              <a:gd name="connsiteX6" fmla="*/ 2223974 w 2477386"/>
              <a:gd name="connsiteY6" fmla="*/ 0 h 3652080"/>
              <a:gd name="connsiteX7" fmla="*/ 2477386 w 2477386"/>
              <a:gd name="connsiteY7" fmla="*/ 253412 h 3652080"/>
              <a:gd name="connsiteX8" fmla="*/ 2477386 w 2477386"/>
              <a:gd name="connsiteY8" fmla="*/ 3398668 h 3652080"/>
              <a:gd name="connsiteX9" fmla="*/ 2223974 w 2477386"/>
              <a:gd name="connsiteY9" fmla="*/ 3652080 h 3652080"/>
              <a:gd name="connsiteX10" fmla="*/ 253412 w 2477386"/>
              <a:gd name="connsiteY10" fmla="*/ 3652080 h 3652080"/>
              <a:gd name="connsiteX11" fmla="*/ 0 w 2477386"/>
              <a:gd name="connsiteY11" fmla="*/ 3398668 h 3652080"/>
              <a:gd name="connsiteX12" fmla="*/ 0 w 2477386"/>
              <a:gd name="connsiteY12" fmla="*/ 253412 h 3652080"/>
              <a:gd name="connsiteX13" fmla="*/ 253412 w 2477386"/>
              <a:gd name="connsiteY13" fmla="*/ 0 h 365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77386" h="3652080">
                <a:moveTo>
                  <a:pt x="253412" y="0"/>
                </a:moveTo>
                <a:lnTo>
                  <a:pt x="704303" y="0"/>
                </a:lnTo>
                <a:lnTo>
                  <a:pt x="695076" y="91531"/>
                </a:lnTo>
                <a:cubicBezTo>
                  <a:pt x="695076" y="391763"/>
                  <a:pt x="938462" y="635149"/>
                  <a:pt x="1238694" y="635149"/>
                </a:cubicBezTo>
                <a:cubicBezTo>
                  <a:pt x="1538926" y="635149"/>
                  <a:pt x="1782312" y="391763"/>
                  <a:pt x="1782312" y="91531"/>
                </a:cubicBezTo>
                <a:lnTo>
                  <a:pt x="1773085" y="0"/>
                </a:lnTo>
                <a:lnTo>
                  <a:pt x="2223974" y="0"/>
                </a:lnTo>
                <a:cubicBezTo>
                  <a:pt x="2363930" y="0"/>
                  <a:pt x="2477386" y="113456"/>
                  <a:pt x="2477386" y="253412"/>
                </a:cubicBezTo>
                <a:lnTo>
                  <a:pt x="2477386" y="3398668"/>
                </a:lnTo>
                <a:cubicBezTo>
                  <a:pt x="2477386" y="3538624"/>
                  <a:pt x="2363930" y="3652080"/>
                  <a:pt x="2223974" y="3652080"/>
                </a:cubicBezTo>
                <a:lnTo>
                  <a:pt x="253412" y="3652080"/>
                </a:lnTo>
                <a:cubicBezTo>
                  <a:pt x="113456" y="3652080"/>
                  <a:pt x="0" y="3538624"/>
                  <a:pt x="0" y="3398668"/>
                </a:cubicBezTo>
                <a:lnTo>
                  <a:pt x="0" y="253412"/>
                </a:lnTo>
                <a:cubicBezTo>
                  <a:pt x="0" y="113456"/>
                  <a:pt x="113456" y="0"/>
                  <a:pt x="253412" y="0"/>
                </a:cubicBezTo>
                <a:close/>
              </a:path>
            </a:pathLst>
          </a:custGeom>
          <a:blipFill dpi="0" rotWithShape="0">
            <a:blip r:embed="rId1"/>
            <a:srcRect/>
            <a:stretch>
              <a:fillRect/>
            </a:stretch>
          </a:blipFill>
          <a:ln>
            <a:noFill/>
          </a:ln>
          <a:effectLst>
            <a:outerShdw blurRad="127000" dist="63500" dir="2700000" algn="tl" rotWithShape="0">
              <a:srgbClr val="0070C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dirty="0"/>
          </a:p>
        </p:txBody>
      </p:sp>
      <p:sp>
        <p:nvSpPr>
          <p:cNvPr id="28" name="矩形: 圓角 27"/>
          <p:cNvSpPr/>
          <p:nvPr/>
        </p:nvSpPr>
        <p:spPr>
          <a:xfrm>
            <a:off x="-2965827" y="-60960"/>
            <a:ext cx="8295434" cy="6918960"/>
          </a:xfrm>
          <a:prstGeom prst="roundRect">
            <a:avLst>
              <a:gd name="adj" fmla="val 9726"/>
            </a:avLst>
          </a:prstGeom>
          <a:solidFill>
            <a:schemeClr val="accent4">
              <a:lumMod val="90000"/>
              <a:lumOff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 name="矩形: 圆角 1"/>
          <p:cNvSpPr/>
          <p:nvPr/>
        </p:nvSpPr>
        <p:spPr>
          <a:xfrm>
            <a:off x="3022946" y="1775975"/>
            <a:ext cx="3306049" cy="3306049"/>
          </a:xfrm>
          <a:prstGeom prst="ellipse">
            <a:avLst/>
          </a:prstGeom>
          <a:gradFill flip="none" rotWithShape="1">
            <a:gsLst>
              <a:gs pos="0">
                <a:schemeClr val="accent1"/>
              </a:gs>
              <a:gs pos="53000">
                <a:schemeClr val="accent3"/>
              </a:gs>
              <a:gs pos="100000">
                <a:schemeClr val="accent3"/>
              </a:gs>
            </a:gsLst>
            <a:lin ang="2700000" scaled="1"/>
            <a:tileRect/>
          </a:gradFill>
          <a:ln>
            <a:noFill/>
          </a:ln>
          <a:effectLst>
            <a:outerShdw blurRad="381000" dist="254000" dir="2700000" sx="93000" sy="93000" algn="tl" rotWithShape="0">
              <a:srgbClr val="0868DE">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6" name="文字方塊 5"/>
          <p:cNvSpPr txBox="1"/>
          <p:nvPr/>
        </p:nvSpPr>
        <p:spPr>
          <a:xfrm>
            <a:off x="3873682" y="2831611"/>
            <a:ext cx="1402080" cy="829945"/>
          </a:xfrm>
          <a:prstGeom prst="rect">
            <a:avLst/>
          </a:prstGeom>
          <a:noFill/>
        </p:spPr>
        <p:txBody>
          <a:bodyPr wrap="none" rtlCol="0">
            <a:spAutoFit/>
          </a:bodyPr>
          <a:lstStyle/>
          <a:p>
            <a:r>
              <a:rPr lang="zh-TW" altLang="en-US" sz="4800" dirty="0">
                <a:solidFill>
                  <a:schemeClr val="bg1"/>
                </a:solidFill>
                <a:latin typeface="+mj-ea"/>
                <a:ea typeface="+mj-ea"/>
              </a:rPr>
              <a:t>目錄</a:t>
            </a:r>
            <a:endParaRPr lang="zh-TW" altLang="en-US" sz="4800" dirty="0">
              <a:solidFill>
                <a:schemeClr val="bg1"/>
              </a:solidFill>
              <a:latin typeface="+mj-ea"/>
              <a:ea typeface="+mj-ea"/>
            </a:endParaRPr>
          </a:p>
        </p:txBody>
      </p:sp>
      <p:grpSp>
        <p:nvGrpSpPr>
          <p:cNvPr id="10" name="群組 9"/>
          <p:cNvGrpSpPr/>
          <p:nvPr/>
        </p:nvGrpSpPr>
        <p:grpSpPr>
          <a:xfrm>
            <a:off x="7104551" y="836613"/>
            <a:ext cx="566814" cy="566814"/>
            <a:chOff x="6558744" y="717700"/>
            <a:chExt cx="566814" cy="566814"/>
          </a:xfrm>
        </p:grpSpPr>
        <p:sp>
          <p:nvSpPr>
            <p:cNvPr id="8" name="矩形: 圆角 1"/>
            <p:cNvSpPr/>
            <p:nvPr/>
          </p:nvSpPr>
          <p:spPr>
            <a:xfrm>
              <a:off x="6558744" y="717700"/>
              <a:ext cx="566814" cy="566814"/>
            </a:xfrm>
            <a:prstGeom prst="ellipse">
              <a:avLst/>
            </a:prstGeom>
            <a:gradFill flip="none" rotWithShape="1">
              <a:gsLst>
                <a:gs pos="0">
                  <a:schemeClr val="accent1"/>
                </a:gs>
                <a:gs pos="53000">
                  <a:schemeClr val="accent3"/>
                </a:gs>
                <a:gs pos="100000">
                  <a:schemeClr val="accent3"/>
                </a:gs>
              </a:gsLst>
              <a:lin ang="2700000" scaled="1"/>
              <a:tileRect/>
            </a:gradFill>
            <a:ln>
              <a:noFill/>
            </a:ln>
            <a:effectLst>
              <a:outerShdw blurRad="381000" dist="254000" dir="2700000" sx="93000" sy="93000" algn="tl" rotWithShape="0">
                <a:srgbClr val="0868DE">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9" name="文字方塊 8"/>
            <p:cNvSpPr txBox="1"/>
            <p:nvPr/>
          </p:nvSpPr>
          <p:spPr>
            <a:xfrm>
              <a:off x="6678484" y="801052"/>
              <a:ext cx="323850" cy="398780"/>
            </a:xfrm>
            <a:prstGeom prst="rect">
              <a:avLst/>
            </a:prstGeom>
            <a:noFill/>
          </p:spPr>
          <p:txBody>
            <a:bodyPr wrap="none" rtlCol="0">
              <a:spAutoFit/>
            </a:bodyPr>
            <a:lstStyle/>
            <a:p>
              <a:r>
                <a:rPr lang="en-US" altLang="zh-TW" sz="2000" dirty="0">
                  <a:solidFill>
                    <a:schemeClr val="bg1"/>
                  </a:solidFill>
                </a:rPr>
                <a:t>1</a:t>
              </a:r>
              <a:endParaRPr lang="zh-TW" altLang="en-US" sz="2000" dirty="0">
                <a:solidFill>
                  <a:schemeClr val="bg1"/>
                </a:solidFill>
              </a:endParaRPr>
            </a:p>
          </p:txBody>
        </p:sp>
      </p:grpSp>
      <p:grpSp>
        <p:nvGrpSpPr>
          <p:cNvPr id="11" name="群組 10"/>
          <p:cNvGrpSpPr/>
          <p:nvPr/>
        </p:nvGrpSpPr>
        <p:grpSpPr>
          <a:xfrm>
            <a:off x="7104551" y="2348149"/>
            <a:ext cx="566814" cy="566814"/>
            <a:chOff x="6558744" y="717700"/>
            <a:chExt cx="566814" cy="566814"/>
          </a:xfrm>
        </p:grpSpPr>
        <p:sp>
          <p:nvSpPr>
            <p:cNvPr id="12" name="矩形: 圆角 1"/>
            <p:cNvSpPr/>
            <p:nvPr/>
          </p:nvSpPr>
          <p:spPr>
            <a:xfrm>
              <a:off x="6558744" y="717700"/>
              <a:ext cx="566814" cy="566814"/>
            </a:xfrm>
            <a:prstGeom prst="ellipse">
              <a:avLst/>
            </a:prstGeom>
            <a:gradFill flip="none" rotWithShape="1">
              <a:gsLst>
                <a:gs pos="0">
                  <a:schemeClr val="accent1"/>
                </a:gs>
                <a:gs pos="53000">
                  <a:schemeClr val="accent3"/>
                </a:gs>
                <a:gs pos="100000">
                  <a:schemeClr val="accent3"/>
                </a:gs>
              </a:gsLst>
              <a:lin ang="2700000" scaled="1"/>
              <a:tileRect/>
            </a:gradFill>
            <a:ln>
              <a:noFill/>
            </a:ln>
            <a:effectLst>
              <a:outerShdw blurRad="381000" dist="254000" dir="2700000" sx="93000" sy="93000" algn="tl" rotWithShape="0">
                <a:srgbClr val="0868DE">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13" name="文字方塊 12"/>
            <p:cNvSpPr txBox="1"/>
            <p:nvPr/>
          </p:nvSpPr>
          <p:spPr>
            <a:xfrm>
              <a:off x="6678484" y="801052"/>
              <a:ext cx="323850" cy="398780"/>
            </a:xfrm>
            <a:prstGeom prst="rect">
              <a:avLst/>
            </a:prstGeom>
            <a:noFill/>
          </p:spPr>
          <p:txBody>
            <a:bodyPr wrap="none" rtlCol="0">
              <a:spAutoFit/>
            </a:bodyPr>
            <a:lstStyle/>
            <a:p>
              <a:r>
                <a:rPr lang="en-US" altLang="zh-TW" sz="2000" dirty="0">
                  <a:solidFill>
                    <a:schemeClr val="bg1"/>
                  </a:solidFill>
                </a:rPr>
                <a:t>2</a:t>
              </a:r>
              <a:endParaRPr lang="zh-TW" altLang="en-US" sz="2000" dirty="0">
                <a:solidFill>
                  <a:schemeClr val="bg1"/>
                </a:solidFill>
              </a:endParaRPr>
            </a:p>
          </p:txBody>
        </p:sp>
      </p:grpSp>
      <p:grpSp>
        <p:nvGrpSpPr>
          <p:cNvPr id="14" name="群組 13"/>
          <p:cNvGrpSpPr/>
          <p:nvPr/>
        </p:nvGrpSpPr>
        <p:grpSpPr>
          <a:xfrm>
            <a:off x="7104551" y="3859685"/>
            <a:ext cx="566814" cy="566814"/>
            <a:chOff x="6558744" y="717700"/>
            <a:chExt cx="566814" cy="566814"/>
          </a:xfrm>
        </p:grpSpPr>
        <p:sp>
          <p:nvSpPr>
            <p:cNvPr id="15" name="矩形: 圆角 1"/>
            <p:cNvSpPr/>
            <p:nvPr/>
          </p:nvSpPr>
          <p:spPr>
            <a:xfrm>
              <a:off x="6558744" y="717700"/>
              <a:ext cx="566814" cy="566814"/>
            </a:xfrm>
            <a:prstGeom prst="ellipse">
              <a:avLst/>
            </a:prstGeom>
            <a:gradFill flip="none" rotWithShape="1">
              <a:gsLst>
                <a:gs pos="0">
                  <a:schemeClr val="accent1"/>
                </a:gs>
                <a:gs pos="53000">
                  <a:schemeClr val="accent3"/>
                </a:gs>
                <a:gs pos="100000">
                  <a:schemeClr val="accent3"/>
                </a:gs>
              </a:gsLst>
              <a:lin ang="2700000" scaled="1"/>
              <a:tileRect/>
            </a:gradFill>
            <a:ln>
              <a:noFill/>
            </a:ln>
            <a:effectLst>
              <a:outerShdw blurRad="381000" dist="254000" dir="2700000" sx="93000" sy="93000" algn="tl" rotWithShape="0">
                <a:srgbClr val="0868DE">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16" name="文字方塊 15"/>
            <p:cNvSpPr txBox="1"/>
            <p:nvPr/>
          </p:nvSpPr>
          <p:spPr>
            <a:xfrm>
              <a:off x="6678484" y="801052"/>
              <a:ext cx="323850" cy="398780"/>
            </a:xfrm>
            <a:prstGeom prst="rect">
              <a:avLst/>
            </a:prstGeom>
            <a:noFill/>
          </p:spPr>
          <p:txBody>
            <a:bodyPr wrap="none" rtlCol="0">
              <a:spAutoFit/>
            </a:bodyPr>
            <a:lstStyle/>
            <a:p>
              <a:r>
                <a:rPr lang="en-US" altLang="zh-TW" sz="2000" dirty="0">
                  <a:solidFill>
                    <a:schemeClr val="bg1"/>
                  </a:solidFill>
                </a:rPr>
                <a:t>3</a:t>
              </a:r>
              <a:endParaRPr lang="zh-TW" altLang="en-US" sz="2000" dirty="0">
                <a:solidFill>
                  <a:schemeClr val="bg1"/>
                </a:solidFill>
              </a:endParaRPr>
            </a:p>
          </p:txBody>
        </p:sp>
      </p:grpSp>
      <p:grpSp>
        <p:nvGrpSpPr>
          <p:cNvPr id="17" name="群組 16"/>
          <p:cNvGrpSpPr/>
          <p:nvPr/>
        </p:nvGrpSpPr>
        <p:grpSpPr>
          <a:xfrm>
            <a:off x="7104551" y="5371221"/>
            <a:ext cx="566814" cy="566814"/>
            <a:chOff x="6558744" y="717700"/>
            <a:chExt cx="566814" cy="566814"/>
          </a:xfrm>
        </p:grpSpPr>
        <p:sp>
          <p:nvSpPr>
            <p:cNvPr id="18" name="矩形: 圆角 1"/>
            <p:cNvSpPr/>
            <p:nvPr/>
          </p:nvSpPr>
          <p:spPr>
            <a:xfrm>
              <a:off x="6558744" y="717700"/>
              <a:ext cx="566814" cy="566814"/>
            </a:xfrm>
            <a:prstGeom prst="ellipse">
              <a:avLst/>
            </a:prstGeom>
            <a:gradFill flip="none" rotWithShape="1">
              <a:gsLst>
                <a:gs pos="0">
                  <a:schemeClr val="accent1"/>
                </a:gs>
                <a:gs pos="53000">
                  <a:schemeClr val="accent3"/>
                </a:gs>
                <a:gs pos="100000">
                  <a:schemeClr val="accent3"/>
                </a:gs>
              </a:gsLst>
              <a:lin ang="2700000" scaled="1"/>
              <a:tileRect/>
            </a:gradFill>
            <a:ln>
              <a:noFill/>
            </a:ln>
            <a:effectLst>
              <a:outerShdw blurRad="381000" dist="254000" dir="2700000" sx="93000" sy="93000" algn="tl" rotWithShape="0">
                <a:srgbClr val="0868DE">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19" name="文字方塊 18"/>
            <p:cNvSpPr txBox="1"/>
            <p:nvPr/>
          </p:nvSpPr>
          <p:spPr>
            <a:xfrm>
              <a:off x="6678484" y="801052"/>
              <a:ext cx="323850" cy="398780"/>
            </a:xfrm>
            <a:prstGeom prst="rect">
              <a:avLst/>
            </a:prstGeom>
            <a:noFill/>
          </p:spPr>
          <p:txBody>
            <a:bodyPr wrap="none" rtlCol="0">
              <a:spAutoFit/>
            </a:bodyPr>
            <a:lstStyle/>
            <a:p>
              <a:r>
                <a:rPr lang="en-US" altLang="zh-TW" sz="2000" dirty="0">
                  <a:solidFill>
                    <a:schemeClr val="bg1"/>
                  </a:solidFill>
                </a:rPr>
                <a:t>4</a:t>
              </a:r>
              <a:endParaRPr lang="zh-TW" altLang="en-US" sz="2000" dirty="0">
                <a:solidFill>
                  <a:schemeClr val="bg1"/>
                </a:solidFill>
              </a:endParaRPr>
            </a:p>
          </p:txBody>
        </p:sp>
      </p:grpSp>
      <p:sp>
        <p:nvSpPr>
          <p:cNvPr id="23" name="文字方塊 22"/>
          <p:cNvSpPr txBox="1"/>
          <p:nvPr/>
        </p:nvSpPr>
        <p:spPr>
          <a:xfrm>
            <a:off x="8262663" y="842178"/>
            <a:ext cx="1605280" cy="521970"/>
          </a:xfrm>
          <a:prstGeom prst="rect">
            <a:avLst/>
          </a:prstGeom>
          <a:noFill/>
        </p:spPr>
        <p:txBody>
          <a:bodyPr wrap="none" rtlCol="0">
            <a:spAutoFit/>
          </a:bodyPr>
          <a:lstStyle/>
          <a:p>
            <a:r>
              <a:rPr lang="zh-TW" altLang="en-US" sz="2800" dirty="0">
                <a:latin typeface="+mj-ea"/>
                <a:ea typeface="+mj-ea"/>
              </a:rPr>
              <a:t>企業介紹</a:t>
            </a:r>
            <a:endParaRPr lang="zh-TW" altLang="en-US" sz="2800" dirty="0">
              <a:latin typeface="+mj-ea"/>
              <a:ea typeface="+mj-ea"/>
            </a:endParaRPr>
          </a:p>
        </p:txBody>
      </p:sp>
      <p:sp>
        <p:nvSpPr>
          <p:cNvPr id="24" name="文字方塊 23"/>
          <p:cNvSpPr txBox="1"/>
          <p:nvPr/>
        </p:nvSpPr>
        <p:spPr>
          <a:xfrm>
            <a:off x="8262663" y="2369946"/>
            <a:ext cx="1605280" cy="521970"/>
          </a:xfrm>
          <a:prstGeom prst="rect">
            <a:avLst/>
          </a:prstGeom>
          <a:noFill/>
        </p:spPr>
        <p:txBody>
          <a:bodyPr wrap="none" rtlCol="0">
            <a:spAutoFit/>
          </a:bodyPr>
          <a:lstStyle/>
          <a:p>
            <a:r>
              <a:rPr lang="zh-TW" altLang="en-US" sz="2800" dirty="0">
                <a:latin typeface="+mj-ea"/>
                <a:ea typeface="+mj-ea"/>
              </a:rPr>
              <a:t>公司優勢</a:t>
            </a:r>
            <a:endParaRPr lang="zh-TW" altLang="en-US" sz="2800" dirty="0">
              <a:latin typeface="+mj-ea"/>
              <a:ea typeface="+mj-ea"/>
            </a:endParaRPr>
          </a:p>
        </p:txBody>
      </p:sp>
      <p:sp>
        <p:nvSpPr>
          <p:cNvPr id="25" name="文字方塊 24"/>
          <p:cNvSpPr txBox="1"/>
          <p:nvPr/>
        </p:nvSpPr>
        <p:spPr>
          <a:xfrm>
            <a:off x="8262663" y="3903279"/>
            <a:ext cx="1605280" cy="521970"/>
          </a:xfrm>
          <a:prstGeom prst="rect">
            <a:avLst/>
          </a:prstGeom>
          <a:noFill/>
        </p:spPr>
        <p:txBody>
          <a:bodyPr wrap="none" rtlCol="0">
            <a:spAutoFit/>
          </a:bodyPr>
          <a:lstStyle/>
          <a:p>
            <a:r>
              <a:rPr lang="zh-TW" altLang="en-US" sz="2800" dirty="0">
                <a:latin typeface="+mj-ea"/>
                <a:ea typeface="+mj-ea"/>
              </a:rPr>
              <a:t>數據圖表</a:t>
            </a:r>
            <a:endParaRPr lang="zh-TW" altLang="en-US" sz="2800" dirty="0">
              <a:latin typeface="+mj-ea"/>
              <a:ea typeface="+mj-ea"/>
            </a:endParaRPr>
          </a:p>
        </p:txBody>
      </p:sp>
      <p:sp>
        <p:nvSpPr>
          <p:cNvPr id="26" name="文字方塊 25"/>
          <p:cNvSpPr txBox="1"/>
          <p:nvPr/>
        </p:nvSpPr>
        <p:spPr>
          <a:xfrm>
            <a:off x="8262663" y="5393018"/>
            <a:ext cx="1605280" cy="521970"/>
          </a:xfrm>
          <a:prstGeom prst="rect">
            <a:avLst/>
          </a:prstGeom>
          <a:noFill/>
        </p:spPr>
        <p:txBody>
          <a:bodyPr wrap="none" rtlCol="0">
            <a:spAutoFit/>
          </a:bodyPr>
          <a:lstStyle/>
          <a:p>
            <a:r>
              <a:rPr lang="zh-TW" altLang="en-US" sz="2800" dirty="0">
                <a:latin typeface="+mj-ea"/>
                <a:ea typeface="+mj-ea"/>
              </a:rPr>
              <a:t>未來展望</a:t>
            </a:r>
            <a:endParaRPr lang="zh-TW" altLang="en-US" sz="2800" dirty="0">
              <a:latin typeface="+mj-ea"/>
              <a:ea typeface="+mj-ea"/>
            </a:endParaRPr>
          </a:p>
        </p:txBody>
      </p:sp>
      <p:sp>
        <p:nvSpPr>
          <p:cNvPr id="27" name="文字方塊 26"/>
          <p:cNvSpPr txBox="1"/>
          <p:nvPr/>
        </p:nvSpPr>
        <p:spPr>
          <a:xfrm>
            <a:off x="3871295" y="3693446"/>
            <a:ext cx="1593215" cy="521970"/>
          </a:xfrm>
          <a:prstGeom prst="rect">
            <a:avLst/>
          </a:prstGeom>
          <a:noFill/>
        </p:spPr>
        <p:txBody>
          <a:bodyPr wrap="none" rtlCol="0">
            <a:spAutoFit/>
          </a:bodyPr>
          <a:lstStyle/>
          <a:p>
            <a:r>
              <a:rPr lang="en-US" altLang="zh-TW" sz="2800" dirty="0">
                <a:solidFill>
                  <a:schemeClr val="bg1"/>
                </a:solidFill>
                <a:latin typeface="+mj-ea"/>
                <a:ea typeface="+mj-ea"/>
              </a:rPr>
              <a:t>Content</a:t>
            </a:r>
            <a:endParaRPr lang="zh-TW" altLang="en-US" sz="2800" dirty="0">
              <a:solidFill>
                <a:schemeClr val="bg1"/>
              </a:solidFill>
              <a:latin typeface="+mj-ea"/>
              <a:ea typeface="+mj-ea"/>
            </a:endParaRPr>
          </a:p>
        </p:txBody>
      </p:sp>
      <p:cxnSp>
        <p:nvCxnSpPr>
          <p:cNvPr id="29" name="直線接點 28"/>
          <p:cNvCxnSpPr/>
          <p:nvPr/>
        </p:nvCxnSpPr>
        <p:spPr>
          <a:xfrm>
            <a:off x="7224291" y="1970249"/>
            <a:ext cx="27316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a:xfrm>
            <a:off x="7224291" y="3429000"/>
            <a:ext cx="27316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a:xfrm>
            <a:off x="7224291" y="4968433"/>
            <a:ext cx="27316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2" name="群組 31"/>
          <p:cNvGrpSpPr/>
          <p:nvPr/>
        </p:nvGrpSpPr>
        <p:grpSpPr>
          <a:xfrm>
            <a:off x="10380102" y="751117"/>
            <a:ext cx="508562" cy="508562"/>
            <a:chOff x="9325981" y="2243138"/>
            <a:chExt cx="190500" cy="195262"/>
          </a:xfrm>
        </p:grpSpPr>
        <p:sp>
          <p:nvSpPr>
            <p:cNvPr id="33" name="手繪多邊形: 圖案 32"/>
            <p:cNvSpPr/>
            <p:nvPr/>
          </p:nvSpPr>
          <p:spPr>
            <a:xfrm>
              <a:off x="9359318" y="2243138"/>
              <a:ext cx="66675" cy="190500"/>
            </a:xfrm>
            <a:custGeom>
              <a:avLst/>
              <a:gdLst>
                <a:gd name="connsiteX0" fmla="*/ 0 w 66675"/>
                <a:gd name="connsiteY0" fmla="*/ 47625 h 190500"/>
                <a:gd name="connsiteX1" fmla="*/ 66675 w 66675"/>
                <a:gd name="connsiteY1" fmla="*/ 0 h 190500"/>
                <a:gd name="connsiteX2" fmla="*/ 66675 w 66675"/>
                <a:gd name="connsiteY2" fmla="*/ 190500 h 190500"/>
                <a:gd name="connsiteX3" fmla="*/ 0 w 66675"/>
                <a:gd name="connsiteY3" fmla="*/ 190500 h 190500"/>
                <a:gd name="connsiteX4" fmla="*/ 0 w 66675"/>
                <a:gd name="connsiteY4" fmla="*/ 47625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190500">
                  <a:moveTo>
                    <a:pt x="0" y="47625"/>
                  </a:moveTo>
                  <a:lnTo>
                    <a:pt x="66675" y="0"/>
                  </a:lnTo>
                  <a:lnTo>
                    <a:pt x="66675" y="190500"/>
                  </a:lnTo>
                  <a:lnTo>
                    <a:pt x="0" y="190500"/>
                  </a:lnTo>
                  <a:lnTo>
                    <a:pt x="0" y="47625"/>
                  </a:lnTo>
                  <a:close/>
                </a:path>
              </a:pathLst>
            </a:custGeom>
            <a:noFill/>
            <a:ln w="19050" cap="rnd">
              <a:solidFill>
                <a:schemeClr val="accent3"/>
              </a:solidFill>
              <a:prstDash val="solid"/>
              <a:round/>
            </a:ln>
          </p:spPr>
          <p:txBody>
            <a:bodyPr rtlCol="0" anchor="ctr"/>
            <a:lstStyle/>
            <a:p>
              <a:endParaRPr lang="zh-TW" altLang="en-US"/>
            </a:p>
          </p:txBody>
        </p:sp>
        <p:sp>
          <p:nvSpPr>
            <p:cNvPr id="34" name="手繪多邊形: 圖案 33"/>
            <p:cNvSpPr/>
            <p:nvPr/>
          </p:nvSpPr>
          <p:spPr>
            <a:xfrm>
              <a:off x="9425993" y="2286000"/>
              <a:ext cx="66675" cy="147637"/>
            </a:xfrm>
            <a:custGeom>
              <a:avLst/>
              <a:gdLst>
                <a:gd name="connsiteX0" fmla="*/ 0 w 66675"/>
                <a:gd name="connsiteY0" fmla="*/ 0 h 147637"/>
                <a:gd name="connsiteX1" fmla="*/ 66675 w 66675"/>
                <a:gd name="connsiteY1" fmla="*/ 47625 h 147637"/>
                <a:gd name="connsiteX2" fmla="*/ 66675 w 66675"/>
                <a:gd name="connsiteY2" fmla="*/ 147638 h 147637"/>
              </a:gdLst>
              <a:ahLst/>
              <a:cxnLst>
                <a:cxn ang="0">
                  <a:pos x="connsiteX0" y="connsiteY0"/>
                </a:cxn>
                <a:cxn ang="0">
                  <a:pos x="connsiteX1" y="connsiteY1"/>
                </a:cxn>
                <a:cxn ang="0">
                  <a:pos x="connsiteX2" y="connsiteY2"/>
                </a:cxn>
              </a:cxnLst>
              <a:rect l="l" t="t" r="r" b="b"/>
              <a:pathLst>
                <a:path w="66675" h="147637">
                  <a:moveTo>
                    <a:pt x="0" y="0"/>
                  </a:moveTo>
                  <a:lnTo>
                    <a:pt x="66675" y="47625"/>
                  </a:lnTo>
                  <a:lnTo>
                    <a:pt x="66675" y="147638"/>
                  </a:lnTo>
                </a:path>
              </a:pathLst>
            </a:custGeom>
            <a:noFill/>
            <a:ln w="19050" cap="rnd">
              <a:solidFill>
                <a:schemeClr val="accent3"/>
              </a:solidFill>
              <a:prstDash val="solid"/>
              <a:round/>
            </a:ln>
          </p:spPr>
          <p:txBody>
            <a:bodyPr rtlCol="0" anchor="ctr"/>
            <a:lstStyle/>
            <a:p>
              <a:endParaRPr lang="zh-TW" altLang="en-US"/>
            </a:p>
          </p:txBody>
        </p:sp>
        <p:sp>
          <p:nvSpPr>
            <p:cNvPr id="35" name="手繪多邊形: 圖案 34"/>
            <p:cNvSpPr/>
            <p:nvPr/>
          </p:nvSpPr>
          <p:spPr>
            <a:xfrm>
              <a:off x="9325981" y="2433638"/>
              <a:ext cx="190500" cy="4762"/>
            </a:xfrm>
            <a:custGeom>
              <a:avLst/>
              <a:gdLst>
                <a:gd name="connsiteX0" fmla="*/ 0 w 190500"/>
                <a:gd name="connsiteY0" fmla="*/ 0 h 4762"/>
                <a:gd name="connsiteX1" fmla="*/ 190500 w 190500"/>
                <a:gd name="connsiteY1" fmla="*/ 0 h 4762"/>
              </a:gdLst>
              <a:ahLst/>
              <a:cxnLst>
                <a:cxn ang="0">
                  <a:pos x="connsiteX0" y="connsiteY0"/>
                </a:cxn>
                <a:cxn ang="0">
                  <a:pos x="connsiteX1" y="connsiteY1"/>
                </a:cxn>
              </a:cxnLst>
              <a:rect l="l" t="t" r="r" b="b"/>
              <a:pathLst>
                <a:path w="190500" h="4762">
                  <a:moveTo>
                    <a:pt x="0" y="0"/>
                  </a:moveTo>
                  <a:lnTo>
                    <a:pt x="190500" y="0"/>
                  </a:lnTo>
                </a:path>
              </a:pathLst>
            </a:custGeom>
            <a:noFill/>
            <a:ln w="19050" cap="rnd">
              <a:solidFill>
                <a:schemeClr val="accent3"/>
              </a:solidFill>
              <a:prstDash val="solid"/>
              <a:round/>
            </a:ln>
          </p:spPr>
          <p:txBody>
            <a:bodyPr rtlCol="0" anchor="ctr"/>
            <a:lstStyle/>
            <a:p>
              <a:endParaRPr lang="zh-TW" altLang="en-US"/>
            </a:p>
          </p:txBody>
        </p:sp>
      </p:grpSp>
      <p:grpSp>
        <p:nvGrpSpPr>
          <p:cNvPr id="36" name="群組 35"/>
          <p:cNvGrpSpPr/>
          <p:nvPr/>
        </p:nvGrpSpPr>
        <p:grpSpPr>
          <a:xfrm>
            <a:off x="10380102" y="5323754"/>
            <a:ext cx="508562" cy="508562"/>
            <a:chOff x="8003569" y="1889919"/>
            <a:chExt cx="183434" cy="190499"/>
          </a:xfrm>
        </p:grpSpPr>
        <p:sp>
          <p:nvSpPr>
            <p:cNvPr id="37" name="手繪多邊形: 圖案 36"/>
            <p:cNvSpPr/>
            <p:nvPr/>
          </p:nvSpPr>
          <p:spPr>
            <a:xfrm>
              <a:off x="8003569" y="1939375"/>
              <a:ext cx="183434" cy="141043"/>
            </a:xfrm>
            <a:custGeom>
              <a:avLst/>
              <a:gdLst>
                <a:gd name="connsiteX0" fmla="*/ 48931 w 183434"/>
                <a:gd name="connsiteY0" fmla="*/ 0 h 141043"/>
                <a:gd name="connsiteX1" fmla="*/ 91833 w 183434"/>
                <a:gd name="connsiteY1" fmla="*/ 7693 h 141043"/>
                <a:gd name="connsiteX2" fmla="*/ 134656 w 183434"/>
                <a:gd name="connsiteY2" fmla="*/ 0 h 141043"/>
                <a:gd name="connsiteX3" fmla="*/ 180994 w 183434"/>
                <a:gd name="connsiteY3" fmla="*/ 85786 h 141043"/>
                <a:gd name="connsiteX4" fmla="*/ 139102 w 183434"/>
                <a:gd name="connsiteY4" fmla="*/ 141043 h 141043"/>
                <a:gd name="connsiteX5" fmla="*/ 44263 w 183434"/>
                <a:gd name="connsiteY5" fmla="*/ 141043 h 141043"/>
                <a:gd name="connsiteX6" fmla="*/ 2422 w 183434"/>
                <a:gd name="connsiteY6" fmla="*/ 85972 h 141043"/>
                <a:gd name="connsiteX7" fmla="*/ 48931 w 183434"/>
                <a:gd name="connsiteY7" fmla="*/ 0 h 14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34" h="141043">
                  <a:moveTo>
                    <a:pt x="48931" y="0"/>
                  </a:moveTo>
                  <a:cubicBezTo>
                    <a:pt x="68578" y="7693"/>
                    <a:pt x="91833" y="7693"/>
                    <a:pt x="91833" y="7693"/>
                  </a:cubicBezTo>
                  <a:cubicBezTo>
                    <a:pt x="91833" y="7693"/>
                    <a:pt x="115035" y="7693"/>
                    <a:pt x="134656" y="0"/>
                  </a:cubicBezTo>
                  <a:cubicBezTo>
                    <a:pt x="156096" y="25022"/>
                    <a:pt x="171120" y="58007"/>
                    <a:pt x="180994" y="85786"/>
                  </a:cubicBezTo>
                  <a:cubicBezTo>
                    <a:pt x="190990" y="113910"/>
                    <a:pt x="168949" y="141043"/>
                    <a:pt x="139102" y="141043"/>
                  </a:cubicBezTo>
                  <a:lnTo>
                    <a:pt x="44263" y="141043"/>
                  </a:lnTo>
                  <a:cubicBezTo>
                    <a:pt x="14489" y="141043"/>
                    <a:pt x="-7524" y="114034"/>
                    <a:pt x="2422" y="85972"/>
                  </a:cubicBezTo>
                  <a:cubicBezTo>
                    <a:pt x="12250" y="58242"/>
                    <a:pt x="27285" y="25246"/>
                    <a:pt x="48931" y="0"/>
                  </a:cubicBezTo>
                  <a:close/>
                </a:path>
              </a:pathLst>
            </a:custGeom>
            <a:noFill/>
            <a:ln w="19050" cap="flat">
              <a:solidFill>
                <a:schemeClr val="accent3"/>
              </a:solidFill>
              <a:prstDash val="solid"/>
              <a:round/>
            </a:ln>
          </p:spPr>
          <p:txBody>
            <a:bodyPr rtlCol="0" anchor="ctr"/>
            <a:lstStyle/>
            <a:p>
              <a:endParaRPr lang="zh-TW" altLang="en-US"/>
            </a:p>
          </p:txBody>
        </p:sp>
        <p:sp>
          <p:nvSpPr>
            <p:cNvPr id="38" name="手繪多邊形: 圖案 37"/>
            <p:cNvSpPr/>
            <p:nvPr/>
          </p:nvSpPr>
          <p:spPr>
            <a:xfrm>
              <a:off x="8066788" y="2004219"/>
              <a:ext cx="57150" cy="4762"/>
            </a:xfrm>
            <a:custGeom>
              <a:avLst/>
              <a:gdLst>
                <a:gd name="connsiteX0" fmla="*/ 0 w 57150"/>
                <a:gd name="connsiteY0" fmla="*/ 0 h 4762"/>
                <a:gd name="connsiteX1" fmla="*/ 57150 w 57150"/>
                <a:gd name="connsiteY1" fmla="*/ 0 h 4762"/>
              </a:gdLst>
              <a:ahLst/>
              <a:cxnLst>
                <a:cxn ang="0">
                  <a:pos x="connsiteX0" y="connsiteY0"/>
                </a:cxn>
                <a:cxn ang="0">
                  <a:pos x="connsiteX1" y="connsiteY1"/>
                </a:cxn>
              </a:cxnLst>
              <a:rect l="l" t="t" r="r" b="b"/>
              <a:pathLst>
                <a:path w="57150" h="4762">
                  <a:moveTo>
                    <a:pt x="0" y="0"/>
                  </a:moveTo>
                  <a:lnTo>
                    <a:pt x="57150" y="0"/>
                  </a:lnTo>
                </a:path>
              </a:pathLst>
            </a:custGeom>
            <a:noFill/>
            <a:ln w="19050" cap="rnd">
              <a:solidFill>
                <a:schemeClr val="accent3"/>
              </a:solidFill>
              <a:prstDash val="solid"/>
              <a:round/>
            </a:ln>
          </p:spPr>
          <p:txBody>
            <a:bodyPr rtlCol="0" anchor="ctr"/>
            <a:lstStyle/>
            <a:p>
              <a:endParaRPr lang="zh-TW" altLang="en-US"/>
            </a:p>
          </p:txBody>
        </p:sp>
        <p:sp>
          <p:nvSpPr>
            <p:cNvPr id="39" name="手繪多邊形: 圖案 38"/>
            <p:cNvSpPr/>
            <p:nvPr/>
          </p:nvSpPr>
          <p:spPr>
            <a:xfrm>
              <a:off x="8066788" y="2032794"/>
              <a:ext cx="57150" cy="4762"/>
            </a:xfrm>
            <a:custGeom>
              <a:avLst/>
              <a:gdLst>
                <a:gd name="connsiteX0" fmla="*/ 0 w 57150"/>
                <a:gd name="connsiteY0" fmla="*/ 0 h 4762"/>
                <a:gd name="connsiteX1" fmla="*/ 57150 w 57150"/>
                <a:gd name="connsiteY1" fmla="*/ 0 h 4762"/>
              </a:gdLst>
              <a:ahLst/>
              <a:cxnLst>
                <a:cxn ang="0">
                  <a:pos x="connsiteX0" y="connsiteY0"/>
                </a:cxn>
                <a:cxn ang="0">
                  <a:pos x="connsiteX1" y="connsiteY1"/>
                </a:cxn>
              </a:cxnLst>
              <a:rect l="l" t="t" r="r" b="b"/>
              <a:pathLst>
                <a:path w="57150" h="4762">
                  <a:moveTo>
                    <a:pt x="0" y="0"/>
                  </a:moveTo>
                  <a:lnTo>
                    <a:pt x="57150" y="0"/>
                  </a:lnTo>
                </a:path>
              </a:pathLst>
            </a:custGeom>
            <a:noFill/>
            <a:ln w="19050" cap="rnd">
              <a:solidFill>
                <a:schemeClr val="accent3"/>
              </a:solidFill>
              <a:prstDash val="solid"/>
              <a:round/>
            </a:ln>
          </p:spPr>
          <p:txBody>
            <a:bodyPr rtlCol="0" anchor="ctr"/>
            <a:lstStyle/>
            <a:p>
              <a:endParaRPr lang="zh-TW" altLang="en-US"/>
            </a:p>
          </p:txBody>
        </p:sp>
        <p:sp>
          <p:nvSpPr>
            <p:cNvPr id="40" name="手繪多邊形: 圖案 39"/>
            <p:cNvSpPr/>
            <p:nvPr/>
          </p:nvSpPr>
          <p:spPr>
            <a:xfrm>
              <a:off x="8095402" y="2004219"/>
              <a:ext cx="4762" cy="47625"/>
            </a:xfrm>
            <a:custGeom>
              <a:avLst/>
              <a:gdLst>
                <a:gd name="connsiteX0" fmla="*/ 0 w 4762"/>
                <a:gd name="connsiteY0" fmla="*/ 0 h 47625"/>
                <a:gd name="connsiteX1" fmla="*/ 0 w 4762"/>
                <a:gd name="connsiteY1" fmla="*/ 47625 h 47625"/>
              </a:gdLst>
              <a:ahLst/>
              <a:cxnLst>
                <a:cxn ang="0">
                  <a:pos x="connsiteX0" y="connsiteY0"/>
                </a:cxn>
                <a:cxn ang="0">
                  <a:pos x="connsiteX1" y="connsiteY1"/>
                </a:cxn>
              </a:cxnLst>
              <a:rect l="l" t="t" r="r" b="b"/>
              <a:pathLst>
                <a:path w="4762" h="47625">
                  <a:moveTo>
                    <a:pt x="0" y="0"/>
                  </a:moveTo>
                  <a:lnTo>
                    <a:pt x="0" y="47625"/>
                  </a:lnTo>
                </a:path>
              </a:pathLst>
            </a:custGeom>
            <a:noFill/>
            <a:ln w="19050" cap="rnd">
              <a:solidFill>
                <a:schemeClr val="accent3"/>
              </a:solidFill>
              <a:prstDash val="solid"/>
              <a:round/>
            </a:ln>
          </p:spPr>
          <p:txBody>
            <a:bodyPr rtlCol="0" anchor="ctr"/>
            <a:lstStyle/>
            <a:p>
              <a:endParaRPr lang="zh-TW" altLang="en-US"/>
            </a:p>
          </p:txBody>
        </p:sp>
        <p:sp>
          <p:nvSpPr>
            <p:cNvPr id="41" name="手繪多邊形: 圖案 40"/>
            <p:cNvSpPr/>
            <p:nvPr/>
          </p:nvSpPr>
          <p:spPr>
            <a:xfrm>
              <a:off x="8066788" y="1975644"/>
              <a:ext cx="57150" cy="28575"/>
            </a:xfrm>
            <a:custGeom>
              <a:avLst/>
              <a:gdLst>
                <a:gd name="connsiteX0" fmla="*/ 57150 w 57150"/>
                <a:gd name="connsiteY0" fmla="*/ 0 h 28575"/>
                <a:gd name="connsiteX1" fmla="*/ 28575 w 57150"/>
                <a:gd name="connsiteY1" fmla="*/ 28575 h 28575"/>
                <a:gd name="connsiteX2" fmla="*/ 0 w 57150"/>
                <a:gd name="connsiteY2" fmla="*/ 0 h 28575"/>
              </a:gdLst>
              <a:ahLst/>
              <a:cxnLst>
                <a:cxn ang="0">
                  <a:pos x="connsiteX0" y="connsiteY0"/>
                </a:cxn>
                <a:cxn ang="0">
                  <a:pos x="connsiteX1" y="connsiteY1"/>
                </a:cxn>
                <a:cxn ang="0">
                  <a:pos x="connsiteX2" y="connsiteY2"/>
                </a:cxn>
              </a:cxnLst>
              <a:rect l="l" t="t" r="r" b="b"/>
              <a:pathLst>
                <a:path w="57150" h="28575">
                  <a:moveTo>
                    <a:pt x="57150" y="0"/>
                  </a:moveTo>
                  <a:lnTo>
                    <a:pt x="28575" y="28575"/>
                  </a:lnTo>
                  <a:lnTo>
                    <a:pt x="0" y="0"/>
                  </a:lnTo>
                </a:path>
              </a:pathLst>
            </a:custGeom>
            <a:noFill/>
            <a:ln w="19050" cap="rnd">
              <a:solidFill>
                <a:schemeClr val="accent3"/>
              </a:solidFill>
              <a:prstDash val="solid"/>
              <a:round/>
            </a:ln>
          </p:spPr>
          <p:txBody>
            <a:bodyPr rtlCol="0" anchor="ctr"/>
            <a:lstStyle/>
            <a:p>
              <a:endParaRPr lang="zh-TW" altLang="en-US"/>
            </a:p>
          </p:txBody>
        </p:sp>
        <p:sp>
          <p:nvSpPr>
            <p:cNvPr id="42" name="手繪多邊形: 圖案 41"/>
            <p:cNvSpPr/>
            <p:nvPr/>
          </p:nvSpPr>
          <p:spPr>
            <a:xfrm>
              <a:off x="8033450" y="1889919"/>
              <a:ext cx="123825" cy="57150"/>
            </a:xfrm>
            <a:custGeom>
              <a:avLst/>
              <a:gdLst>
                <a:gd name="connsiteX0" fmla="*/ 61913 w 123825"/>
                <a:gd name="connsiteY0" fmla="*/ 57150 h 57150"/>
                <a:gd name="connsiteX1" fmla="*/ 123825 w 123825"/>
                <a:gd name="connsiteY1" fmla="*/ 28575 h 57150"/>
                <a:gd name="connsiteX2" fmla="*/ 61913 w 123825"/>
                <a:gd name="connsiteY2" fmla="*/ 0 h 57150"/>
                <a:gd name="connsiteX3" fmla="*/ 0 w 123825"/>
                <a:gd name="connsiteY3" fmla="*/ 28575 h 57150"/>
                <a:gd name="connsiteX4" fmla="*/ 61913 w 123825"/>
                <a:gd name="connsiteY4" fmla="*/ 5715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57150">
                  <a:moveTo>
                    <a:pt x="61913" y="57150"/>
                  </a:moveTo>
                  <a:cubicBezTo>
                    <a:pt x="96106" y="57150"/>
                    <a:pt x="123825" y="44356"/>
                    <a:pt x="123825" y="28575"/>
                  </a:cubicBezTo>
                  <a:cubicBezTo>
                    <a:pt x="123825" y="12793"/>
                    <a:pt x="96106" y="0"/>
                    <a:pt x="61913" y="0"/>
                  </a:cubicBezTo>
                  <a:cubicBezTo>
                    <a:pt x="27719" y="0"/>
                    <a:pt x="0" y="12793"/>
                    <a:pt x="0" y="28575"/>
                  </a:cubicBezTo>
                  <a:cubicBezTo>
                    <a:pt x="0" y="44356"/>
                    <a:pt x="27719" y="57150"/>
                    <a:pt x="61913" y="57150"/>
                  </a:cubicBezTo>
                  <a:close/>
                </a:path>
              </a:pathLst>
            </a:custGeom>
            <a:noFill/>
            <a:ln w="19050" cap="rnd">
              <a:solidFill>
                <a:schemeClr val="accent3"/>
              </a:solidFill>
              <a:prstDash val="solid"/>
              <a:round/>
            </a:ln>
          </p:spPr>
          <p:txBody>
            <a:bodyPr rtlCol="0" anchor="ctr"/>
            <a:lstStyle/>
            <a:p>
              <a:endParaRPr lang="zh-TW" altLang="en-US"/>
            </a:p>
          </p:txBody>
        </p:sp>
      </p:grpSp>
      <p:grpSp>
        <p:nvGrpSpPr>
          <p:cNvPr id="43" name="群組 42"/>
          <p:cNvGrpSpPr/>
          <p:nvPr/>
        </p:nvGrpSpPr>
        <p:grpSpPr>
          <a:xfrm>
            <a:off x="10380102" y="2278885"/>
            <a:ext cx="508562" cy="508562"/>
            <a:chOff x="8348664" y="2527300"/>
            <a:chExt cx="171450" cy="190500"/>
          </a:xfrm>
        </p:grpSpPr>
        <p:sp>
          <p:nvSpPr>
            <p:cNvPr id="44" name="手繪多邊形: 圖案 43"/>
            <p:cNvSpPr/>
            <p:nvPr/>
          </p:nvSpPr>
          <p:spPr>
            <a:xfrm>
              <a:off x="8396289" y="2527300"/>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noFill/>
            <a:ln w="19050" cap="rnd">
              <a:solidFill>
                <a:schemeClr val="accent3"/>
              </a:solidFill>
              <a:prstDash val="solid"/>
              <a:rou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817" dir="2708076" algn="ctr" rotWithShape="0">
                      <a:schemeClr val="bg2"/>
                    </a:outerShdw>
                  </a:effectLst>
                </a14:hiddenEffects>
              </a:ext>
            </a:extLst>
          </p:spPr>
          <p:txBody>
            <a:bodyPr rtlCol="0" anchor="ctr"/>
            <a:lstStyle/>
            <a:p>
              <a:endParaRPr lang="zh-TW" altLang="en-US"/>
            </a:p>
          </p:txBody>
        </p:sp>
        <p:sp>
          <p:nvSpPr>
            <p:cNvPr id="45" name="手繪多邊形: 圖案 44"/>
            <p:cNvSpPr/>
            <p:nvPr/>
          </p:nvSpPr>
          <p:spPr>
            <a:xfrm>
              <a:off x="8348664" y="2632075"/>
              <a:ext cx="171450" cy="85725"/>
            </a:xfrm>
            <a:custGeom>
              <a:avLst/>
              <a:gdLst>
                <a:gd name="connsiteX0" fmla="*/ 171450 w 171450"/>
                <a:gd name="connsiteY0" fmla="*/ 85725 h 85725"/>
                <a:gd name="connsiteX1" fmla="*/ 85725 w 171450"/>
                <a:gd name="connsiteY1" fmla="*/ 0 h 85725"/>
                <a:gd name="connsiteX2" fmla="*/ 0 w 171450"/>
                <a:gd name="connsiteY2" fmla="*/ 85725 h 85725"/>
              </a:gdLst>
              <a:ahLst/>
              <a:cxnLst>
                <a:cxn ang="0">
                  <a:pos x="connsiteX0" y="connsiteY0"/>
                </a:cxn>
                <a:cxn ang="0">
                  <a:pos x="connsiteX1" y="connsiteY1"/>
                </a:cxn>
                <a:cxn ang="0">
                  <a:pos x="connsiteX2" y="connsiteY2"/>
                </a:cxn>
              </a:cxnLst>
              <a:rect l="l" t="t" r="r" b="b"/>
              <a:pathLst>
                <a:path w="171450" h="85725">
                  <a:moveTo>
                    <a:pt x="171450" y="85725"/>
                  </a:moveTo>
                  <a:cubicBezTo>
                    <a:pt x="171450" y="38381"/>
                    <a:pt x="133070" y="0"/>
                    <a:pt x="85725" y="0"/>
                  </a:cubicBezTo>
                  <a:cubicBezTo>
                    <a:pt x="38381" y="0"/>
                    <a:pt x="0" y="38381"/>
                    <a:pt x="0" y="85725"/>
                  </a:cubicBezTo>
                </a:path>
              </a:pathLst>
            </a:custGeom>
            <a:noFill/>
            <a:ln w="19050" cap="rnd">
              <a:solidFill>
                <a:schemeClr val="accent3"/>
              </a:solidFill>
              <a:prstDash val="solid"/>
              <a:rou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817" dir="2708076" algn="ctr" rotWithShape="0">
                      <a:schemeClr val="bg2"/>
                    </a:outerShdw>
                  </a:effectLst>
                </a14:hiddenEffects>
              </a:ext>
            </a:extLst>
          </p:spPr>
          <p:txBody>
            <a:bodyPr rtlCol="0" anchor="ctr"/>
            <a:lstStyle/>
            <a:p>
              <a:endParaRPr lang="zh-TW" altLang="en-US"/>
            </a:p>
          </p:txBody>
        </p:sp>
        <p:sp>
          <p:nvSpPr>
            <p:cNvPr id="46" name="手繪多邊形: 圖案 45"/>
            <p:cNvSpPr/>
            <p:nvPr/>
          </p:nvSpPr>
          <p:spPr>
            <a:xfrm>
              <a:off x="8415339" y="2632075"/>
              <a:ext cx="38100" cy="85725"/>
            </a:xfrm>
            <a:custGeom>
              <a:avLst/>
              <a:gdLst>
                <a:gd name="connsiteX0" fmla="*/ 19050 w 38100"/>
                <a:gd name="connsiteY0" fmla="*/ 85725 h 85725"/>
                <a:gd name="connsiteX1" fmla="*/ 38100 w 38100"/>
                <a:gd name="connsiteY1" fmla="*/ 61913 h 85725"/>
                <a:gd name="connsiteX2" fmla="*/ 19050 w 38100"/>
                <a:gd name="connsiteY2" fmla="*/ 0 h 85725"/>
                <a:gd name="connsiteX3" fmla="*/ 0 w 38100"/>
                <a:gd name="connsiteY3" fmla="*/ 61913 h 85725"/>
                <a:gd name="connsiteX4" fmla="*/ 19050 w 38100"/>
                <a:gd name="connsiteY4" fmla="*/ 85725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85725">
                  <a:moveTo>
                    <a:pt x="19050" y="85725"/>
                  </a:moveTo>
                  <a:lnTo>
                    <a:pt x="38100" y="61913"/>
                  </a:lnTo>
                  <a:lnTo>
                    <a:pt x="19050" y="0"/>
                  </a:lnTo>
                  <a:lnTo>
                    <a:pt x="0" y="61913"/>
                  </a:lnTo>
                  <a:lnTo>
                    <a:pt x="19050" y="85725"/>
                  </a:lnTo>
                  <a:close/>
                </a:path>
              </a:pathLst>
            </a:custGeom>
            <a:noFill/>
            <a:ln w="19050" cap="rnd">
              <a:solidFill>
                <a:schemeClr val="accent3"/>
              </a:solidFill>
              <a:prstDash val="solid"/>
              <a:rou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817" dir="2708076" algn="ctr" rotWithShape="0">
                      <a:schemeClr val="bg2"/>
                    </a:outerShdw>
                  </a:effectLst>
                </a14:hiddenEffects>
              </a:ext>
            </a:extLst>
          </p:spPr>
          <p:txBody>
            <a:bodyPr rtlCol="0" anchor="ctr"/>
            <a:lstStyle/>
            <a:p>
              <a:endParaRPr lang="zh-TW" altLang="en-US"/>
            </a:p>
          </p:txBody>
        </p:sp>
      </p:grpSp>
      <p:grpSp>
        <p:nvGrpSpPr>
          <p:cNvPr id="53" name="群組 52"/>
          <p:cNvGrpSpPr/>
          <p:nvPr/>
        </p:nvGrpSpPr>
        <p:grpSpPr>
          <a:xfrm>
            <a:off x="10422482" y="3964225"/>
            <a:ext cx="423802" cy="392026"/>
            <a:chOff x="10334383" y="3882730"/>
            <a:chExt cx="600000" cy="555015"/>
          </a:xfrm>
        </p:grpSpPr>
        <p:sp>
          <p:nvSpPr>
            <p:cNvPr id="22" name="手繪多邊形: 圖案 21"/>
            <p:cNvSpPr/>
            <p:nvPr/>
          </p:nvSpPr>
          <p:spPr>
            <a:xfrm>
              <a:off x="10334383" y="4242745"/>
              <a:ext cx="600000" cy="195000"/>
            </a:xfrm>
            <a:custGeom>
              <a:avLst/>
              <a:gdLst>
                <a:gd name="connsiteX0" fmla="*/ 600000 w 600000"/>
                <a:gd name="connsiteY0" fmla="*/ 0 h 195000"/>
                <a:gd name="connsiteX1" fmla="*/ 0 w 600000"/>
                <a:gd name="connsiteY1" fmla="*/ 0 h 195000"/>
                <a:gd name="connsiteX2" fmla="*/ 0 w 600000"/>
                <a:gd name="connsiteY2" fmla="*/ 195000 h 195000"/>
                <a:gd name="connsiteX3" fmla="*/ 600000 w 600000"/>
                <a:gd name="connsiteY3" fmla="*/ 195000 h 195000"/>
                <a:gd name="connsiteX4" fmla="*/ 600000 w 600000"/>
                <a:gd name="connsiteY4" fmla="*/ 0 h 19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00" h="195000">
                  <a:moveTo>
                    <a:pt x="600000" y="0"/>
                  </a:moveTo>
                  <a:lnTo>
                    <a:pt x="0" y="0"/>
                  </a:lnTo>
                  <a:lnTo>
                    <a:pt x="0" y="195000"/>
                  </a:lnTo>
                  <a:lnTo>
                    <a:pt x="600000" y="195000"/>
                  </a:lnTo>
                  <a:lnTo>
                    <a:pt x="600000" y="0"/>
                  </a:lnTo>
                  <a:close/>
                </a:path>
              </a:pathLst>
            </a:custGeom>
            <a:noFill/>
            <a:ln w="19050" cap="flat">
              <a:solidFill>
                <a:schemeClr val="accent3"/>
              </a:solidFill>
              <a:prstDash val="solid"/>
              <a:round/>
            </a:ln>
          </p:spPr>
          <p:txBody>
            <a:bodyPr rtlCol="0" anchor="ctr"/>
            <a:lstStyle/>
            <a:p>
              <a:endParaRPr lang="zh-TW" altLang="en-US"/>
            </a:p>
          </p:txBody>
        </p:sp>
        <p:sp>
          <p:nvSpPr>
            <p:cNvPr id="47" name="手繪多邊形: 圖案 46"/>
            <p:cNvSpPr/>
            <p:nvPr/>
          </p:nvSpPr>
          <p:spPr>
            <a:xfrm>
              <a:off x="10769383" y="4302745"/>
              <a:ext cx="75000" cy="75000"/>
            </a:xfrm>
            <a:custGeom>
              <a:avLst/>
              <a:gdLst>
                <a:gd name="connsiteX0" fmla="*/ 37500 w 75000"/>
                <a:gd name="connsiteY0" fmla="*/ 75000 h 75000"/>
                <a:gd name="connsiteX1" fmla="*/ 75000 w 75000"/>
                <a:gd name="connsiteY1" fmla="*/ 37500 h 75000"/>
                <a:gd name="connsiteX2" fmla="*/ 37500 w 75000"/>
                <a:gd name="connsiteY2" fmla="*/ 0 h 75000"/>
                <a:gd name="connsiteX3" fmla="*/ 0 w 75000"/>
                <a:gd name="connsiteY3" fmla="*/ 37500 h 75000"/>
                <a:gd name="connsiteX4" fmla="*/ 37500 w 75000"/>
                <a:gd name="connsiteY4" fmla="*/ 75000 h 7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00" h="75000">
                  <a:moveTo>
                    <a:pt x="37500" y="75000"/>
                  </a:moveTo>
                  <a:cubicBezTo>
                    <a:pt x="58210" y="75000"/>
                    <a:pt x="75000" y="58210"/>
                    <a:pt x="75000" y="37500"/>
                  </a:cubicBezTo>
                  <a:cubicBezTo>
                    <a:pt x="75000" y="16790"/>
                    <a:pt x="58210" y="0"/>
                    <a:pt x="37500" y="0"/>
                  </a:cubicBezTo>
                  <a:cubicBezTo>
                    <a:pt x="16790" y="0"/>
                    <a:pt x="0" y="16790"/>
                    <a:pt x="0" y="37500"/>
                  </a:cubicBezTo>
                  <a:cubicBezTo>
                    <a:pt x="0" y="58210"/>
                    <a:pt x="16790" y="75000"/>
                    <a:pt x="37500" y="75000"/>
                  </a:cubicBezTo>
                  <a:close/>
                </a:path>
              </a:pathLst>
            </a:custGeom>
            <a:solidFill>
              <a:srgbClr val="2F5597"/>
            </a:solidFill>
            <a:ln w="19050" cap="flat">
              <a:solidFill>
                <a:schemeClr val="accent3"/>
              </a:solidFill>
              <a:prstDash val="solid"/>
              <a:miter/>
            </a:ln>
          </p:spPr>
          <p:txBody>
            <a:bodyPr rtlCol="0" anchor="ctr"/>
            <a:lstStyle/>
            <a:p>
              <a:endParaRPr lang="zh-TW" altLang="en-US"/>
            </a:p>
          </p:txBody>
        </p:sp>
        <p:sp>
          <p:nvSpPr>
            <p:cNvPr id="48" name="手繪多邊形: 圖案 47"/>
            <p:cNvSpPr/>
            <p:nvPr/>
          </p:nvSpPr>
          <p:spPr>
            <a:xfrm>
              <a:off x="10334383" y="3882730"/>
              <a:ext cx="600000" cy="360011"/>
            </a:xfrm>
            <a:custGeom>
              <a:avLst/>
              <a:gdLst>
                <a:gd name="connsiteX0" fmla="*/ 0 w 600000"/>
                <a:gd name="connsiteY0" fmla="*/ 360012 h 360011"/>
                <a:gd name="connsiteX1" fmla="*/ 75576 w 600000"/>
                <a:gd name="connsiteY1" fmla="*/ 0 h 360011"/>
                <a:gd name="connsiteX2" fmla="*/ 525308 w 600000"/>
                <a:gd name="connsiteY2" fmla="*/ 0 h 360011"/>
                <a:gd name="connsiteX3" fmla="*/ 600000 w 600000"/>
                <a:gd name="connsiteY3" fmla="*/ 360012 h 360011"/>
              </a:gdLst>
              <a:ahLst/>
              <a:cxnLst>
                <a:cxn ang="0">
                  <a:pos x="connsiteX0" y="connsiteY0"/>
                </a:cxn>
                <a:cxn ang="0">
                  <a:pos x="connsiteX1" y="connsiteY1"/>
                </a:cxn>
                <a:cxn ang="0">
                  <a:pos x="connsiteX2" y="connsiteY2"/>
                </a:cxn>
                <a:cxn ang="0">
                  <a:pos x="connsiteX3" y="connsiteY3"/>
                </a:cxn>
              </a:cxnLst>
              <a:rect l="l" t="t" r="r" b="b"/>
              <a:pathLst>
                <a:path w="600000" h="360011">
                  <a:moveTo>
                    <a:pt x="0" y="360012"/>
                  </a:moveTo>
                  <a:lnTo>
                    <a:pt x="75576" y="0"/>
                  </a:lnTo>
                  <a:lnTo>
                    <a:pt x="525308" y="0"/>
                  </a:lnTo>
                  <a:lnTo>
                    <a:pt x="600000" y="360012"/>
                  </a:lnTo>
                </a:path>
              </a:pathLst>
            </a:custGeom>
            <a:noFill/>
            <a:ln w="19050" cap="flat">
              <a:solidFill>
                <a:schemeClr val="accent3"/>
              </a:solidFill>
              <a:prstDash val="solid"/>
              <a:round/>
            </a:ln>
          </p:spPr>
          <p:txBody>
            <a:bodyPr rtlCol="0" anchor="ctr"/>
            <a:lstStyle/>
            <a:p>
              <a:endParaRPr lang="zh-TW" altLang="en-US"/>
            </a:p>
          </p:txBody>
        </p:sp>
        <p:sp>
          <p:nvSpPr>
            <p:cNvPr id="49" name="手繪多邊形: 圖案 48"/>
            <p:cNvSpPr/>
            <p:nvPr/>
          </p:nvSpPr>
          <p:spPr>
            <a:xfrm>
              <a:off x="10499383" y="4048133"/>
              <a:ext cx="89652" cy="104608"/>
            </a:xfrm>
            <a:custGeom>
              <a:avLst/>
              <a:gdLst>
                <a:gd name="connsiteX0" fmla="*/ 60090 w 89652"/>
                <a:gd name="connsiteY0" fmla="*/ 0 h 104608"/>
                <a:gd name="connsiteX1" fmla="*/ 0 w 89652"/>
                <a:gd name="connsiteY1" fmla="*/ 52304 h 104608"/>
                <a:gd name="connsiteX2" fmla="*/ 70460 w 89652"/>
                <a:gd name="connsiteY2" fmla="*/ 104609 h 104608"/>
                <a:gd name="connsiteX3" fmla="*/ 89652 w 89652"/>
                <a:gd name="connsiteY3" fmla="*/ 104609 h 104608"/>
              </a:gdLst>
              <a:ahLst/>
              <a:cxnLst>
                <a:cxn ang="0">
                  <a:pos x="connsiteX0" y="connsiteY0"/>
                </a:cxn>
                <a:cxn ang="0">
                  <a:pos x="connsiteX1" y="connsiteY1"/>
                </a:cxn>
                <a:cxn ang="0">
                  <a:pos x="connsiteX2" y="connsiteY2"/>
                </a:cxn>
                <a:cxn ang="0">
                  <a:pos x="connsiteX3" y="connsiteY3"/>
                </a:cxn>
              </a:cxnLst>
              <a:rect l="l" t="t" r="r" b="b"/>
              <a:pathLst>
                <a:path w="89652" h="104608">
                  <a:moveTo>
                    <a:pt x="60090" y="0"/>
                  </a:moveTo>
                  <a:cubicBezTo>
                    <a:pt x="27953" y="0"/>
                    <a:pt x="0" y="22297"/>
                    <a:pt x="0" y="52304"/>
                  </a:cubicBezTo>
                  <a:cubicBezTo>
                    <a:pt x="0" y="89609"/>
                    <a:pt x="31420" y="104609"/>
                    <a:pt x="70460" y="104609"/>
                  </a:cubicBezTo>
                  <a:cubicBezTo>
                    <a:pt x="77155" y="104609"/>
                    <a:pt x="83351" y="104609"/>
                    <a:pt x="89652" y="104609"/>
                  </a:cubicBezTo>
                </a:path>
              </a:pathLst>
            </a:custGeom>
            <a:noFill/>
            <a:ln w="19050" cap="rnd">
              <a:solidFill>
                <a:schemeClr val="accent3"/>
              </a:solidFill>
              <a:prstDash val="solid"/>
              <a:round/>
            </a:ln>
          </p:spPr>
          <p:txBody>
            <a:bodyPr rtlCol="0" anchor="ctr"/>
            <a:lstStyle/>
            <a:p>
              <a:endParaRPr lang="zh-TW" altLang="en-US"/>
            </a:p>
          </p:txBody>
        </p:sp>
        <p:sp>
          <p:nvSpPr>
            <p:cNvPr id="50" name="手繪多邊形: 圖案 49"/>
            <p:cNvSpPr/>
            <p:nvPr/>
          </p:nvSpPr>
          <p:spPr>
            <a:xfrm>
              <a:off x="10679189" y="4048133"/>
              <a:ext cx="90193" cy="104608"/>
            </a:xfrm>
            <a:custGeom>
              <a:avLst/>
              <a:gdLst>
                <a:gd name="connsiteX0" fmla="*/ 30298 w 90193"/>
                <a:gd name="connsiteY0" fmla="*/ 0 h 104608"/>
                <a:gd name="connsiteX1" fmla="*/ 90193 w 90193"/>
                <a:gd name="connsiteY1" fmla="*/ 52304 h 104608"/>
                <a:gd name="connsiteX2" fmla="*/ 19509 w 90193"/>
                <a:gd name="connsiteY2" fmla="*/ 104609 h 104608"/>
                <a:gd name="connsiteX3" fmla="*/ 0 w 90193"/>
                <a:gd name="connsiteY3" fmla="*/ 104609 h 104608"/>
              </a:gdLst>
              <a:ahLst/>
              <a:cxnLst>
                <a:cxn ang="0">
                  <a:pos x="connsiteX0" y="connsiteY0"/>
                </a:cxn>
                <a:cxn ang="0">
                  <a:pos x="connsiteX1" y="connsiteY1"/>
                </a:cxn>
                <a:cxn ang="0">
                  <a:pos x="connsiteX2" y="connsiteY2"/>
                </a:cxn>
                <a:cxn ang="0">
                  <a:pos x="connsiteX3" y="connsiteY3"/>
                </a:cxn>
              </a:cxnLst>
              <a:rect l="l" t="t" r="r" b="b"/>
              <a:pathLst>
                <a:path w="90193" h="104608">
                  <a:moveTo>
                    <a:pt x="30298" y="0"/>
                  </a:moveTo>
                  <a:cubicBezTo>
                    <a:pt x="61752" y="0"/>
                    <a:pt x="90193" y="14602"/>
                    <a:pt x="90193" y="52304"/>
                  </a:cubicBezTo>
                  <a:cubicBezTo>
                    <a:pt x="90193" y="89609"/>
                    <a:pt x="58546" y="104609"/>
                    <a:pt x="19509" y="104609"/>
                  </a:cubicBezTo>
                  <a:cubicBezTo>
                    <a:pt x="12811" y="104609"/>
                    <a:pt x="6213" y="104609"/>
                    <a:pt x="0" y="104609"/>
                  </a:cubicBezTo>
                </a:path>
              </a:pathLst>
            </a:custGeom>
            <a:noFill/>
            <a:ln w="19050" cap="rnd">
              <a:solidFill>
                <a:schemeClr val="accent3"/>
              </a:solidFill>
              <a:prstDash val="solid"/>
              <a:round/>
            </a:ln>
          </p:spPr>
          <p:txBody>
            <a:bodyPr rtlCol="0" anchor="ctr"/>
            <a:lstStyle/>
            <a:p>
              <a:endParaRPr lang="zh-TW" altLang="en-US"/>
            </a:p>
          </p:txBody>
        </p:sp>
        <p:sp>
          <p:nvSpPr>
            <p:cNvPr id="51" name="手繪多邊形: 圖案 50"/>
            <p:cNvSpPr/>
            <p:nvPr/>
          </p:nvSpPr>
          <p:spPr>
            <a:xfrm>
              <a:off x="10559471" y="3972745"/>
              <a:ext cx="150015" cy="75391"/>
            </a:xfrm>
            <a:custGeom>
              <a:avLst/>
              <a:gdLst>
                <a:gd name="connsiteX0" fmla="*/ 150015 w 150015"/>
                <a:gd name="connsiteY0" fmla="*/ 75392 h 75391"/>
                <a:gd name="connsiteX1" fmla="*/ 74909 w 150015"/>
                <a:gd name="connsiteY1" fmla="*/ 0 h 75391"/>
                <a:gd name="connsiteX2" fmla="*/ 0 w 150015"/>
                <a:gd name="connsiteY2" fmla="*/ 75392 h 75391"/>
              </a:gdLst>
              <a:ahLst/>
              <a:cxnLst>
                <a:cxn ang="0">
                  <a:pos x="connsiteX0" y="connsiteY0"/>
                </a:cxn>
                <a:cxn ang="0">
                  <a:pos x="connsiteX1" y="connsiteY1"/>
                </a:cxn>
                <a:cxn ang="0">
                  <a:pos x="connsiteX2" y="connsiteY2"/>
                </a:cxn>
              </a:cxnLst>
              <a:rect l="l" t="t" r="r" b="b"/>
              <a:pathLst>
                <a:path w="150015" h="75391">
                  <a:moveTo>
                    <a:pt x="150015" y="75392"/>
                  </a:moveTo>
                  <a:cubicBezTo>
                    <a:pt x="150015" y="30635"/>
                    <a:pt x="120258" y="0"/>
                    <a:pt x="74909" y="0"/>
                  </a:cubicBezTo>
                  <a:cubicBezTo>
                    <a:pt x="29561" y="0"/>
                    <a:pt x="0" y="29890"/>
                    <a:pt x="0" y="75392"/>
                  </a:cubicBezTo>
                </a:path>
              </a:pathLst>
            </a:custGeom>
            <a:noFill/>
            <a:ln w="19050" cap="rnd">
              <a:solidFill>
                <a:schemeClr val="accent3"/>
              </a:solidFill>
              <a:prstDash val="solid"/>
              <a:round/>
            </a:ln>
          </p:spPr>
          <p:txBody>
            <a:bodyPr rtlCol="0" anchor="ctr"/>
            <a:lstStyle/>
            <a:p>
              <a:endParaRPr lang="zh-TW" altLang="en-US"/>
            </a:p>
          </p:txBody>
        </p:sp>
        <p:sp>
          <p:nvSpPr>
            <p:cNvPr id="52" name="手繪多邊形: 圖案 51"/>
            <p:cNvSpPr/>
            <p:nvPr/>
          </p:nvSpPr>
          <p:spPr>
            <a:xfrm>
              <a:off x="10574383" y="4152745"/>
              <a:ext cx="120000" cy="15000"/>
            </a:xfrm>
            <a:custGeom>
              <a:avLst/>
              <a:gdLst>
                <a:gd name="connsiteX0" fmla="*/ 0 w 120000"/>
                <a:gd name="connsiteY0" fmla="*/ 0 h 15000"/>
                <a:gd name="connsiteX1" fmla="*/ 120000 w 120000"/>
                <a:gd name="connsiteY1" fmla="*/ 0 h 15000"/>
              </a:gdLst>
              <a:ahLst/>
              <a:cxnLst>
                <a:cxn ang="0">
                  <a:pos x="connsiteX0" y="connsiteY0"/>
                </a:cxn>
                <a:cxn ang="0">
                  <a:pos x="connsiteX1" y="connsiteY1"/>
                </a:cxn>
              </a:cxnLst>
              <a:rect l="l" t="t" r="r" b="b"/>
              <a:pathLst>
                <a:path w="120000" h="15000">
                  <a:moveTo>
                    <a:pt x="0" y="0"/>
                  </a:moveTo>
                  <a:lnTo>
                    <a:pt x="120000" y="0"/>
                  </a:lnTo>
                </a:path>
              </a:pathLst>
            </a:custGeom>
            <a:noFill/>
            <a:ln w="19050" cap="flat">
              <a:solidFill>
                <a:schemeClr val="accent3"/>
              </a:solidFill>
              <a:prstDash val="solid"/>
              <a:miter/>
            </a:ln>
          </p:spPr>
          <p:txBody>
            <a:bodyPr rtlCol="0" anchor="ctr"/>
            <a:lstStyle/>
            <a:p>
              <a:endParaRPr lang="zh-TW" altLang="en-US"/>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矩形 59"/>
          <p:cNvSpPr/>
          <p:nvPr/>
        </p:nvSpPr>
        <p:spPr>
          <a:xfrm>
            <a:off x="-15240" y="0"/>
            <a:ext cx="12216581" cy="6858000"/>
          </a:xfrm>
          <a:prstGeom prst="rect">
            <a:avLst/>
          </a:prstGeom>
          <a:gradFill flip="none" rotWithShape="1">
            <a:gsLst>
              <a:gs pos="0">
                <a:schemeClr val="accent2"/>
              </a:gs>
              <a:gs pos="80000">
                <a:schemeClr val="accent4"/>
              </a:gs>
            </a:gsLst>
            <a:path path="circle">
              <a:fillToRect l="100000" t="100000"/>
            </a:path>
            <a:tileRect r="-100000" b="-100000"/>
          </a:gradFill>
          <a:ln>
            <a:noFill/>
          </a:ln>
          <a:effectLst>
            <a:outerShdw blurRad="203200" dist="38100" sx="101000" sy="101000" algn="l"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DengXian" panose="02010600030101010101" charset="-122"/>
              <a:ea typeface="DengXian" panose="02010600030101010101" charset="-122"/>
            </a:endParaRPr>
          </a:p>
        </p:txBody>
      </p:sp>
      <p:sp>
        <p:nvSpPr>
          <p:cNvPr id="18" name="文本框 48"/>
          <p:cNvSpPr txBox="1"/>
          <p:nvPr/>
        </p:nvSpPr>
        <p:spPr>
          <a:xfrm>
            <a:off x="2257955" y="2721978"/>
            <a:ext cx="7992784" cy="1106805"/>
          </a:xfrm>
          <a:prstGeom prst="rect">
            <a:avLst/>
          </a:prstGeom>
          <a:noFill/>
        </p:spPr>
        <p:txBody>
          <a:bodyPr wrap="square" rtlCol="0">
            <a:spAutoFit/>
          </a:bodyPr>
          <a:lstStyle>
            <a:defPPr>
              <a:defRPr lang="zh-CN"/>
            </a:defPPr>
            <a:lvl1pPr>
              <a:defRPr sz="2400">
                <a:gradFill flip="none" rotWithShape="1">
                  <a:gsLst>
                    <a:gs pos="50000">
                      <a:schemeClr val="accent1"/>
                    </a:gs>
                    <a:gs pos="0">
                      <a:schemeClr val="accent1">
                        <a:lumMod val="60000"/>
                        <a:lumOff val="40000"/>
                      </a:schemeClr>
                    </a:gs>
                    <a:gs pos="100000">
                      <a:schemeClr val="accent1"/>
                    </a:gs>
                  </a:gsLst>
                  <a:lin ang="2700000" scaled="1"/>
                  <a:tileRect/>
                </a:gradFill>
                <a:latin typeface="+mj-lt"/>
                <a:ea typeface="+mj-ea"/>
              </a:defRPr>
            </a:lvl1pPr>
          </a:lstStyle>
          <a:p>
            <a:pPr algn="ctr"/>
            <a:r>
              <a:rPr lang="zh-CN" altLang="en-US" sz="6600" dirty="0">
                <a:gradFill flip="none" rotWithShape="1">
                  <a:gsLst>
                    <a:gs pos="0">
                      <a:schemeClr val="bg1">
                        <a:alpha val="78000"/>
                      </a:schemeClr>
                    </a:gs>
                    <a:gs pos="41000">
                      <a:schemeClr val="bg1">
                        <a:alpha val="0"/>
                      </a:schemeClr>
                    </a:gs>
                  </a:gsLst>
                  <a:lin ang="5400000" scaled="1"/>
                  <a:tileRect/>
                </a:gradFill>
                <a:latin typeface="OPPOSans B" panose="00020600040101010101" pitchFamily="18" charset="-122"/>
                <a:ea typeface="OPPOSans B" panose="00020600040101010101" pitchFamily="18" charset="-122"/>
                <a:cs typeface="OPPOSans B" panose="00020600040101010101" pitchFamily="18" charset="-122"/>
              </a:rPr>
              <a:t>達成目標</a:t>
            </a:r>
            <a:r>
              <a:rPr lang="zh-TW" altLang="en-US" sz="6600" dirty="0">
                <a:gradFill flip="none" rotWithShape="1">
                  <a:gsLst>
                    <a:gs pos="0">
                      <a:schemeClr val="bg1">
                        <a:alpha val="78000"/>
                      </a:schemeClr>
                    </a:gs>
                    <a:gs pos="41000">
                      <a:schemeClr val="bg1">
                        <a:alpha val="0"/>
                      </a:schemeClr>
                    </a:gs>
                  </a:gsLst>
                  <a:lin ang="5400000" scaled="1"/>
                  <a:tileRect/>
                </a:gradFill>
                <a:latin typeface="OPPOSans B" panose="00020600040101010101" pitchFamily="18" charset="-122"/>
                <a:ea typeface="OPPOSans B" panose="00020600040101010101" pitchFamily="18" charset="-122"/>
                <a:cs typeface="OPPOSans B" panose="00020600040101010101" pitchFamily="18" charset="-122"/>
              </a:rPr>
              <a:t> </a:t>
            </a:r>
            <a:r>
              <a:rPr lang="zh-CN" altLang="en-US" sz="6600" dirty="0">
                <a:gradFill flip="none" rotWithShape="1">
                  <a:gsLst>
                    <a:gs pos="0">
                      <a:schemeClr val="bg1">
                        <a:alpha val="78000"/>
                      </a:schemeClr>
                    </a:gs>
                    <a:gs pos="41000">
                      <a:schemeClr val="bg1">
                        <a:alpha val="0"/>
                      </a:schemeClr>
                    </a:gs>
                  </a:gsLst>
                  <a:lin ang="5400000" scaled="1"/>
                  <a:tileRect/>
                </a:gradFill>
                <a:latin typeface="OPPOSans B" panose="00020600040101010101" pitchFamily="18" charset="-122"/>
                <a:ea typeface="OPPOSans B" panose="00020600040101010101" pitchFamily="18" charset="-122"/>
                <a:cs typeface="OPPOSans B" panose="00020600040101010101" pitchFamily="18" charset="-122"/>
              </a:rPr>
              <a:t>勇闖高峰</a:t>
            </a:r>
            <a:endParaRPr lang="zh-TW" altLang="en-US" sz="5400" dirty="0">
              <a:gradFill flip="none" rotWithShape="1">
                <a:gsLst>
                  <a:gs pos="0">
                    <a:schemeClr val="bg1">
                      <a:alpha val="78000"/>
                    </a:schemeClr>
                  </a:gs>
                  <a:gs pos="41000">
                    <a:schemeClr val="bg1">
                      <a:alpha val="0"/>
                    </a:schemeClr>
                  </a:gs>
                </a:gsLst>
                <a:lin ang="5400000" scaled="1"/>
                <a:tileRect/>
              </a:gradFill>
              <a:latin typeface="OPPOSans B" panose="00020600040101010101" pitchFamily="18" charset="-122"/>
              <a:ea typeface="OPPOSans B" panose="00020600040101010101" pitchFamily="18" charset="-122"/>
              <a:cs typeface="OPPOSans B" panose="00020600040101010101" pitchFamily="18" charset="-122"/>
            </a:endParaRPr>
          </a:p>
        </p:txBody>
      </p:sp>
      <p:cxnSp>
        <p:nvCxnSpPr>
          <p:cNvPr id="37" name="直線接點 36"/>
          <p:cNvCxnSpPr/>
          <p:nvPr/>
        </p:nvCxnSpPr>
        <p:spPr>
          <a:xfrm>
            <a:off x="2484725" y="1595944"/>
            <a:ext cx="3214031" cy="0"/>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41" name="直線接點 40"/>
          <p:cNvCxnSpPr/>
          <p:nvPr/>
        </p:nvCxnSpPr>
        <p:spPr>
          <a:xfrm>
            <a:off x="2484725" y="5276821"/>
            <a:ext cx="3214031" cy="0"/>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4" name="矩形: 圆角 1"/>
          <p:cNvSpPr/>
          <p:nvPr/>
        </p:nvSpPr>
        <p:spPr>
          <a:xfrm>
            <a:off x="5982977" y="3551894"/>
            <a:ext cx="226045" cy="228439"/>
          </a:xfrm>
          <a:prstGeom prst="ellipse">
            <a:avLst/>
          </a:prstGeom>
          <a:gradFill flip="none" rotWithShape="1">
            <a:gsLst>
              <a:gs pos="0">
                <a:schemeClr val="accent1"/>
              </a:gs>
              <a:gs pos="53000">
                <a:schemeClr val="accent3"/>
              </a:gs>
              <a:gs pos="100000">
                <a:schemeClr val="accent3"/>
              </a:gs>
            </a:gsLst>
            <a:lin ang="2700000" scaled="1"/>
            <a:tileRect/>
          </a:gradFill>
          <a:ln>
            <a:noFill/>
          </a:ln>
          <a:effectLst>
            <a:outerShdw blurRad="381000" dist="254000" dir="2700000" sx="93000" sy="93000" algn="tl" rotWithShape="0">
              <a:srgbClr val="0868DE">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17" name="矩形: 圆角 1"/>
          <p:cNvSpPr/>
          <p:nvPr/>
        </p:nvSpPr>
        <p:spPr>
          <a:xfrm>
            <a:off x="3596752" y="2966657"/>
            <a:ext cx="226045" cy="228439"/>
          </a:xfrm>
          <a:prstGeom prst="ellipse">
            <a:avLst/>
          </a:prstGeom>
          <a:gradFill flip="none" rotWithShape="1">
            <a:gsLst>
              <a:gs pos="0">
                <a:schemeClr val="accent1"/>
              </a:gs>
              <a:gs pos="53000">
                <a:schemeClr val="accent3"/>
              </a:gs>
              <a:gs pos="100000">
                <a:schemeClr val="accent3"/>
              </a:gs>
            </a:gsLst>
            <a:lin ang="2700000" scaled="1"/>
            <a:tileRect/>
          </a:gradFill>
          <a:ln>
            <a:noFill/>
          </a:ln>
          <a:effectLst>
            <a:outerShdw blurRad="381000" dist="254000" dir="2700000" sx="93000" sy="93000" algn="tl" rotWithShape="0">
              <a:srgbClr val="0868DE">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9" name="文本框 48"/>
          <p:cNvSpPr txBox="1"/>
          <p:nvPr/>
        </p:nvSpPr>
        <p:spPr>
          <a:xfrm>
            <a:off x="2257955" y="2802601"/>
            <a:ext cx="7992784" cy="1106805"/>
          </a:xfrm>
          <a:prstGeom prst="rect">
            <a:avLst/>
          </a:prstGeom>
          <a:noFill/>
        </p:spPr>
        <p:txBody>
          <a:bodyPr wrap="square" rtlCol="0">
            <a:spAutoFit/>
          </a:bodyPr>
          <a:lstStyle>
            <a:defPPr>
              <a:defRPr lang="zh-CN"/>
            </a:defPPr>
            <a:lvl1pPr>
              <a:defRPr sz="2400">
                <a:gradFill flip="none" rotWithShape="1">
                  <a:gsLst>
                    <a:gs pos="50000">
                      <a:schemeClr val="accent1"/>
                    </a:gs>
                    <a:gs pos="0">
                      <a:schemeClr val="accent1">
                        <a:lumMod val="60000"/>
                        <a:lumOff val="40000"/>
                      </a:schemeClr>
                    </a:gs>
                    <a:gs pos="100000">
                      <a:schemeClr val="accent1"/>
                    </a:gs>
                  </a:gsLst>
                  <a:lin ang="2700000" scaled="1"/>
                  <a:tileRect/>
                </a:gradFill>
                <a:latin typeface="+mj-lt"/>
                <a:ea typeface="+mj-ea"/>
              </a:defRPr>
            </a:lvl1pPr>
          </a:lstStyle>
          <a:p>
            <a:pPr algn="ctr"/>
            <a:r>
              <a:rPr lang="zh-CN" altLang="en-US" sz="6600" dirty="0">
                <a:solidFill>
                  <a:schemeClr val="bg1"/>
                </a:solidFill>
                <a:latin typeface="OPPOSans B" panose="00020600040101010101" pitchFamily="18" charset="-122"/>
                <a:ea typeface="OPPOSans B" panose="00020600040101010101" pitchFamily="18" charset="-122"/>
                <a:cs typeface="OPPOSans B" panose="00020600040101010101" pitchFamily="18" charset="-122"/>
              </a:rPr>
              <a:t>達成目標</a:t>
            </a:r>
            <a:r>
              <a:rPr lang="zh-TW" altLang="en-US" sz="6600" dirty="0">
                <a:solidFill>
                  <a:schemeClr val="bg1"/>
                </a:solidFill>
                <a:latin typeface="OPPOSans B" panose="00020600040101010101" pitchFamily="18" charset="-122"/>
                <a:ea typeface="OPPOSans B" panose="00020600040101010101" pitchFamily="18" charset="-122"/>
                <a:cs typeface="OPPOSans B" panose="00020600040101010101" pitchFamily="18" charset="-122"/>
              </a:rPr>
              <a:t> </a:t>
            </a:r>
            <a:r>
              <a:rPr lang="zh-CN" altLang="en-US" sz="6600" dirty="0">
                <a:solidFill>
                  <a:schemeClr val="bg1"/>
                </a:solidFill>
                <a:latin typeface="OPPOSans B" panose="00020600040101010101" pitchFamily="18" charset="-122"/>
                <a:ea typeface="OPPOSans B" panose="00020600040101010101" pitchFamily="18" charset="-122"/>
                <a:cs typeface="OPPOSans B" panose="00020600040101010101" pitchFamily="18" charset="-122"/>
              </a:rPr>
              <a:t>勇闖高峰</a:t>
            </a:r>
            <a:endParaRPr lang="zh-TW" altLang="en-US" sz="5400" dirty="0">
              <a:solidFill>
                <a:schemeClr val="bg1"/>
              </a:solidFill>
              <a:latin typeface="OPPOSans B" panose="00020600040101010101" pitchFamily="18" charset="-122"/>
              <a:ea typeface="OPPOSans B" panose="00020600040101010101" pitchFamily="18" charset="-122"/>
              <a:cs typeface="OPPOSans B" panose="00020600040101010101" pitchFamily="18" charset="-122"/>
            </a:endParaRPr>
          </a:p>
        </p:txBody>
      </p:sp>
      <p:sp>
        <p:nvSpPr>
          <p:cNvPr id="33" name="文本框 25"/>
          <p:cNvSpPr txBox="1"/>
          <p:nvPr/>
        </p:nvSpPr>
        <p:spPr>
          <a:xfrm>
            <a:off x="5752929" y="857280"/>
            <a:ext cx="984251" cy="147701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600" b="0" i="0" u="none" strike="noStrike" kern="1200" cap="none" spc="0" normalizeH="0" baseline="0" noProof="0" dirty="0">
                <a:ln>
                  <a:noFill/>
                </a:ln>
                <a:solidFill>
                  <a:schemeClr val="bg1">
                    <a:alpha val="50000"/>
                  </a:schemeClr>
                </a:solidFill>
                <a:effectLst/>
                <a:uLnTx/>
                <a:uFillTx/>
                <a:latin typeface="Rockwell Extra Bold" panose="02060903040505020403" pitchFamily="18" charset="0"/>
                <a:ea typeface="FZLanTingHeiS-R-GB" panose="02000000000000000000" charset="-122"/>
                <a:cs typeface="+mn-cs"/>
              </a:rPr>
              <a:t>“</a:t>
            </a:r>
            <a:endParaRPr kumimoji="0" lang="zh-CN" altLang="en-US" sz="9600" b="0" i="0" u="none" strike="noStrike" kern="1200" cap="none" spc="0" normalizeH="0" baseline="0" noProof="0" dirty="0">
              <a:ln>
                <a:noFill/>
              </a:ln>
              <a:solidFill>
                <a:schemeClr val="bg1">
                  <a:alpha val="50000"/>
                </a:schemeClr>
              </a:solidFill>
              <a:effectLst/>
              <a:uLnTx/>
              <a:uFillTx/>
              <a:latin typeface="Rockwell Extra Bold" panose="02060903040505020403" pitchFamily="18" charset="0"/>
              <a:ea typeface="FZLanTingHeiS-R-GB" panose="02000000000000000000" charset="-122"/>
              <a:cs typeface="+mn-cs"/>
            </a:endParaRPr>
          </a:p>
        </p:txBody>
      </p:sp>
      <p:cxnSp>
        <p:nvCxnSpPr>
          <p:cNvPr id="4" name="直線接點 3"/>
          <p:cNvCxnSpPr/>
          <p:nvPr/>
        </p:nvCxnSpPr>
        <p:spPr>
          <a:xfrm>
            <a:off x="6772490" y="1595944"/>
            <a:ext cx="3214031" cy="0"/>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39" name="文本框 25"/>
          <p:cNvSpPr txBox="1"/>
          <p:nvPr/>
        </p:nvSpPr>
        <p:spPr>
          <a:xfrm flipV="1">
            <a:off x="5648753" y="4523393"/>
            <a:ext cx="984251" cy="147701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600" b="0" i="0" u="none" strike="noStrike" kern="1200" cap="none" spc="0" normalizeH="0" baseline="0" noProof="0" dirty="0">
                <a:ln>
                  <a:noFill/>
                </a:ln>
                <a:solidFill>
                  <a:schemeClr val="bg1">
                    <a:alpha val="50000"/>
                  </a:schemeClr>
                </a:solidFill>
                <a:effectLst/>
                <a:uLnTx/>
                <a:uFillTx/>
                <a:latin typeface="Rockwell Extra Bold" panose="02060903040505020403" pitchFamily="18" charset="0"/>
                <a:ea typeface="FZLanTingHeiS-R-GB" panose="02000000000000000000" charset="-122"/>
                <a:cs typeface="+mn-cs"/>
              </a:rPr>
              <a:t>“</a:t>
            </a:r>
            <a:endParaRPr kumimoji="0" lang="zh-CN" altLang="en-US" sz="9600" b="0" i="0" u="none" strike="noStrike" kern="1200" cap="none" spc="0" normalizeH="0" baseline="0" noProof="0" dirty="0">
              <a:ln>
                <a:noFill/>
              </a:ln>
              <a:solidFill>
                <a:schemeClr val="bg1">
                  <a:alpha val="50000"/>
                </a:schemeClr>
              </a:solidFill>
              <a:effectLst/>
              <a:uLnTx/>
              <a:uFillTx/>
              <a:latin typeface="Rockwell Extra Bold" panose="02060903040505020403" pitchFamily="18" charset="0"/>
              <a:ea typeface="FZLanTingHeiS-R-GB" panose="02000000000000000000" charset="-122"/>
              <a:cs typeface="+mn-cs"/>
            </a:endParaRPr>
          </a:p>
        </p:txBody>
      </p:sp>
      <p:cxnSp>
        <p:nvCxnSpPr>
          <p:cNvPr id="40" name="直線接點 39"/>
          <p:cNvCxnSpPr/>
          <p:nvPr/>
        </p:nvCxnSpPr>
        <p:spPr>
          <a:xfrm>
            <a:off x="6758832" y="5276821"/>
            <a:ext cx="3214031" cy="0"/>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6" name="矩形: 圆角 1"/>
          <p:cNvSpPr/>
          <p:nvPr/>
        </p:nvSpPr>
        <p:spPr>
          <a:xfrm>
            <a:off x="7300772" y="2924947"/>
            <a:ext cx="226045" cy="228439"/>
          </a:xfrm>
          <a:prstGeom prst="ellipse">
            <a:avLst/>
          </a:prstGeom>
          <a:gradFill flip="none" rotWithShape="1">
            <a:gsLst>
              <a:gs pos="0">
                <a:schemeClr val="accent1"/>
              </a:gs>
              <a:gs pos="53000">
                <a:schemeClr val="accent3"/>
              </a:gs>
              <a:gs pos="100000">
                <a:schemeClr val="accent3"/>
              </a:gs>
            </a:gsLst>
            <a:lin ang="2700000" scaled="1"/>
            <a:tileRect/>
          </a:gradFill>
          <a:ln>
            <a:noFill/>
          </a:ln>
          <a:effectLst>
            <a:outerShdw blurRad="381000" dist="254000" dir="2700000" sx="93000" sy="93000" algn="tl" rotWithShape="0">
              <a:srgbClr val="0868DE">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圖片 14" descr="一張含有 天空, 室外, 城市 的圖片&#10;&#10;自動產生的描述"/>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35006"/>
            <a:ext cx="12192000" cy="4641306"/>
          </a:xfrm>
          <a:prstGeom prst="rect">
            <a:avLst/>
          </a:prstGeom>
        </p:spPr>
      </p:pic>
      <p:cxnSp>
        <p:nvCxnSpPr>
          <p:cNvPr id="12" name="直線接點 11"/>
          <p:cNvCxnSpPr/>
          <p:nvPr/>
        </p:nvCxnSpPr>
        <p:spPr>
          <a:xfrm>
            <a:off x="3463421" y="5759778"/>
            <a:ext cx="4822536" cy="0"/>
          </a:xfrm>
          <a:prstGeom prst="line">
            <a:avLst/>
          </a:prstGeom>
          <a:ln w="1270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3" name="矩形: 圆角 1"/>
          <p:cNvSpPr/>
          <p:nvPr/>
        </p:nvSpPr>
        <p:spPr>
          <a:xfrm rot="16200000">
            <a:off x="7817794" y="5498168"/>
            <a:ext cx="523220" cy="523220"/>
          </a:xfrm>
          <a:prstGeom prst="ellipse">
            <a:avLst/>
          </a:prstGeom>
          <a:gradFill flip="none" rotWithShape="1">
            <a:gsLst>
              <a:gs pos="0">
                <a:schemeClr val="accent1"/>
              </a:gs>
              <a:gs pos="53000">
                <a:schemeClr val="accent3"/>
              </a:gs>
              <a:gs pos="100000">
                <a:schemeClr val="accent3"/>
              </a:gs>
            </a:gsLst>
            <a:lin ang="2700000" scaled="1"/>
            <a:tileRect/>
          </a:gradFill>
          <a:ln>
            <a:noFill/>
          </a:ln>
          <a:effectLst>
            <a:outerShdw blurRad="381000" dist="254000" dir="2700000" sx="93000" sy="93000" algn="tl" rotWithShape="0">
              <a:srgbClr val="0868DE">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30" name="矩形 29"/>
          <p:cNvSpPr/>
          <p:nvPr/>
        </p:nvSpPr>
        <p:spPr>
          <a:xfrm>
            <a:off x="0" y="1"/>
            <a:ext cx="12192000" cy="4606300"/>
          </a:xfrm>
          <a:prstGeom prst="rect">
            <a:avLst/>
          </a:prstGeom>
          <a:solidFill>
            <a:schemeClr val="accent4">
              <a:lumMod val="90000"/>
              <a:lumOff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TW" altLang="en-US" sz="1800" b="0" i="0" u="none" strike="noStrike" kern="1200" cap="none" spc="0" normalizeH="0" baseline="0" noProof="0" dirty="0">
              <a:ln>
                <a:noFill/>
              </a:ln>
              <a:solidFill>
                <a:srgbClr val="FFFFFF"/>
              </a:solidFill>
              <a:effectLst/>
              <a:uLnTx/>
              <a:uFillTx/>
              <a:latin typeface="Arial" panose="020B0604020202020204"/>
              <a:ea typeface="思源黑体 CN Light" panose="020B0300000000000000" charset="-122"/>
              <a:cs typeface="+mn-cs"/>
            </a:endParaRPr>
          </a:p>
        </p:txBody>
      </p:sp>
      <p:sp>
        <p:nvSpPr>
          <p:cNvPr id="32" name="手繪多邊形: 圖案 31"/>
          <p:cNvSpPr/>
          <p:nvPr/>
        </p:nvSpPr>
        <p:spPr>
          <a:xfrm>
            <a:off x="935905" y="3440653"/>
            <a:ext cx="2477386" cy="3652080"/>
          </a:xfrm>
          <a:custGeom>
            <a:avLst/>
            <a:gdLst>
              <a:gd name="connsiteX0" fmla="*/ 253412 w 2477386"/>
              <a:gd name="connsiteY0" fmla="*/ 0 h 3652080"/>
              <a:gd name="connsiteX1" fmla="*/ 704303 w 2477386"/>
              <a:gd name="connsiteY1" fmla="*/ 0 h 3652080"/>
              <a:gd name="connsiteX2" fmla="*/ 695076 w 2477386"/>
              <a:gd name="connsiteY2" fmla="*/ 91531 h 3652080"/>
              <a:gd name="connsiteX3" fmla="*/ 1238694 w 2477386"/>
              <a:gd name="connsiteY3" fmla="*/ 635149 h 3652080"/>
              <a:gd name="connsiteX4" fmla="*/ 1782312 w 2477386"/>
              <a:gd name="connsiteY4" fmla="*/ 91531 h 3652080"/>
              <a:gd name="connsiteX5" fmla="*/ 1773085 w 2477386"/>
              <a:gd name="connsiteY5" fmla="*/ 0 h 3652080"/>
              <a:gd name="connsiteX6" fmla="*/ 2223974 w 2477386"/>
              <a:gd name="connsiteY6" fmla="*/ 0 h 3652080"/>
              <a:gd name="connsiteX7" fmla="*/ 2477386 w 2477386"/>
              <a:gd name="connsiteY7" fmla="*/ 253412 h 3652080"/>
              <a:gd name="connsiteX8" fmla="*/ 2477386 w 2477386"/>
              <a:gd name="connsiteY8" fmla="*/ 3398668 h 3652080"/>
              <a:gd name="connsiteX9" fmla="*/ 2223974 w 2477386"/>
              <a:gd name="connsiteY9" fmla="*/ 3652080 h 3652080"/>
              <a:gd name="connsiteX10" fmla="*/ 253412 w 2477386"/>
              <a:gd name="connsiteY10" fmla="*/ 3652080 h 3652080"/>
              <a:gd name="connsiteX11" fmla="*/ 0 w 2477386"/>
              <a:gd name="connsiteY11" fmla="*/ 3398668 h 3652080"/>
              <a:gd name="connsiteX12" fmla="*/ 0 w 2477386"/>
              <a:gd name="connsiteY12" fmla="*/ 253412 h 3652080"/>
              <a:gd name="connsiteX13" fmla="*/ 253412 w 2477386"/>
              <a:gd name="connsiteY13" fmla="*/ 0 h 365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77386" h="3652080">
                <a:moveTo>
                  <a:pt x="253412" y="0"/>
                </a:moveTo>
                <a:lnTo>
                  <a:pt x="704303" y="0"/>
                </a:lnTo>
                <a:lnTo>
                  <a:pt x="695076" y="91531"/>
                </a:lnTo>
                <a:cubicBezTo>
                  <a:pt x="695076" y="391763"/>
                  <a:pt x="938462" y="635149"/>
                  <a:pt x="1238694" y="635149"/>
                </a:cubicBezTo>
                <a:cubicBezTo>
                  <a:pt x="1538926" y="635149"/>
                  <a:pt x="1782312" y="391763"/>
                  <a:pt x="1782312" y="91531"/>
                </a:cubicBezTo>
                <a:lnTo>
                  <a:pt x="1773085" y="0"/>
                </a:lnTo>
                <a:lnTo>
                  <a:pt x="2223974" y="0"/>
                </a:lnTo>
                <a:cubicBezTo>
                  <a:pt x="2363930" y="0"/>
                  <a:pt x="2477386" y="113456"/>
                  <a:pt x="2477386" y="253412"/>
                </a:cubicBezTo>
                <a:lnTo>
                  <a:pt x="2477386" y="3398668"/>
                </a:lnTo>
                <a:cubicBezTo>
                  <a:pt x="2477386" y="3538624"/>
                  <a:pt x="2363930" y="3652080"/>
                  <a:pt x="2223974" y="3652080"/>
                </a:cubicBezTo>
                <a:lnTo>
                  <a:pt x="253412" y="3652080"/>
                </a:lnTo>
                <a:cubicBezTo>
                  <a:pt x="113456" y="3652080"/>
                  <a:pt x="0" y="3538624"/>
                  <a:pt x="0" y="3398668"/>
                </a:cubicBezTo>
                <a:lnTo>
                  <a:pt x="0" y="253412"/>
                </a:lnTo>
                <a:cubicBezTo>
                  <a:pt x="0" y="113456"/>
                  <a:pt x="113456" y="0"/>
                  <a:pt x="253412" y="0"/>
                </a:cubicBezTo>
                <a:close/>
              </a:path>
            </a:pathLst>
          </a:custGeom>
          <a:solidFill>
            <a:srgbClr val="F6F6F6"/>
          </a:solidFill>
          <a:ln>
            <a:noFill/>
          </a:ln>
          <a:effectLst>
            <a:outerShdw blurRad="279400" dist="266700" dir="2700000" sx="95000" sy="95000" algn="tl"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TW" altLang="en-US" sz="1800" b="0" i="0" u="none" strike="noStrike" kern="1200" cap="none" spc="0" normalizeH="0" baseline="0" noProof="0" dirty="0">
              <a:ln>
                <a:noFill/>
              </a:ln>
              <a:solidFill>
                <a:srgbClr val="FFFFFF"/>
              </a:solidFill>
              <a:effectLst/>
              <a:uLnTx/>
              <a:uFillTx/>
              <a:latin typeface="Arial" panose="020B0604020202020204"/>
              <a:ea typeface="思源黑体 CN Light" panose="020B0300000000000000" charset="-122"/>
              <a:cs typeface="+mn-cs"/>
            </a:endParaRPr>
          </a:p>
        </p:txBody>
      </p:sp>
      <p:grpSp>
        <p:nvGrpSpPr>
          <p:cNvPr id="22" name="群組 21"/>
          <p:cNvGrpSpPr/>
          <p:nvPr/>
        </p:nvGrpSpPr>
        <p:grpSpPr>
          <a:xfrm>
            <a:off x="1365349" y="2793071"/>
            <a:ext cx="1550076" cy="1550076"/>
            <a:chOff x="243098" y="580010"/>
            <a:chExt cx="2917040" cy="2917040"/>
          </a:xfrm>
        </p:grpSpPr>
        <p:sp>
          <p:nvSpPr>
            <p:cNvPr id="5" name="矩形: 圆角 1"/>
            <p:cNvSpPr/>
            <p:nvPr/>
          </p:nvSpPr>
          <p:spPr>
            <a:xfrm>
              <a:off x="243098" y="580010"/>
              <a:ext cx="2917040" cy="2917040"/>
            </a:xfrm>
            <a:prstGeom prst="ellipse">
              <a:avLst/>
            </a:prstGeom>
            <a:gradFill flip="none" rotWithShape="1">
              <a:gsLst>
                <a:gs pos="0">
                  <a:schemeClr val="accent1"/>
                </a:gs>
                <a:gs pos="53000">
                  <a:schemeClr val="accent3"/>
                </a:gs>
                <a:gs pos="100000">
                  <a:schemeClr val="accent3"/>
                </a:gs>
              </a:gsLst>
              <a:lin ang="2700000" scaled="1"/>
              <a:tileRect/>
            </a:gradFill>
            <a:ln>
              <a:noFill/>
            </a:ln>
            <a:effectLst>
              <a:outerShdw blurRad="381000" dist="254000" dir="2700000" sx="93000" sy="93000" algn="tl" rotWithShape="0">
                <a:srgbClr val="0868DE">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思源黑体 CN Light" panose="020B0300000000000000" charset="-122"/>
                <a:cs typeface="+mn-cs"/>
              </a:endParaRPr>
            </a:p>
          </p:txBody>
        </p:sp>
        <p:sp>
          <p:nvSpPr>
            <p:cNvPr id="6" name="文字方塊 5"/>
            <p:cNvSpPr txBox="1"/>
            <p:nvPr/>
          </p:nvSpPr>
          <p:spPr>
            <a:xfrm>
              <a:off x="1163353" y="1599953"/>
              <a:ext cx="1137387" cy="9822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TW" sz="2800" b="0" i="0" u="none" strike="noStrike" kern="1200" cap="none" spc="0" normalizeH="0" baseline="0" noProof="0" dirty="0">
                  <a:ln>
                    <a:noFill/>
                  </a:ln>
                  <a:solidFill>
                    <a:srgbClr val="FFFFFF"/>
                  </a:solidFill>
                  <a:effectLst/>
                  <a:uLnTx/>
                  <a:uFillTx/>
                  <a:latin typeface="思源黑体 CN Bold" panose="020B0800000000000000" charset="-122"/>
                  <a:ea typeface="思源黑体 CN Bold" panose="020B0800000000000000" charset="-122"/>
                  <a:cs typeface="+mn-cs"/>
                </a:rPr>
                <a:t>01</a:t>
              </a:r>
              <a:endParaRPr kumimoji="0" lang="zh-TW" altLang="en-US" sz="2800" b="0" i="0" u="none" strike="noStrike" kern="1200" cap="none" spc="0" normalizeH="0" baseline="0" noProof="0" dirty="0">
                <a:ln>
                  <a:noFill/>
                </a:ln>
                <a:solidFill>
                  <a:srgbClr val="FFFFFF"/>
                </a:solidFill>
                <a:effectLst/>
                <a:uLnTx/>
                <a:uFillTx/>
                <a:latin typeface="思源黑体 CN Bold" panose="020B0800000000000000" charset="-122"/>
                <a:ea typeface="思源黑体 CN Bold" panose="020B0800000000000000" charset="-122"/>
                <a:cs typeface="+mn-cs"/>
              </a:endParaRPr>
            </a:p>
          </p:txBody>
        </p:sp>
      </p:grpSp>
      <p:sp>
        <p:nvSpPr>
          <p:cNvPr id="29" name="文字方塊 28"/>
          <p:cNvSpPr txBox="1"/>
          <p:nvPr/>
        </p:nvSpPr>
        <p:spPr>
          <a:xfrm>
            <a:off x="1424624" y="4807933"/>
            <a:ext cx="1550076" cy="11988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TW" altLang="en-US" sz="1800" b="0" i="0" u="none" strike="noStrike" kern="1200" cap="none" spc="0" normalizeH="0" baseline="0" noProof="0" dirty="0">
                <a:ln>
                  <a:noFill/>
                </a:ln>
                <a:solidFill>
                  <a:srgbClr val="002060"/>
                </a:solidFill>
                <a:effectLst/>
                <a:uLnTx/>
                <a:uFillTx/>
                <a:latin typeface="Arial" panose="020B0604020202020204"/>
                <a:ea typeface="思源黑体 CN Light" panose="020B0300000000000000" charset="-122"/>
                <a:cs typeface="+mn-cs"/>
              </a:rPr>
              <a:t>請輸入文字請輸入文字請輸入文字請輸入文字</a:t>
            </a:r>
            <a:endParaRPr kumimoji="0" lang="zh-TW" altLang="en-US" sz="1800" b="0" i="0" u="none" strike="noStrike" kern="1200" cap="none" spc="0" normalizeH="0" baseline="0" noProof="0" dirty="0">
              <a:ln>
                <a:noFill/>
              </a:ln>
              <a:solidFill>
                <a:srgbClr val="002060"/>
              </a:solidFill>
              <a:effectLst/>
              <a:uLnTx/>
              <a:uFillTx/>
              <a:latin typeface="Arial" panose="020B0604020202020204"/>
              <a:ea typeface="思源黑体 CN Light" panose="020B0300000000000000" charset="-122"/>
              <a:cs typeface="+mn-cs"/>
            </a:endParaRPr>
          </a:p>
        </p:txBody>
      </p:sp>
      <p:sp>
        <p:nvSpPr>
          <p:cNvPr id="23" name="文字方塊 22"/>
          <p:cNvSpPr txBox="1"/>
          <p:nvPr/>
        </p:nvSpPr>
        <p:spPr>
          <a:xfrm>
            <a:off x="8051455" y="5129579"/>
            <a:ext cx="3535680" cy="11068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TW" altLang="en-US" sz="6600" b="0" i="0" u="none" strike="noStrike" kern="1200" cap="none" spc="0" normalizeH="0" baseline="0" noProof="0" dirty="0">
                <a:ln>
                  <a:noFill/>
                </a:ln>
                <a:solidFill>
                  <a:srgbClr val="002060"/>
                </a:solidFill>
                <a:effectLst/>
                <a:uLnTx/>
                <a:uFillTx/>
                <a:latin typeface="思源黑体 CN Bold" panose="020B0800000000000000" charset="-122"/>
                <a:ea typeface="思源黑体 CN Bold" panose="020B0800000000000000" charset="-122"/>
                <a:cs typeface="+mn-cs"/>
              </a:rPr>
              <a:t>企業介紹</a:t>
            </a:r>
            <a:endParaRPr kumimoji="0" lang="zh-TW" altLang="en-US" sz="6600" b="0" i="0" u="none" strike="noStrike" kern="1200" cap="none" spc="0" normalizeH="0" baseline="0" noProof="0" dirty="0">
              <a:ln>
                <a:noFill/>
              </a:ln>
              <a:solidFill>
                <a:srgbClr val="002060"/>
              </a:solidFill>
              <a:effectLst/>
              <a:uLnTx/>
              <a:uFillTx/>
              <a:latin typeface="思源黑体 CN Bold" panose="020B0800000000000000" charset="-122"/>
              <a:ea typeface="思源黑体 CN Bold" panose="020B0800000000000000" charset="-122"/>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圓角 27"/>
          <p:cNvSpPr/>
          <p:nvPr/>
        </p:nvSpPr>
        <p:spPr>
          <a:xfrm>
            <a:off x="8241175" y="1261154"/>
            <a:ext cx="3191276" cy="4760235"/>
          </a:xfrm>
          <a:prstGeom prst="roundRect">
            <a:avLst>
              <a:gd name="adj" fmla="val 4987"/>
            </a:avLst>
          </a:prstGeom>
          <a:solidFill>
            <a:srgbClr val="F6F6F6"/>
          </a:solidFill>
          <a:ln>
            <a:noFill/>
          </a:ln>
          <a:effectLst>
            <a:outerShdw blurRad="279400" dist="266700" dir="2700000" sx="95000" sy="95000" algn="tl"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dirty="0">
              <a:solidFill>
                <a:srgbClr val="FFFFFF"/>
              </a:solidFill>
              <a:latin typeface="Arial" panose="020B0604020202020204"/>
              <a:ea typeface="思源黑体 CN Light" panose="020B0300000000000000" charset="-122"/>
            </a:endParaRPr>
          </a:p>
        </p:txBody>
      </p:sp>
      <p:sp>
        <p:nvSpPr>
          <p:cNvPr id="29" name="文字方塊 28"/>
          <p:cNvSpPr txBox="1"/>
          <p:nvPr/>
        </p:nvSpPr>
        <p:spPr>
          <a:xfrm>
            <a:off x="8774746" y="1810129"/>
            <a:ext cx="2374049" cy="3688080"/>
          </a:xfrm>
          <a:prstGeom prst="rect">
            <a:avLst/>
          </a:prstGeom>
          <a:noFill/>
        </p:spPr>
        <p:txBody>
          <a:bodyPr wrap="square" rtlCol="0">
            <a:spAutoFit/>
          </a:bodyPr>
          <a:lstStyle/>
          <a:p>
            <a:pPr>
              <a:lnSpc>
                <a:spcPct val="130000"/>
              </a:lnSpc>
            </a:pPr>
            <a:r>
              <a:rPr lang="zh-CN" altLang="en-US" dirty="0">
                <a:solidFill>
                  <a:schemeClr val="accent4"/>
                </a:solidFill>
              </a:rPr>
              <a:t>業務推進在第一季不順利</a:t>
            </a:r>
            <a:r>
              <a:rPr lang="en-US" altLang="zh-CN" dirty="0">
                <a:solidFill>
                  <a:schemeClr val="accent4"/>
                </a:solidFill>
              </a:rPr>
              <a:t>,</a:t>
            </a:r>
            <a:r>
              <a:rPr lang="zh-CN" altLang="en-US" dirty="0">
                <a:solidFill>
                  <a:schemeClr val="accent4"/>
                </a:solidFill>
              </a:rPr>
              <a:t>需要在重新調整管道以及通路配合方案</a:t>
            </a:r>
            <a:r>
              <a:rPr lang="en-US" altLang="zh-CN" dirty="0">
                <a:solidFill>
                  <a:schemeClr val="accent4"/>
                </a:solidFill>
              </a:rPr>
              <a:t>,</a:t>
            </a:r>
            <a:r>
              <a:rPr lang="zh-CN" altLang="en-US" dirty="0">
                <a:solidFill>
                  <a:schemeClr val="accent4"/>
                </a:solidFill>
              </a:rPr>
              <a:t>在產品上也要改善業務推進在第一季不順利</a:t>
            </a:r>
            <a:r>
              <a:rPr lang="en-US" altLang="zh-CN" dirty="0">
                <a:solidFill>
                  <a:schemeClr val="accent4"/>
                </a:solidFill>
              </a:rPr>
              <a:t>,</a:t>
            </a:r>
            <a:r>
              <a:rPr lang="zh-CN" altLang="en-US" dirty="0">
                <a:solidFill>
                  <a:schemeClr val="accent4"/>
                </a:solidFill>
              </a:rPr>
              <a:t>需要在重新調整管道以及通路配合方案</a:t>
            </a:r>
            <a:r>
              <a:rPr lang="en-US" altLang="zh-CN" dirty="0">
                <a:solidFill>
                  <a:schemeClr val="accent4"/>
                </a:solidFill>
              </a:rPr>
              <a:t>,</a:t>
            </a:r>
            <a:r>
              <a:rPr lang="zh-CN" altLang="en-US" dirty="0">
                <a:solidFill>
                  <a:schemeClr val="accent4"/>
                </a:solidFill>
              </a:rPr>
              <a:t>在產品上也要改善業務推進在第一季不順利</a:t>
            </a:r>
            <a:endParaRPr lang="zh-CN" altLang="en-US" dirty="0">
              <a:solidFill>
                <a:schemeClr val="accent4"/>
              </a:solidFill>
            </a:endParaRPr>
          </a:p>
        </p:txBody>
      </p:sp>
      <p:sp>
        <p:nvSpPr>
          <p:cNvPr id="30" name="矩形: 圆角 1"/>
          <p:cNvSpPr/>
          <p:nvPr/>
        </p:nvSpPr>
        <p:spPr>
          <a:xfrm>
            <a:off x="7661801" y="3074291"/>
            <a:ext cx="1133960" cy="1133960"/>
          </a:xfrm>
          <a:prstGeom prst="ellipse">
            <a:avLst/>
          </a:prstGeom>
          <a:gradFill flip="none" rotWithShape="1">
            <a:gsLst>
              <a:gs pos="0">
                <a:schemeClr val="accent1"/>
              </a:gs>
              <a:gs pos="53000">
                <a:schemeClr val="accent3"/>
              </a:gs>
              <a:gs pos="100000">
                <a:schemeClr val="accent3"/>
              </a:gs>
            </a:gsLst>
            <a:lin ang="2700000" scaled="1"/>
            <a:tileRect/>
          </a:gradFill>
          <a:ln>
            <a:noFill/>
          </a:ln>
          <a:effectLst>
            <a:outerShdw blurRad="381000" dist="254000" dir="2700000" sx="93000" sy="93000" algn="tl" rotWithShape="0">
              <a:srgbClr val="0868DE">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33" name="文字方塊 32"/>
          <p:cNvSpPr txBox="1"/>
          <p:nvPr/>
        </p:nvSpPr>
        <p:spPr>
          <a:xfrm>
            <a:off x="10030091" y="1874993"/>
            <a:ext cx="323850" cy="398780"/>
          </a:xfrm>
          <a:prstGeom prst="rect">
            <a:avLst/>
          </a:prstGeom>
          <a:noFill/>
        </p:spPr>
        <p:txBody>
          <a:bodyPr wrap="none" rtlCol="0">
            <a:spAutoFit/>
          </a:bodyPr>
          <a:lstStyle/>
          <a:p>
            <a:r>
              <a:rPr lang="en-US" altLang="zh-TW" sz="2000" dirty="0">
                <a:solidFill>
                  <a:schemeClr val="bg1"/>
                </a:solidFill>
              </a:rPr>
              <a:t>3</a:t>
            </a:r>
            <a:endParaRPr lang="zh-TW" altLang="en-US" sz="2000" dirty="0">
              <a:solidFill>
                <a:schemeClr val="bg1"/>
              </a:solidFill>
            </a:endParaRPr>
          </a:p>
        </p:txBody>
      </p:sp>
      <p:cxnSp>
        <p:nvCxnSpPr>
          <p:cNvPr id="38" name="直線接點 37"/>
          <p:cNvCxnSpPr/>
          <p:nvPr/>
        </p:nvCxnSpPr>
        <p:spPr>
          <a:xfrm>
            <a:off x="8449519" y="6021388"/>
            <a:ext cx="27316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內容版面配置區 4"/>
          <p:cNvSpPr>
            <a:spLocks noGrp="1"/>
          </p:cNvSpPr>
          <p:nvPr>
            <p:ph sz="quarter" idx="4294967295"/>
          </p:nvPr>
        </p:nvSpPr>
        <p:spPr>
          <a:xfrm>
            <a:off x="439738" y="1406525"/>
            <a:ext cx="6424612" cy="4044950"/>
          </a:xfrm>
        </p:spPr>
        <p:txBody>
          <a:bodyPr/>
          <a:lstStyle/>
          <a:p>
            <a:endParaRPr lang="zh-TW" altLang="en-US" dirty="0"/>
          </a:p>
        </p:txBody>
      </p:sp>
      <p:sp>
        <p:nvSpPr>
          <p:cNvPr id="10" name="文字方塊 9"/>
          <p:cNvSpPr txBox="1"/>
          <p:nvPr/>
        </p:nvSpPr>
        <p:spPr>
          <a:xfrm>
            <a:off x="7813092" y="3348884"/>
            <a:ext cx="831379" cy="583565"/>
          </a:xfrm>
          <a:prstGeom prst="rect">
            <a:avLst/>
          </a:prstGeom>
          <a:noFill/>
        </p:spPr>
        <p:txBody>
          <a:bodyPr wrap="square" rtlCol="0">
            <a:spAutoFit/>
          </a:bodyPr>
          <a:lstStyle/>
          <a:p>
            <a:r>
              <a:rPr lang="zh-TW" altLang="en-US" sz="1600" dirty="0">
                <a:solidFill>
                  <a:schemeClr val="bg1"/>
                </a:solidFill>
              </a:rPr>
              <a:t>請輸入文字</a:t>
            </a:r>
            <a:endParaRPr lang="zh-TW" altLang="en-US" sz="1600" dirty="0">
              <a:solidFill>
                <a:schemeClr val="bg1"/>
              </a:solidFill>
            </a:endParaRPr>
          </a:p>
        </p:txBody>
      </p:sp>
      <p:pic>
        <p:nvPicPr>
          <p:cNvPr id="11" name="Picture 4"/>
          <p:cNvPicPr>
            <a:picLocks noChangeAspect="1"/>
          </p:cNvPicPr>
          <p:nvPr/>
        </p:nvPicPr>
        <p:blipFill rotWithShape="1">
          <a:blip r:embed="rId1" cstate="print">
            <a:extLst>
              <a:ext uri="{28A0092B-C50C-407E-A947-70E740481C1C}">
                <a14:useLocalDpi xmlns:a14="http://schemas.microsoft.com/office/drawing/2010/main" val="0"/>
              </a:ext>
            </a:extLst>
          </a:blip>
          <a:srcRect r="4847"/>
          <a:stretch>
            <a:fillRect/>
          </a:stretch>
        </p:blipFill>
        <p:spPr>
          <a:xfrm>
            <a:off x="-508344" y="920534"/>
            <a:ext cx="8749519" cy="5335143"/>
          </a:xfrm>
          <a:prstGeom prst="rect">
            <a:avLst/>
          </a:prstGeom>
        </p:spPr>
      </p:pic>
      <p:sp>
        <p:nvSpPr>
          <p:cNvPr id="12" name="文字方塊 11"/>
          <p:cNvSpPr txBox="1"/>
          <p:nvPr/>
        </p:nvSpPr>
        <p:spPr>
          <a:xfrm>
            <a:off x="716845" y="435892"/>
            <a:ext cx="1605280" cy="521970"/>
          </a:xfrm>
          <a:prstGeom prst="rect">
            <a:avLst/>
          </a:prstGeom>
          <a:noFill/>
        </p:spPr>
        <p:txBody>
          <a:bodyPr wrap="none" rtlCol="0">
            <a:spAutoFit/>
          </a:bodyPr>
          <a:lstStyle/>
          <a:p>
            <a:r>
              <a:rPr lang="zh-TW" altLang="en-US" sz="2800" dirty="0">
                <a:latin typeface="+mj-ea"/>
                <a:ea typeface="+mj-ea"/>
              </a:rPr>
              <a:t>請輸標題</a:t>
            </a:r>
            <a:endParaRPr lang="zh-TW" altLang="en-US" sz="2800" dirty="0">
              <a:latin typeface="+mj-ea"/>
              <a:ea typeface="+mj-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圓角 22"/>
          <p:cNvSpPr/>
          <p:nvPr/>
        </p:nvSpPr>
        <p:spPr>
          <a:xfrm>
            <a:off x="743685" y="1018760"/>
            <a:ext cx="4377285" cy="1425259"/>
          </a:xfrm>
          <a:prstGeom prst="roundRect">
            <a:avLst>
              <a:gd name="adj" fmla="val 6099"/>
            </a:avLst>
          </a:prstGeom>
          <a:solidFill>
            <a:srgbClr val="F6F6F6"/>
          </a:solidFill>
          <a:ln>
            <a:noFill/>
          </a:ln>
          <a:effectLst>
            <a:outerShdw blurRad="279400" dist="266700" dir="2700000" sx="95000" sy="95000" algn="tl"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dirty="0">
              <a:solidFill>
                <a:srgbClr val="FFFFFF"/>
              </a:solidFill>
              <a:latin typeface="Arial" panose="020B0604020202020204"/>
              <a:ea typeface="思源黑体 CN Light" panose="020B0300000000000000" charset="-122"/>
            </a:endParaRPr>
          </a:p>
        </p:txBody>
      </p:sp>
      <p:sp>
        <p:nvSpPr>
          <p:cNvPr id="14" name="文字方塊 13"/>
          <p:cNvSpPr txBox="1"/>
          <p:nvPr/>
        </p:nvSpPr>
        <p:spPr>
          <a:xfrm>
            <a:off x="1075329" y="1383067"/>
            <a:ext cx="3713996" cy="645160"/>
          </a:xfrm>
          <a:prstGeom prst="rect">
            <a:avLst/>
          </a:prstGeom>
          <a:noFill/>
        </p:spPr>
        <p:txBody>
          <a:bodyPr wrap="square" rtlCol="0">
            <a:spAutoFit/>
          </a:bodyPr>
          <a:lstStyle/>
          <a:p>
            <a:r>
              <a:rPr lang="zh-TW" altLang="en-US" dirty="0">
                <a:solidFill>
                  <a:schemeClr val="accent4"/>
                </a:solidFill>
              </a:rPr>
              <a:t>請輸入文字請輸入文字請輸入文字請輸入文字請輸入文字請輸入文字</a:t>
            </a:r>
            <a:endParaRPr lang="zh-TW" altLang="en-US" dirty="0">
              <a:solidFill>
                <a:schemeClr val="accent4"/>
              </a:solidFill>
            </a:endParaRPr>
          </a:p>
        </p:txBody>
      </p:sp>
      <p:grpSp>
        <p:nvGrpSpPr>
          <p:cNvPr id="8" name="群組 7"/>
          <p:cNvGrpSpPr/>
          <p:nvPr/>
        </p:nvGrpSpPr>
        <p:grpSpPr>
          <a:xfrm>
            <a:off x="1078093" y="5393805"/>
            <a:ext cx="523220" cy="942879"/>
            <a:chOff x="1587393" y="5301205"/>
            <a:chExt cx="523220" cy="942879"/>
          </a:xfrm>
        </p:grpSpPr>
        <p:cxnSp>
          <p:nvCxnSpPr>
            <p:cNvPr id="36" name="直線接點 35"/>
            <p:cNvCxnSpPr/>
            <p:nvPr/>
          </p:nvCxnSpPr>
          <p:spPr>
            <a:xfrm>
              <a:off x="1849003" y="5301205"/>
              <a:ext cx="0" cy="720183"/>
            </a:xfrm>
            <a:prstGeom prst="line">
              <a:avLst/>
            </a:prstGeom>
            <a:ln w="1270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24" name="矩形: 圆角 1"/>
            <p:cNvSpPr/>
            <p:nvPr/>
          </p:nvSpPr>
          <p:spPr>
            <a:xfrm>
              <a:off x="1587393" y="5720864"/>
              <a:ext cx="523220" cy="523220"/>
            </a:xfrm>
            <a:prstGeom prst="ellipse">
              <a:avLst/>
            </a:prstGeom>
            <a:gradFill flip="none" rotWithShape="1">
              <a:gsLst>
                <a:gs pos="0">
                  <a:schemeClr val="accent1"/>
                </a:gs>
                <a:gs pos="53000">
                  <a:schemeClr val="accent3"/>
                </a:gs>
                <a:gs pos="100000">
                  <a:schemeClr val="accent3"/>
                </a:gs>
              </a:gsLst>
              <a:lin ang="2700000" scaled="1"/>
              <a:tileRect/>
            </a:gradFill>
            <a:ln>
              <a:noFill/>
            </a:ln>
            <a:effectLst>
              <a:outerShdw blurRad="381000" dist="254000" dir="2700000" sx="93000" sy="93000" algn="tl" rotWithShape="0">
                <a:srgbClr val="0868DE">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dirty="0"/>
            </a:p>
          </p:txBody>
        </p:sp>
      </p:grpSp>
      <p:sp>
        <p:nvSpPr>
          <p:cNvPr id="34" name="文字方塊 33"/>
          <p:cNvSpPr txBox="1"/>
          <p:nvPr/>
        </p:nvSpPr>
        <p:spPr>
          <a:xfrm>
            <a:off x="716845" y="435892"/>
            <a:ext cx="1605280" cy="521970"/>
          </a:xfrm>
          <a:prstGeom prst="rect">
            <a:avLst/>
          </a:prstGeom>
          <a:noFill/>
        </p:spPr>
        <p:txBody>
          <a:bodyPr wrap="none" rtlCol="0">
            <a:spAutoFit/>
          </a:bodyPr>
          <a:lstStyle/>
          <a:p>
            <a:r>
              <a:rPr lang="zh-TW" altLang="en-US" sz="2800" dirty="0">
                <a:latin typeface="+mj-ea"/>
                <a:ea typeface="+mj-ea"/>
              </a:rPr>
              <a:t>請輸標題</a:t>
            </a:r>
            <a:endParaRPr lang="zh-TW" altLang="en-US" sz="2800" dirty="0">
              <a:latin typeface="+mj-ea"/>
              <a:ea typeface="+mj-ea"/>
            </a:endParaRPr>
          </a:p>
        </p:txBody>
      </p:sp>
      <p:sp>
        <p:nvSpPr>
          <p:cNvPr id="5" name="手繪多邊形: 圖案 4"/>
          <p:cNvSpPr/>
          <p:nvPr/>
        </p:nvSpPr>
        <p:spPr>
          <a:xfrm>
            <a:off x="0" y="800371"/>
            <a:ext cx="11425237" cy="5405495"/>
          </a:xfrm>
          <a:custGeom>
            <a:avLst/>
            <a:gdLst>
              <a:gd name="connsiteX0" fmla="*/ 0 w 11632557"/>
              <a:gd name="connsiteY0" fmla="*/ 4734046 h 4917818"/>
              <a:gd name="connsiteX1" fmla="*/ 1956122 w 11632557"/>
              <a:gd name="connsiteY1" fmla="*/ 4734046 h 4917818"/>
              <a:gd name="connsiteX2" fmla="*/ 5984111 w 11632557"/>
              <a:gd name="connsiteY2" fmla="*/ 2824223 h 4917818"/>
              <a:gd name="connsiteX3" fmla="*/ 7940233 w 11632557"/>
              <a:gd name="connsiteY3" fmla="*/ 2257063 h 4917818"/>
              <a:gd name="connsiteX4" fmla="*/ 11632557 w 11632557"/>
              <a:gd name="connsiteY4" fmla="*/ 0 h 4917818"/>
              <a:gd name="connsiteX0-1" fmla="*/ 0 w 11632557"/>
              <a:gd name="connsiteY0-2" fmla="*/ 4734046 h 4917818"/>
              <a:gd name="connsiteX1-3" fmla="*/ 1956122 w 11632557"/>
              <a:gd name="connsiteY1-4" fmla="*/ 4734046 h 4917818"/>
              <a:gd name="connsiteX2-5" fmla="*/ 5984111 w 11632557"/>
              <a:gd name="connsiteY2-6" fmla="*/ 2824223 h 4917818"/>
              <a:gd name="connsiteX3-7" fmla="*/ 7940233 w 11632557"/>
              <a:gd name="connsiteY3-8" fmla="*/ 2257063 h 4917818"/>
              <a:gd name="connsiteX4-9" fmla="*/ 11632557 w 11632557"/>
              <a:gd name="connsiteY4-10" fmla="*/ 0 h 4917818"/>
              <a:gd name="connsiteX0-11" fmla="*/ 0 w 11632557"/>
              <a:gd name="connsiteY0-12" fmla="*/ 4734046 h 4917818"/>
              <a:gd name="connsiteX1-13" fmla="*/ 1956122 w 11632557"/>
              <a:gd name="connsiteY1-14" fmla="*/ 4734046 h 4917818"/>
              <a:gd name="connsiteX2-15" fmla="*/ 5984111 w 11632557"/>
              <a:gd name="connsiteY2-16" fmla="*/ 2824223 h 4917818"/>
              <a:gd name="connsiteX3-17" fmla="*/ 7986621 w 11632557"/>
              <a:gd name="connsiteY3-18" fmla="*/ 2435133 h 4917818"/>
              <a:gd name="connsiteX4-19" fmla="*/ 11632557 w 11632557"/>
              <a:gd name="connsiteY4-20" fmla="*/ 0 h 4917818"/>
              <a:gd name="connsiteX0-21" fmla="*/ 0 w 11632557"/>
              <a:gd name="connsiteY0-22" fmla="*/ 4734046 h 4940717"/>
              <a:gd name="connsiteX1-23" fmla="*/ 1956122 w 11632557"/>
              <a:gd name="connsiteY1-24" fmla="*/ 4734046 h 4940717"/>
              <a:gd name="connsiteX2-25" fmla="*/ 5879741 w 11632557"/>
              <a:gd name="connsiteY2-26" fmla="*/ 2501471 h 4940717"/>
              <a:gd name="connsiteX3-27" fmla="*/ 7986621 w 11632557"/>
              <a:gd name="connsiteY3-28" fmla="*/ 2435133 h 4940717"/>
              <a:gd name="connsiteX4-29" fmla="*/ 11632557 w 11632557"/>
              <a:gd name="connsiteY4-30" fmla="*/ 0 h 4940717"/>
              <a:gd name="connsiteX0-31" fmla="*/ 0 w 11632557"/>
              <a:gd name="connsiteY0-32" fmla="*/ 4734046 h 4965468"/>
              <a:gd name="connsiteX1-33" fmla="*/ 1956122 w 11632557"/>
              <a:gd name="connsiteY1-34" fmla="*/ 4734046 h 4965468"/>
              <a:gd name="connsiteX2-35" fmla="*/ 5810161 w 11632557"/>
              <a:gd name="connsiteY2-36" fmla="*/ 2156459 h 4965468"/>
              <a:gd name="connsiteX3-37" fmla="*/ 7986621 w 11632557"/>
              <a:gd name="connsiteY3-38" fmla="*/ 2435133 h 4965468"/>
              <a:gd name="connsiteX4-39" fmla="*/ 11632557 w 11632557"/>
              <a:gd name="connsiteY4-40" fmla="*/ 0 h 4965468"/>
              <a:gd name="connsiteX0-41" fmla="*/ 0 w 11632557"/>
              <a:gd name="connsiteY0-42" fmla="*/ 4734046 h 4965468"/>
              <a:gd name="connsiteX1-43" fmla="*/ 1956122 w 11632557"/>
              <a:gd name="connsiteY1-44" fmla="*/ 4734046 h 4965468"/>
              <a:gd name="connsiteX2-45" fmla="*/ 5810161 w 11632557"/>
              <a:gd name="connsiteY2-46" fmla="*/ 2156459 h 4965468"/>
              <a:gd name="connsiteX3-47" fmla="*/ 8090991 w 11632557"/>
              <a:gd name="connsiteY3-48" fmla="*/ 2546428 h 4965468"/>
              <a:gd name="connsiteX4-49" fmla="*/ 11632557 w 11632557"/>
              <a:gd name="connsiteY4-50" fmla="*/ 0 h 4965468"/>
              <a:gd name="connsiteX0-51" fmla="*/ 0 w 11574574"/>
              <a:gd name="connsiteY0-52" fmla="*/ 4889858 h 5121280"/>
              <a:gd name="connsiteX1-53" fmla="*/ 1956122 w 11574574"/>
              <a:gd name="connsiteY1-54" fmla="*/ 4889858 h 5121280"/>
              <a:gd name="connsiteX2-55" fmla="*/ 5810161 w 11574574"/>
              <a:gd name="connsiteY2-56" fmla="*/ 2312271 h 5121280"/>
              <a:gd name="connsiteX3-57" fmla="*/ 8090991 w 11574574"/>
              <a:gd name="connsiteY3-58" fmla="*/ 2702240 h 5121280"/>
              <a:gd name="connsiteX4-59" fmla="*/ 11574574 w 11574574"/>
              <a:gd name="connsiteY4-60" fmla="*/ 0 h 512128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574574" h="5121280">
                <a:moveTo>
                  <a:pt x="0" y="4889858"/>
                </a:moveTo>
                <a:cubicBezTo>
                  <a:pt x="479385" y="5049010"/>
                  <a:pt x="987762" y="5319456"/>
                  <a:pt x="1956122" y="4889858"/>
                </a:cubicBezTo>
                <a:cubicBezTo>
                  <a:pt x="2924482" y="4460260"/>
                  <a:pt x="4787683" y="2676874"/>
                  <a:pt x="5810161" y="2312271"/>
                </a:cubicBezTo>
                <a:cubicBezTo>
                  <a:pt x="6832639" y="1947668"/>
                  <a:pt x="7130256" y="3087618"/>
                  <a:pt x="8090991" y="2702240"/>
                </a:cubicBezTo>
                <a:cubicBezTo>
                  <a:pt x="9051726" y="2316862"/>
                  <a:pt x="10199116" y="893179"/>
                  <a:pt x="1157457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文字方塊 21"/>
          <p:cNvSpPr txBox="1"/>
          <p:nvPr/>
        </p:nvSpPr>
        <p:spPr>
          <a:xfrm>
            <a:off x="965764" y="4814174"/>
            <a:ext cx="857462" cy="368300"/>
          </a:xfrm>
          <a:prstGeom prst="rect">
            <a:avLst/>
          </a:prstGeom>
          <a:noFill/>
        </p:spPr>
        <p:txBody>
          <a:bodyPr wrap="square" rtlCol="0">
            <a:spAutoFit/>
          </a:bodyPr>
          <a:lstStyle/>
          <a:p>
            <a:r>
              <a:rPr lang="en-US" altLang="zh-TW" dirty="0">
                <a:solidFill>
                  <a:schemeClr val="accent4"/>
                </a:solidFill>
              </a:rPr>
              <a:t>20XX </a:t>
            </a:r>
            <a:endParaRPr lang="zh-TW" altLang="en-US" dirty="0">
              <a:solidFill>
                <a:schemeClr val="accent4"/>
              </a:solidFill>
            </a:endParaRPr>
          </a:p>
        </p:txBody>
      </p:sp>
      <p:grpSp>
        <p:nvGrpSpPr>
          <p:cNvPr id="35" name="群組 34"/>
          <p:cNvGrpSpPr/>
          <p:nvPr/>
        </p:nvGrpSpPr>
        <p:grpSpPr>
          <a:xfrm>
            <a:off x="3273935" y="4120599"/>
            <a:ext cx="523220" cy="942879"/>
            <a:chOff x="1587393" y="5301205"/>
            <a:chExt cx="523220" cy="942879"/>
          </a:xfrm>
        </p:grpSpPr>
        <p:cxnSp>
          <p:nvCxnSpPr>
            <p:cNvPr id="39" name="直線接點 38"/>
            <p:cNvCxnSpPr/>
            <p:nvPr/>
          </p:nvCxnSpPr>
          <p:spPr>
            <a:xfrm>
              <a:off x="1849003" y="5301205"/>
              <a:ext cx="0" cy="720183"/>
            </a:xfrm>
            <a:prstGeom prst="line">
              <a:avLst/>
            </a:prstGeom>
            <a:ln w="1270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40" name="矩形: 圆角 1"/>
            <p:cNvSpPr/>
            <p:nvPr/>
          </p:nvSpPr>
          <p:spPr>
            <a:xfrm>
              <a:off x="1587393" y="5720864"/>
              <a:ext cx="523220" cy="523220"/>
            </a:xfrm>
            <a:prstGeom prst="ellipse">
              <a:avLst/>
            </a:prstGeom>
            <a:gradFill flip="none" rotWithShape="1">
              <a:gsLst>
                <a:gs pos="0">
                  <a:schemeClr val="accent1"/>
                </a:gs>
                <a:gs pos="53000">
                  <a:schemeClr val="accent3"/>
                </a:gs>
                <a:gs pos="100000">
                  <a:schemeClr val="accent3"/>
                </a:gs>
              </a:gsLst>
              <a:lin ang="2700000" scaled="1"/>
              <a:tileRect/>
            </a:gradFill>
            <a:ln>
              <a:noFill/>
            </a:ln>
            <a:effectLst>
              <a:outerShdw blurRad="381000" dist="254000" dir="2700000" sx="93000" sy="93000" algn="tl" rotWithShape="0">
                <a:srgbClr val="0868DE">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dirty="0"/>
            </a:p>
          </p:txBody>
        </p:sp>
      </p:grpSp>
      <p:grpSp>
        <p:nvGrpSpPr>
          <p:cNvPr id="41" name="群組 40"/>
          <p:cNvGrpSpPr/>
          <p:nvPr/>
        </p:nvGrpSpPr>
        <p:grpSpPr>
          <a:xfrm rot="10800000">
            <a:off x="5851717" y="2957560"/>
            <a:ext cx="523220" cy="942879"/>
            <a:chOff x="1587393" y="5301205"/>
            <a:chExt cx="523220" cy="942879"/>
          </a:xfrm>
        </p:grpSpPr>
        <p:cxnSp>
          <p:nvCxnSpPr>
            <p:cNvPr id="42" name="直線接點 41"/>
            <p:cNvCxnSpPr/>
            <p:nvPr/>
          </p:nvCxnSpPr>
          <p:spPr>
            <a:xfrm>
              <a:off x="1849003" y="5301205"/>
              <a:ext cx="0" cy="720183"/>
            </a:xfrm>
            <a:prstGeom prst="line">
              <a:avLst/>
            </a:prstGeom>
            <a:ln w="1270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43" name="矩形: 圆角 1"/>
            <p:cNvSpPr/>
            <p:nvPr/>
          </p:nvSpPr>
          <p:spPr>
            <a:xfrm>
              <a:off x="1587393" y="5720864"/>
              <a:ext cx="523220" cy="523220"/>
            </a:xfrm>
            <a:prstGeom prst="ellipse">
              <a:avLst/>
            </a:prstGeom>
            <a:gradFill flip="none" rotWithShape="1">
              <a:gsLst>
                <a:gs pos="0">
                  <a:schemeClr val="accent1"/>
                </a:gs>
                <a:gs pos="53000">
                  <a:schemeClr val="accent3"/>
                </a:gs>
                <a:gs pos="100000">
                  <a:schemeClr val="accent3"/>
                </a:gs>
              </a:gsLst>
              <a:lin ang="2700000" scaled="1"/>
              <a:tileRect/>
            </a:gradFill>
            <a:ln>
              <a:noFill/>
            </a:ln>
            <a:effectLst>
              <a:outerShdw blurRad="381000" dist="254000" dir="2700000" sx="93000" sy="93000" algn="tl" rotWithShape="0">
                <a:srgbClr val="0868DE">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dirty="0"/>
            </a:p>
          </p:txBody>
        </p:sp>
      </p:grpSp>
      <p:grpSp>
        <p:nvGrpSpPr>
          <p:cNvPr id="44" name="群組 43"/>
          <p:cNvGrpSpPr/>
          <p:nvPr/>
        </p:nvGrpSpPr>
        <p:grpSpPr>
          <a:xfrm rot="10800000">
            <a:off x="10221196" y="1267656"/>
            <a:ext cx="523220" cy="942879"/>
            <a:chOff x="1587393" y="5301205"/>
            <a:chExt cx="523220" cy="942879"/>
          </a:xfrm>
        </p:grpSpPr>
        <p:cxnSp>
          <p:nvCxnSpPr>
            <p:cNvPr id="45" name="直線接點 44"/>
            <p:cNvCxnSpPr/>
            <p:nvPr/>
          </p:nvCxnSpPr>
          <p:spPr>
            <a:xfrm>
              <a:off x="1849003" y="5301205"/>
              <a:ext cx="0" cy="720183"/>
            </a:xfrm>
            <a:prstGeom prst="line">
              <a:avLst/>
            </a:prstGeom>
            <a:ln w="1270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46" name="矩形: 圆角 1"/>
            <p:cNvSpPr/>
            <p:nvPr/>
          </p:nvSpPr>
          <p:spPr>
            <a:xfrm>
              <a:off x="1587393" y="5720864"/>
              <a:ext cx="523220" cy="523220"/>
            </a:xfrm>
            <a:prstGeom prst="ellipse">
              <a:avLst/>
            </a:prstGeom>
            <a:gradFill flip="none" rotWithShape="1">
              <a:gsLst>
                <a:gs pos="0">
                  <a:schemeClr val="accent1"/>
                </a:gs>
                <a:gs pos="53000">
                  <a:schemeClr val="accent3"/>
                </a:gs>
                <a:gs pos="100000">
                  <a:schemeClr val="accent3"/>
                </a:gs>
              </a:gsLst>
              <a:lin ang="2700000" scaled="1"/>
              <a:tileRect/>
            </a:gradFill>
            <a:ln>
              <a:noFill/>
            </a:ln>
            <a:effectLst>
              <a:outerShdw blurRad="381000" dist="254000" dir="2700000" sx="93000" sy="93000" algn="tl" rotWithShape="0">
                <a:srgbClr val="0868DE">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dirty="0"/>
            </a:p>
          </p:txBody>
        </p:sp>
      </p:grpSp>
      <p:grpSp>
        <p:nvGrpSpPr>
          <p:cNvPr id="47" name="群組 46"/>
          <p:cNvGrpSpPr/>
          <p:nvPr/>
        </p:nvGrpSpPr>
        <p:grpSpPr>
          <a:xfrm>
            <a:off x="8106593" y="2747730"/>
            <a:ext cx="523220" cy="942879"/>
            <a:chOff x="1587393" y="5301205"/>
            <a:chExt cx="523220" cy="942879"/>
          </a:xfrm>
        </p:grpSpPr>
        <p:cxnSp>
          <p:nvCxnSpPr>
            <p:cNvPr id="48" name="直線接點 47"/>
            <p:cNvCxnSpPr/>
            <p:nvPr/>
          </p:nvCxnSpPr>
          <p:spPr>
            <a:xfrm>
              <a:off x="1849003" y="5301205"/>
              <a:ext cx="0" cy="720183"/>
            </a:xfrm>
            <a:prstGeom prst="line">
              <a:avLst/>
            </a:prstGeom>
            <a:ln w="1270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49" name="矩形: 圆角 1"/>
            <p:cNvSpPr/>
            <p:nvPr/>
          </p:nvSpPr>
          <p:spPr>
            <a:xfrm>
              <a:off x="1587393" y="5720864"/>
              <a:ext cx="523220" cy="523220"/>
            </a:xfrm>
            <a:prstGeom prst="ellipse">
              <a:avLst/>
            </a:prstGeom>
            <a:gradFill flip="none" rotWithShape="1">
              <a:gsLst>
                <a:gs pos="0">
                  <a:schemeClr val="accent1"/>
                </a:gs>
                <a:gs pos="53000">
                  <a:schemeClr val="accent3"/>
                </a:gs>
                <a:gs pos="100000">
                  <a:schemeClr val="accent3"/>
                </a:gs>
              </a:gsLst>
              <a:lin ang="2700000" scaled="1"/>
              <a:tileRect/>
            </a:gradFill>
            <a:ln>
              <a:noFill/>
            </a:ln>
            <a:effectLst>
              <a:outerShdw blurRad="381000" dist="254000" dir="2700000" sx="93000" sy="93000" algn="tl" rotWithShape="0">
                <a:srgbClr val="0868DE">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dirty="0"/>
            </a:p>
          </p:txBody>
        </p:sp>
      </p:grpSp>
      <p:pic>
        <p:nvPicPr>
          <p:cNvPr id="3" name="圖片 2" descr="一張含有 藍色, 超高層建築 的圖片&#10;&#10;自動產生的描述"/>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850506" y="407932"/>
            <a:ext cx="872267" cy="579140"/>
          </a:xfrm>
          <a:prstGeom prst="rect">
            <a:avLst/>
          </a:prstGeom>
        </p:spPr>
      </p:pic>
      <p:sp>
        <p:nvSpPr>
          <p:cNvPr id="50" name="文字方塊 49"/>
          <p:cNvSpPr txBox="1"/>
          <p:nvPr/>
        </p:nvSpPr>
        <p:spPr>
          <a:xfrm>
            <a:off x="7939472" y="3831082"/>
            <a:ext cx="857462" cy="368300"/>
          </a:xfrm>
          <a:prstGeom prst="rect">
            <a:avLst/>
          </a:prstGeom>
          <a:noFill/>
        </p:spPr>
        <p:txBody>
          <a:bodyPr wrap="square" rtlCol="0">
            <a:spAutoFit/>
          </a:bodyPr>
          <a:lstStyle/>
          <a:p>
            <a:r>
              <a:rPr lang="en-US" altLang="zh-TW" dirty="0">
                <a:solidFill>
                  <a:schemeClr val="accent4"/>
                </a:solidFill>
              </a:rPr>
              <a:t>20XX </a:t>
            </a:r>
            <a:endParaRPr lang="zh-TW" altLang="en-US" dirty="0">
              <a:solidFill>
                <a:schemeClr val="accent4"/>
              </a:solidFill>
            </a:endParaRPr>
          </a:p>
        </p:txBody>
      </p:sp>
      <p:sp>
        <p:nvSpPr>
          <p:cNvPr id="51" name="文字方塊 50"/>
          <p:cNvSpPr txBox="1"/>
          <p:nvPr/>
        </p:nvSpPr>
        <p:spPr>
          <a:xfrm>
            <a:off x="10054075" y="860105"/>
            <a:ext cx="857462" cy="368300"/>
          </a:xfrm>
          <a:prstGeom prst="rect">
            <a:avLst/>
          </a:prstGeom>
          <a:noFill/>
        </p:spPr>
        <p:txBody>
          <a:bodyPr wrap="square" rtlCol="0">
            <a:spAutoFit/>
          </a:bodyPr>
          <a:lstStyle/>
          <a:p>
            <a:r>
              <a:rPr lang="en-US" altLang="zh-TW" dirty="0">
                <a:solidFill>
                  <a:schemeClr val="accent4"/>
                </a:solidFill>
              </a:rPr>
              <a:t>20XX </a:t>
            </a:r>
            <a:endParaRPr lang="zh-TW" altLang="en-US" dirty="0">
              <a:solidFill>
                <a:schemeClr val="accent4"/>
              </a:solidFill>
            </a:endParaRPr>
          </a:p>
        </p:txBody>
      </p:sp>
      <p:sp>
        <p:nvSpPr>
          <p:cNvPr id="52" name="文字方塊 51"/>
          <p:cNvSpPr txBox="1"/>
          <p:nvPr/>
        </p:nvSpPr>
        <p:spPr>
          <a:xfrm>
            <a:off x="5684595" y="2444019"/>
            <a:ext cx="857462" cy="368300"/>
          </a:xfrm>
          <a:prstGeom prst="rect">
            <a:avLst/>
          </a:prstGeom>
          <a:noFill/>
        </p:spPr>
        <p:txBody>
          <a:bodyPr wrap="square" rtlCol="0">
            <a:spAutoFit/>
          </a:bodyPr>
          <a:lstStyle/>
          <a:p>
            <a:r>
              <a:rPr lang="en-US" altLang="zh-TW" dirty="0">
                <a:solidFill>
                  <a:schemeClr val="accent4"/>
                </a:solidFill>
              </a:rPr>
              <a:t>20XX </a:t>
            </a:r>
            <a:endParaRPr lang="zh-TW" altLang="en-US" dirty="0">
              <a:solidFill>
                <a:schemeClr val="accent4"/>
              </a:solidFill>
            </a:endParaRPr>
          </a:p>
        </p:txBody>
      </p:sp>
      <p:sp>
        <p:nvSpPr>
          <p:cNvPr id="53" name="文字方塊 52"/>
          <p:cNvSpPr txBox="1"/>
          <p:nvPr/>
        </p:nvSpPr>
        <p:spPr>
          <a:xfrm>
            <a:off x="3158214" y="5210775"/>
            <a:ext cx="857462" cy="368300"/>
          </a:xfrm>
          <a:prstGeom prst="rect">
            <a:avLst/>
          </a:prstGeom>
          <a:noFill/>
        </p:spPr>
        <p:txBody>
          <a:bodyPr wrap="square" rtlCol="0">
            <a:spAutoFit/>
          </a:bodyPr>
          <a:lstStyle/>
          <a:p>
            <a:r>
              <a:rPr lang="en-US" altLang="zh-TW" dirty="0">
                <a:solidFill>
                  <a:schemeClr val="accent4"/>
                </a:solidFill>
              </a:rPr>
              <a:t>20XX </a:t>
            </a:r>
            <a:endParaRPr lang="zh-TW" altLang="en-US" dirty="0">
              <a:solidFill>
                <a:schemeClr val="accent4"/>
              </a:solidFill>
            </a:endParaRPr>
          </a:p>
        </p:txBody>
      </p:sp>
      <p:sp>
        <p:nvSpPr>
          <p:cNvPr id="54" name="文字方塊 53"/>
          <p:cNvSpPr txBox="1"/>
          <p:nvPr/>
        </p:nvSpPr>
        <p:spPr>
          <a:xfrm>
            <a:off x="2775469" y="3451593"/>
            <a:ext cx="1550076" cy="645160"/>
          </a:xfrm>
          <a:prstGeom prst="rect">
            <a:avLst/>
          </a:prstGeom>
          <a:noFill/>
        </p:spPr>
        <p:txBody>
          <a:bodyPr wrap="square" rtlCol="0">
            <a:spAutoFit/>
          </a:bodyPr>
          <a:lstStyle/>
          <a:p>
            <a:r>
              <a:rPr lang="zh-TW" altLang="en-US" dirty="0">
                <a:solidFill>
                  <a:schemeClr val="accent4"/>
                </a:solidFill>
              </a:rPr>
              <a:t>請輸入文字請輸入文字</a:t>
            </a:r>
            <a:endParaRPr lang="zh-TW" altLang="en-US" dirty="0">
              <a:solidFill>
                <a:schemeClr val="accent4"/>
              </a:solidFill>
            </a:endParaRPr>
          </a:p>
        </p:txBody>
      </p:sp>
      <p:sp>
        <p:nvSpPr>
          <p:cNvPr id="55" name="文字方塊 54"/>
          <p:cNvSpPr txBox="1"/>
          <p:nvPr/>
        </p:nvSpPr>
        <p:spPr>
          <a:xfrm>
            <a:off x="7593165" y="2045747"/>
            <a:ext cx="1550076" cy="645160"/>
          </a:xfrm>
          <a:prstGeom prst="rect">
            <a:avLst/>
          </a:prstGeom>
          <a:noFill/>
        </p:spPr>
        <p:txBody>
          <a:bodyPr wrap="square" rtlCol="0">
            <a:spAutoFit/>
          </a:bodyPr>
          <a:lstStyle/>
          <a:p>
            <a:r>
              <a:rPr lang="zh-TW" altLang="en-US" dirty="0">
                <a:solidFill>
                  <a:schemeClr val="accent4"/>
                </a:solidFill>
              </a:rPr>
              <a:t>請輸入文字請輸入文字</a:t>
            </a:r>
            <a:endParaRPr lang="zh-TW" altLang="en-US" dirty="0">
              <a:solidFill>
                <a:schemeClr val="accent4"/>
              </a:solidFill>
            </a:endParaRPr>
          </a:p>
        </p:txBody>
      </p:sp>
      <p:sp>
        <p:nvSpPr>
          <p:cNvPr id="56" name="文字方塊 55"/>
          <p:cNvSpPr txBox="1"/>
          <p:nvPr/>
        </p:nvSpPr>
        <p:spPr>
          <a:xfrm>
            <a:off x="9706866" y="2311229"/>
            <a:ext cx="1550076" cy="645160"/>
          </a:xfrm>
          <a:prstGeom prst="rect">
            <a:avLst/>
          </a:prstGeom>
          <a:noFill/>
        </p:spPr>
        <p:txBody>
          <a:bodyPr wrap="square" rtlCol="0">
            <a:spAutoFit/>
          </a:bodyPr>
          <a:lstStyle/>
          <a:p>
            <a:r>
              <a:rPr lang="zh-TW" altLang="en-US" dirty="0">
                <a:solidFill>
                  <a:schemeClr val="accent4"/>
                </a:solidFill>
              </a:rPr>
              <a:t>請輸入文字請輸入文字</a:t>
            </a:r>
            <a:endParaRPr lang="zh-TW" altLang="en-US" dirty="0">
              <a:solidFill>
                <a:schemeClr val="accent4"/>
              </a:solidFill>
            </a:endParaRPr>
          </a:p>
        </p:txBody>
      </p:sp>
      <p:sp>
        <p:nvSpPr>
          <p:cNvPr id="57" name="文字方塊 56"/>
          <p:cNvSpPr txBox="1"/>
          <p:nvPr/>
        </p:nvSpPr>
        <p:spPr>
          <a:xfrm>
            <a:off x="5461362" y="4131605"/>
            <a:ext cx="1550076" cy="645160"/>
          </a:xfrm>
          <a:prstGeom prst="rect">
            <a:avLst/>
          </a:prstGeom>
          <a:noFill/>
        </p:spPr>
        <p:txBody>
          <a:bodyPr wrap="square" rtlCol="0">
            <a:spAutoFit/>
          </a:bodyPr>
          <a:lstStyle/>
          <a:p>
            <a:r>
              <a:rPr lang="zh-TW" altLang="en-US" dirty="0">
                <a:solidFill>
                  <a:schemeClr val="accent4"/>
                </a:solidFill>
              </a:rPr>
              <a:t>請輸入文字請輸入文字</a:t>
            </a:r>
            <a:endParaRPr lang="zh-TW" altLang="en-US" dirty="0">
              <a:solidFill>
                <a:schemeClr val="accent4"/>
              </a:solidFill>
            </a:endParaRPr>
          </a:p>
        </p:txBody>
      </p:sp>
      <p:sp>
        <p:nvSpPr>
          <p:cNvPr id="58" name="文字方塊 57"/>
          <p:cNvSpPr txBox="1"/>
          <p:nvPr/>
        </p:nvSpPr>
        <p:spPr>
          <a:xfrm>
            <a:off x="645058" y="6396332"/>
            <a:ext cx="1550076" cy="368300"/>
          </a:xfrm>
          <a:prstGeom prst="rect">
            <a:avLst/>
          </a:prstGeom>
          <a:noFill/>
        </p:spPr>
        <p:txBody>
          <a:bodyPr wrap="square" rtlCol="0">
            <a:spAutoFit/>
          </a:bodyPr>
          <a:lstStyle/>
          <a:p>
            <a:r>
              <a:rPr lang="zh-TW" altLang="en-US" dirty="0">
                <a:solidFill>
                  <a:schemeClr val="accent4"/>
                </a:solidFill>
              </a:rPr>
              <a:t>請輸入文字</a:t>
            </a:r>
            <a:endParaRPr lang="zh-TW" altLang="en-US" dirty="0">
              <a:solidFill>
                <a:schemeClr val="accent4"/>
              </a:solidFill>
            </a:endParaRPr>
          </a:p>
        </p:txBody>
      </p:sp>
      <p:pic>
        <p:nvPicPr>
          <p:cNvPr id="60" name="圖片 59" descr="一張含有 藍色, 超高層建築 的圖片&#10;&#10;自動產生的描述"/>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850391" y="4540258"/>
            <a:ext cx="3529562" cy="234344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圓角 27"/>
          <p:cNvSpPr/>
          <p:nvPr/>
        </p:nvSpPr>
        <p:spPr>
          <a:xfrm>
            <a:off x="803275" y="1197171"/>
            <a:ext cx="6126364" cy="4824217"/>
          </a:xfrm>
          <a:prstGeom prst="roundRect">
            <a:avLst>
              <a:gd name="adj" fmla="val 5079"/>
            </a:avLst>
          </a:prstGeom>
          <a:solidFill>
            <a:srgbClr val="F6F6F6"/>
          </a:solidFill>
          <a:ln>
            <a:noFill/>
          </a:ln>
          <a:effectLst>
            <a:outerShdw blurRad="279400" dist="266700" dir="2700000" sx="95000" sy="95000" algn="tl"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dirty="0">
              <a:solidFill>
                <a:srgbClr val="FFFFFF"/>
              </a:solidFill>
              <a:latin typeface="Arial" panose="020B0604020202020204"/>
              <a:ea typeface="思源黑体 CN Light" panose="020B0300000000000000" charset="-122"/>
            </a:endParaRPr>
          </a:p>
        </p:txBody>
      </p:sp>
      <p:sp>
        <p:nvSpPr>
          <p:cNvPr id="34" name="文字方塊 33"/>
          <p:cNvSpPr txBox="1"/>
          <p:nvPr/>
        </p:nvSpPr>
        <p:spPr>
          <a:xfrm>
            <a:off x="692628" y="424317"/>
            <a:ext cx="1605280" cy="521970"/>
          </a:xfrm>
          <a:prstGeom prst="rect">
            <a:avLst/>
          </a:prstGeom>
          <a:noFill/>
        </p:spPr>
        <p:txBody>
          <a:bodyPr wrap="none" rtlCol="0">
            <a:spAutoFit/>
          </a:bodyPr>
          <a:lstStyle/>
          <a:p>
            <a:r>
              <a:rPr lang="zh-TW" altLang="en-US" sz="2800" dirty="0">
                <a:latin typeface="+mj-ea"/>
                <a:ea typeface="+mj-ea"/>
              </a:rPr>
              <a:t>請輸標題</a:t>
            </a:r>
            <a:endParaRPr lang="zh-TW" altLang="en-US" sz="2800" dirty="0">
              <a:latin typeface="+mj-ea"/>
              <a:ea typeface="+mj-ea"/>
            </a:endParaRPr>
          </a:p>
        </p:txBody>
      </p:sp>
      <p:cxnSp>
        <p:nvCxnSpPr>
          <p:cNvPr id="38" name="直線接點 37"/>
          <p:cNvCxnSpPr/>
          <p:nvPr/>
        </p:nvCxnSpPr>
        <p:spPr>
          <a:xfrm>
            <a:off x="955535" y="6021388"/>
            <a:ext cx="565451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4" name="圖表 3"/>
          <p:cNvGraphicFramePr/>
          <p:nvPr/>
        </p:nvGraphicFramePr>
        <p:xfrm>
          <a:off x="664286" y="1048172"/>
          <a:ext cx="6237010" cy="4946019"/>
        </p:xfrm>
        <a:graphic>
          <a:graphicData uri="http://schemas.openxmlformats.org/drawingml/2006/chart">
            <c:chart xmlns:c="http://schemas.openxmlformats.org/drawingml/2006/chart" xmlns:r="http://schemas.openxmlformats.org/officeDocument/2006/relationships" r:id="rId1"/>
          </a:graphicData>
        </a:graphic>
      </p:graphicFrame>
      <p:sp>
        <p:nvSpPr>
          <p:cNvPr id="24" name="矩形: 圓角 23"/>
          <p:cNvSpPr/>
          <p:nvPr/>
        </p:nvSpPr>
        <p:spPr>
          <a:xfrm>
            <a:off x="7081898" y="1196975"/>
            <a:ext cx="4356437" cy="2472200"/>
          </a:xfrm>
          <a:prstGeom prst="roundRect">
            <a:avLst>
              <a:gd name="adj" fmla="val 5079"/>
            </a:avLst>
          </a:prstGeom>
          <a:solidFill>
            <a:srgbClr val="F6F6F6"/>
          </a:solidFill>
          <a:ln>
            <a:noFill/>
          </a:ln>
          <a:effectLst>
            <a:outerShdw blurRad="279400" dist="266700" dir="2700000" sx="95000" sy="95000" algn="tl"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dirty="0">
              <a:solidFill>
                <a:srgbClr val="FFFFFF"/>
              </a:solidFill>
              <a:latin typeface="Arial" panose="020B0604020202020204"/>
              <a:ea typeface="思源黑体 CN Light" panose="020B0300000000000000" charset="-122"/>
            </a:endParaRPr>
          </a:p>
        </p:txBody>
      </p:sp>
      <p:graphicFrame>
        <p:nvGraphicFramePr>
          <p:cNvPr id="25" name="圖表 24"/>
          <p:cNvGraphicFramePr/>
          <p:nvPr/>
        </p:nvGraphicFramePr>
        <p:xfrm>
          <a:off x="7081897" y="1573302"/>
          <a:ext cx="1943322" cy="1295548"/>
        </p:xfrm>
        <a:graphic>
          <a:graphicData uri="http://schemas.openxmlformats.org/drawingml/2006/chart">
            <c:chart xmlns:c="http://schemas.openxmlformats.org/drawingml/2006/chart" xmlns:r="http://schemas.openxmlformats.org/officeDocument/2006/relationships" r:id="rId2"/>
          </a:graphicData>
        </a:graphic>
      </p:graphicFrame>
      <p:sp>
        <p:nvSpPr>
          <p:cNvPr id="26" name="文字方塊 25"/>
          <p:cNvSpPr txBox="1"/>
          <p:nvPr/>
        </p:nvSpPr>
        <p:spPr>
          <a:xfrm>
            <a:off x="7656431" y="2032965"/>
            <a:ext cx="794253" cy="398780"/>
          </a:xfrm>
          <a:prstGeom prst="rect">
            <a:avLst/>
          </a:prstGeom>
          <a:noFill/>
        </p:spPr>
        <p:txBody>
          <a:bodyPr wrap="square" rtlCol="0">
            <a:spAutoFit/>
          </a:bodyPr>
          <a:lstStyle/>
          <a:p>
            <a:r>
              <a:rPr lang="en-US" altLang="zh-TW" sz="2000" dirty="0">
                <a:solidFill>
                  <a:schemeClr val="accent4"/>
                </a:solidFill>
                <a:latin typeface="+mj-ea"/>
                <a:ea typeface="+mj-ea"/>
              </a:rPr>
              <a:t>70%</a:t>
            </a:r>
            <a:endParaRPr lang="zh-TW" altLang="en-US" sz="2000" dirty="0">
              <a:solidFill>
                <a:schemeClr val="accent4"/>
              </a:solidFill>
              <a:latin typeface="+mj-ea"/>
              <a:ea typeface="+mj-ea"/>
            </a:endParaRPr>
          </a:p>
        </p:txBody>
      </p:sp>
      <p:sp>
        <p:nvSpPr>
          <p:cNvPr id="27" name="矩形: 圓角 26"/>
          <p:cNvSpPr/>
          <p:nvPr/>
        </p:nvSpPr>
        <p:spPr>
          <a:xfrm>
            <a:off x="7081898" y="3919578"/>
            <a:ext cx="4356437" cy="2101810"/>
          </a:xfrm>
          <a:prstGeom prst="roundRect">
            <a:avLst>
              <a:gd name="adj" fmla="val 5079"/>
            </a:avLst>
          </a:prstGeom>
          <a:solidFill>
            <a:srgbClr val="F6F6F6"/>
          </a:solidFill>
          <a:ln>
            <a:noFill/>
          </a:ln>
          <a:effectLst>
            <a:outerShdw blurRad="279400" dist="266700" dir="2700000" sx="95000" sy="95000" algn="tl"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dirty="0">
              <a:solidFill>
                <a:srgbClr val="FFFFFF"/>
              </a:solidFill>
              <a:latin typeface="Arial" panose="020B0604020202020204"/>
              <a:ea typeface="思源黑体 CN Light" panose="020B0300000000000000" charset="-122"/>
            </a:endParaRPr>
          </a:p>
        </p:txBody>
      </p:sp>
      <p:graphicFrame>
        <p:nvGraphicFramePr>
          <p:cNvPr id="29" name="圖表 28"/>
          <p:cNvGraphicFramePr/>
          <p:nvPr/>
        </p:nvGraphicFramePr>
        <p:xfrm>
          <a:off x="9445403" y="1573302"/>
          <a:ext cx="1943322" cy="1295548"/>
        </p:xfrm>
        <a:graphic>
          <a:graphicData uri="http://schemas.openxmlformats.org/drawingml/2006/chart">
            <c:chart xmlns:c="http://schemas.openxmlformats.org/drawingml/2006/chart" xmlns:r="http://schemas.openxmlformats.org/officeDocument/2006/relationships" r:id="rId3"/>
          </a:graphicData>
        </a:graphic>
      </p:graphicFrame>
      <p:sp>
        <p:nvSpPr>
          <p:cNvPr id="31" name="文字方塊 30"/>
          <p:cNvSpPr txBox="1"/>
          <p:nvPr/>
        </p:nvSpPr>
        <p:spPr>
          <a:xfrm>
            <a:off x="10019937" y="2032965"/>
            <a:ext cx="794253" cy="398780"/>
          </a:xfrm>
          <a:prstGeom prst="rect">
            <a:avLst/>
          </a:prstGeom>
          <a:noFill/>
        </p:spPr>
        <p:txBody>
          <a:bodyPr wrap="square" rtlCol="0">
            <a:spAutoFit/>
          </a:bodyPr>
          <a:lstStyle/>
          <a:p>
            <a:r>
              <a:rPr lang="en-US" altLang="zh-TW" sz="2000" dirty="0">
                <a:solidFill>
                  <a:schemeClr val="accent4"/>
                </a:solidFill>
                <a:latin typeface="+mj-ea"/>
                <a:ea typeface="+mj-ea"/>
              </a:rPr>
              <a:t>70%</a:t>
            </a:r>
            <a:endParaRPr lang="zh-TW" altLang="en-US" sz="2000" dirty="0">
              <a:solidFill>
                <a:schemeClr val="accent4"/>
              </a:solidFill>
              <a:latin typeface="+mj-ea"/>
              <a:ea typeface="+mj-ea"/>
            </a:endParaRPr>
          </a:p>
        </p:txBody>
      </p:sp>
      <p:sp>
        <p:nvSpPr>
          <p:cNvPr id="32" name="文字方塊 31"/>
          <p:cNvSpPr txBox="1"/>
          <p:nvPr/>
        </p:nvSpPr>
        <p:spPr>
          <a:xfrm>
            <a:off x="7353584" y="2874851"/>
            <a:ext cx="1399945" cy="645160"/>
          </a:xfrm>
          <a:prstGeom prst="rect">
            <a:avLst/>
          </a:prstGeom>
          <a:noFill/>
        </p:spPr>
        <p:txBody>
          <a:bodyPr wrap="square" rtlCol="0">
            <a:spAutoFit/>
          </a:bodyPr>
          <a:lstStyle/>
          <a:p>
            <a:r>
              <a:rPr lang="zh-TW" altLang="en-US" dirty="0">
                <a:solidFill>
                  <a:schemeClr val="accent4"/>
                </a:solidFill>
              </a:rPr>
              <a:t>請輸入文字請輸入文字</a:t>
            </a:r>
            <a:endParaRPr lang="zh-TW" altLang="en-US" dirty="0">
              <a:solidFill>
                <a:schemeClr val="accent4"/>
              </a:solidFill>
            </a:endParaRPr>
          </a:p>
        </p:txBody>
      </p:sp>
      <p:sp>
        <p:nvSpPr>
          <p:cNvPr id="33" name="文字方塊 32"/>
          <p:cNvSpPr txBox="1"/>
          <p:nvPr/>
        </p:nvSpPr>
        <p:spPr>
          <a:xfrm>
            <a:off x="9717090" y="2874851"/>
            <a:ext cx="1399945" cy="645160"/>
          </a:xfrm>
          <a:prstGeom prst="rect">
            <a:avLst/>
          </a:prstGeom>
          <a:noFill/>
        </p:spPr>
        <p:txBody>
          <a:bodyPr wrap="square" rtlCol="0">
            <a:spAutoFit/>
          </a:bodyPr>
          <a:lstStyle/>
          <a:p>
            <a:r>
              <a:rPr lang="zh-TW" altLang="en-US" dirty="0">
                <a:solidFill>
                  <a:schemeClr val="accent4"/>
                </a:solidFill>
              </a:rPr>
              <a:t>請輸入文字請輸入文字</a:t>
            </a:r>
            <a:endParaRPr lang="zh-TW" altLang="en-US" dirty="0">
              <a:solidFill>
                <a:schemeClr val="accent4"/>
              </a:solidFill>
            </a:endParaRPr>
          </a:p>
        </p:txBody>
      </p:sp>
      <p:graphicFrame>
        <p:nvGraphicFramePr>
          <p:cNvPr id="10" name="圖表 9"/>
          <p:cNvGraphicFramePr/>
          <p:nvPr/>
        </p:nvGraphicFramePr>
        <p:xfrm>
          <a:off x="7326592" y="4306447"/>
          <a:ext cx="4237010" cy="1827618"/>
        </p:xfrm>
        <a:graphic>
          <a:graphicData uri="http://schemas.openxmlformats.org/drawingml/2006/chart">
            <c:chart xmlns:c="http://schemas.openxmlformats.org/drawingml/2006/chart" xmlns:r="http://schemas.openxmlformats.org/officeDocument/2006/relationships" r:id="rId4"/>
          </a:graphicData>
        </a:graphic>
      </p:graphicFrame>
      <p:sp>
        <p:nvSpPr>
          <p:cNvPr id="42" name="文字方塊 41"/>
          <p:cNvSpPr txBox="1"/>
          <p:nvPr/>
        </p:nvSpPr>
        <p:spPr>
          <a:xfrm>
            <a:off x="955535" y="1280647"/>
            <a:ext cx="2076956" cy="398780"/>
          </a:xfrm>
          <a:prstGeom prst="rect">
            <a:avLst/>
          </a:prstGeom>
          <a:noFill/>
        </p:spPr>
        <p:txBody>
          <a:bodyPr wrap="square" rtlCol="0">
            <a:spAutoFit/>
          </a:bodyPr>
          <a:lstStyle/>
          <a:p>
            <a:r>
              <a:rPr lang="zh-TW" altLang="en-US" sz="2000" dirty="0">
                <a:solidFill>
                  <a:schemeClr val="accent4"/>
                </a:solidFill>
                <a:latin typeface="+mj-ea"/>
                <a:ea typeface="+mj-ea"/>
              </a:rPr>
              <a:t>請輸入小標題</a:t>
            </a:r>
            <a:endParaRPr lang="zh-TW" altLang="en-US" sz="2000" dirty="0">
              <a:solidFill>
                <a:schemeClr val="accent4"/>
              </a:solidFill>
              <a:latin typeface="+mj-ea"/>
              <a:ea typeface="+mj-ea"/>
            </a:endParaRPr>
          </a:p>
        </p:txBody>
      </p:sp>
      <p:sp>
        <p:nvSpPr>
          <p:cNvPr id="35" name="文字方塊 34"/>
          <p:cNvSpPr txBox="1"/>
          <p:nvPr/>
        </p:nvSpPr>
        <p:spPr>
          <a:xfrm>
            <a:off x="7349742" y="3994484"/>
            <a:ext cx="2076956" cy="398780"/>
          </a:xfrm>
          <a:prstGeom prst="rect">
            <a:avLst/>
          </a:prstGeom>
          <a:noFill/>
        </p:spPr>
        <p:txBody>
          <a:bodyPr wrap="square" rtlCol="0">
            <a:spAutoFit/>
          </a:bodyPr>
          <a:lstStyle/>
          <a:p>
            <a:r>
              <a:rPr lang="zh-TW" altLang="en-US" sz="2000" dirty="0">
                <a:solidFill>
                  <a:schemeClr val="accent4"/>
                </a:solidFill>
                <a:latin typeface="+mj-ea"/>
                <a:ea typeface="+mj-ea"/>
              </a:rPr>
              <a:t>請輸入小標題</a:t>
            </a:r>
            <a:endParaRPr lang="zh-TW" altLang="en-US" sz="2000" dirty="0">
              <a:solidFill>
                <a:schemeClr val="accent4"/>
              </a:solidFill>
              <a:latin typeface="+mj-ea"/>
              <a:ea typeface="+mj-ea"/>
            </a:endParaRPr>
          </a:p>
        </p:txBody>
      </p:sp>
      <p:sp>
        <p:nvSpPr>
          <p:cNvPr id="36" name="文字方塊 35"/>
          <p:cNvSpPr txBox="1"/>
          <p:nvPr/>
        </p:nvSpPr>
        <p:spPr>
          <a:xfrm>
            <a:off x="7183160" y="1280647"/>
            <a:ext cx="2076956" cy="398780"/>
          </a:xfrm>
          <a:prstGeom prst="rect">
            <a:avLst/>
          </a:prstGeom>
          <a:noFill/>
        </p:spPr>
        <p:txBody>
          <a:bodyPr wrap="square" rtlCol="0">
            <a:spAutoFit/>
          </a:bodyPr>
          <a:lstStyle/>
          <a:p>
            <a:r>
              <a:rPr lang="zh-TW" altLang="en-US" sz="2000" dirty="0">
                <a:solidFill>
                  <a:schemeClr val="accent4"/>
                </a:solidFill>
                <a:latin typeface="+mj-ea"/>
                <a:ea typeface="+mj-ea"/>
              </a:rPr>
              <a:t>請輸入小標題</a:t>
            </a:r>
            <a:endParaRPr lang="zh-TW" altLang="en-US" sz="2000" dirty="0">
              <a:solidFill>
                <a:schemeClr val="accent4"/>
              </a:solidFill>
              <a:latin typeface="+mj-ea"/>
              <a:ea typeface="+mj-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圖片 12" descr="一張含有 天空, 室外, 城市 的圖片&#10;&#10;自動產生的描述"/>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35006"/>
            <a:ext cx="12192000" cy="4641306"/>
          </a:xfrm>
          <a:prstGeom prst="rect">
            <a:avLst/>
          </a:prstGeom>
        </p:spPr>
      </p:pic>
      <p:sp>
        <p:nvSpPr>
          <p:cNvPr id="30" name="矩形 29"/>
          <p:cNvSpPr/>
          <p:nvPr/>
        </p:nvSpPr>
        <p:spPr>
          <a:xfrm>
            <a:off x="0" y="1"/>
            <a:ext cx="12192000" cy="4606300"/>
          </a:xfrm>
          <a:prstGeom prst="rect">
            <a:avLst/>
          </a:prstGeom>
          <a:solidFill>
            <a:schemeClr val="accent4">
              <a:lumMod val="90000"/>
              <a:lumOff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TW" altLang="en-US" sz="1800" b="0" i="0" u="none" strike="noStrike" kern="1200" cap="none" spc="0" normalizeH="0" baseline="0" noProof="0" dirty="0">
              <a:ln>
                <a:noFill/>
              </a:ln>
              <a:solidFill>
                <a:srgbClr val="FFFFFF"/>
              </a:solidFill>
              <a:effectLst/>
              <a:uLnTx/>
              <a:uFillTx/>
              <a:latin typeface="Arial" panose="020B0604020202020204"/>
              <a:ea typeface="思源黑体 CN Light" panose="020B0300000000000000" charset="-122"/>
              <a:cs typeface="+mn-cs"/>
            </a:endParaRPr>
          </a:p>
        </p:txBody>
      </p:sp>
      <p:sp>
        <p:nvSpPr>
          <p:cNvPr id="32" name="手繪多邊形: 圖案 31"/>
          <p:cNvSpPr/>
          <p:nvPr/>
        </p:nvSpPr>
        <p:spPr>
          <a:xfrm>
            <a:off x="935905" y="3440653"/>
            <a:ext cx="2477386" cy="3652080"/>
          </a:xfrm>
          <a:custGeom>
            <a:avLst/>
            <a:gdLst>
              <a:gd name="connsiteX0" fmla="*/ 253412 w 2477386"/>
              <a:gd name="connsiteY0" fmla="*/ 0 h 3652080"/>
              <a:gd name="connsiteX1" fmla="*/ 704303 w 2477386"/>
              <a:gd name="connsiteY1" fmla="*/ 0 h 3652080"/>
              <a:gd name="connsiteX2" fmla="*/ 695076 w 2477386"/>
              <a:gd name="connsiteY2" fmla="*/ 91531 h 3652080"/>
              <a:gd name="connsiteX3" fmla="*/ 1238694 w 2477386"/>
              <a:gd name="connsiteY3" fmla="*/ 635149 h 3652080"/>
              <a:gd name="connsiteX4" fmla="*/ 1782312 w 2477386"/>
              <a:gd name="connsiteY4" fmla="*/ 91531 h 3652080"/>
              <a:gd name="connsiteX5" fmla="*/ 1773085 w 2477386"/>
              <a:gd name="connsiteY5" fmla="*/ 0 h 3652080"/>
              <a:gd name="connsiteX6" fmla="*/ 2223974 w 2477386"/>
              <a:gd name="connsiteY6" fmla="*/ 0 h 3652080"/>
              <a:gd name="connsiteX7" fmla="*/ 2477386 w 2477386"/>
              <a:gd name="connsiteY7" fmla="*/ 253412 h 3652080"/>
              <a:gd name="connsiteX8" fmla="*/ 2477386 w 2477386"/>
              <a:gd name="connsiteY8" fmla="*/ 3398668 h 3652080"/>
              <a:gd name="connsiteX9" fmla="*/ 2223974 w 2477386"/>
              <a:gd name="connsiteY9" fmla="*/ 3652080 h 3652080"/>
              <a:gd name="connsiteX10" fmla="*/ 253412 w 2477386"/>
              <a:gd name="connsiteY10" fmla="*/ 3652080 h 3652080"/>
              <a:gd name="connsiteX11" fmla="*/ 0 w 2477386"/>
              <a:gd name="connsiteY11" fmla="*/ 3398668 h 3652080"/>
              <a:gd name="connsiteX12" fmla="*/ 0 w 2477386"/>
              <a:gd name="connsiteY12" fmla="*/ 253412 h 3652080"/>
              <a:gd name="connsiteX13" fmla="*/ 253412 w 2477386"/>
              <a:gd name="connsiteY13" fmla="*/ 0 h 365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77386" h="3652080">
                <a:moveTo>
                  <a:pt x="253412" y="0"/>
                </a:moveTo>
                <a:lnTo>
                  <a:pt x="704303" y="0"/>
                </a:lnTo>
                <a:lnTo>
                  <a:pt x="695076" y="91531"/>
                </a:lnTo>
                <a:cubicBezTo>
                  <a:pt x="695076" y="391763"/>
                  <a:pt x="938462" y="635149"/>
                  <a:pt x="1238694" y="635149"/>
                </a:cubicBezTo>
                <a:cubicBezTo>
                  <a:pt x="1538926" y="635149"/>
                  <a:pt x="1782312" y="391763"/>
                  <a:pt x="1782312" y="91531"/>
                </a:cubicBezTo>
                <a:lnTo>
                  <a:pt x="1773085" y="0"/>
                </a:lnTo>
                <a:lnTo>
                  <a:pt x="2223974" y="0"/>
                </a:lnTo>
                <a:cubicBezTo>
                  <a:pt x="2363930" y="0"/>
                  <a:pt x="2477386" y="113456"/>
                  <a:pt x="2477386" y="253412"/>
                </a:cubicBezTo>
                <a:lnTo>
                  <a:pt x="2477386" y="3398668"/>
                </a:lnTo>
                <a:cubicBezTo>
                  <a:pt x="2477386" y="3538624"/>
                  <a:pt x="2363930" y="3652080"/>
                  <a:pt x="2223974" y="3652080"/>
                </a:cubicBezTo>
                <a:lnTo>
                  <a:pt x="253412" y="3652080"/>
                </a:lnTo>
                <a:cubicBezTo>
                  <a:pt x="113456" y="3652080"/>
                  <a:pt x="0" y="3538624"/>
                  <a:pt x="0" y="3398668"/>
                </a:cubicBezTo>
                <a:lnTo>
                  <a:pt x="0" y="253412"/>
                </a:lnTo>
                <a:cubicBezTo>
                  <a:pt x="0" y="113456"/>
                  <a:pt x="113456" y="0"/>
                  <a:pt x="253412" y="0"/>
                </a:cubicBezTo>
                <a:close/>
              </a:path>
            </a:pathLst>
          </a:custGeom>
          <a:solidFill>
            <a:srgbClr val="F6F6F6"/>
          </a:solidFill>
          <a:ln>
            <a:noFill/>
          </a:ln>
          <a:effectLst>
            <a:outerShdw blurRad="279400" dist="266700" dir="2700000" sx="95000" sy="95000" algn="tl"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TW" altLang="en-US" sz="1800" b="0" i="0" u="none" strike="noStrike" kern="1200" cap="none" spc="0" normalizeH="0" baseline="0" noProof="0" dirty="0">
              <a:ln>
                <a:noFill/>
              </a:ln>
              <a:solidFill>
                <a:srgbClr val="FFFFFF"/>
              </a:solidFill>
              <a:effectLst/>
              <a:uLnTx/>
              <a:uFillTx/>
              <a:latin typeface="Arial" panose="020B0604020202020204"/>
              <a:ea typeface="思源黑体 CN Light" panose="020B0300000000000000" charset="-122"/>
              <a:cs typeface="+mn-cs"/>
            </a:endParaRPr>
          </a:p>
        </p:txBody>
      </p:sp>
      <p:grpSp>
        <p:nvGrpSpPr>
          <p:cNvPr id="22" name="群組 21"/>
          <p:cNvGrpSpPr/>
          <p:nvPr/>
        </p:nvGrpSpPr>
        <p:grpSpPr>
          <a:xfrm>
            <a:off x="1365349" y="2793071"/>
            <a:ext cx="1550076" cy="1550076"/>
            <a:chOff x="243098" y="580010"/>
            <a:chExt cx="2917040" cy="2917040"/>
          </a:xfrm>
        </p:grpSpPr>
        <p:sp>
          <p:nvSpPr>
            <p:cNvPr id="5" name="矩形: 圆角 1"/>
            <p:cNvSpPr/>
            <p:nvPr/>
          </p:nvSpPr>
          <p:spPr>
            <a:xfrm>
              <a:off x="243098" y="580010"/>
              <a:ext cx="2917040" cy="2917040"/>
            </a:xfrm>
            <a:prstGeom prst="ellipse">
              <a:avLst/>
            </a:prstGeom>
            <a:gradFill flip="none" rotWithShape="1">
              <a:gsLst>
                <a:gs pos="0">
                  <a:schemeClr val="accent1"/>
                </a:gs>
                <a:gs pos="53000">
                  <a:schemeClr val="accent3"/>
                </a:gs>
                <a:gs pos="100000">
                  <a:schemeClr val="accent3"/>
                </a:gs>
              </a:gsLst>
              <a:lin ang="2700000" scaled="1"/>
              <a:tileRect/>
            </a:gradFill>
            <a:ln>
              <a:noFill/>
            </a:ln>
            <a:effectLst>
              <a:outerShdw blurRad="381000" dist="254000" dir="2700000" sx="93000" sy="93000" algn="tl" rotWithShape="0">
                <a:srgbClr val="0868DE">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思源黑体 CN Light" panose="020B0300000000000000" charset="-122"/>
                <a:cs typeface="+mn-cs"/>
              </a:endParaRPr>
            </a:p>
          </p:txBody>
        </p:sp>
        <p:sp>
          <p:nvSpPr>
            <p:cNvPr id="6" name="文字方塊 5"/>
            <p:cNvSpPr txBox="1"/>
            <p:nvPr/>
          </p:nvSpPr>
          <p:spPr>
            <a:xfrm>
              <a:off x="1163353" y="1599953"/>
              <a:ext cx="1137387" cy="9822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TW" sz="2800" b="0" i="0" u="none" strike="noStrike" kern="1200" cap="none" spc="0" normalizeH="0" baseline="0" noProof="0" dirty="0">
                  <a:ln>
                    <a:noFill/>
                  </a:ln>
                  <a:solidFill>
                    <a:srgbClr val="FFFFFF"/>
                  </a:solidFill>
                  <a:effectLst/>
                  <a:uLnTx/>
                  <a:uFillTx/>
                  <a:latin typeface="思源黑体 CN Bold" panose="020B0800000000000000" charset="-122"/>
                  <a:ea typeface="思源黑体 CN Bold" panose="020B0800000000000000" charset="-122"/>
                  <a:cs typeface="+mn-cs"/>
                </a:rPr>
                <a:t>02</a:t>
              </a:r>
              <a:endParaRPr kumimoji="0" lang="zh-TW" altLang="en-US" sz="2800" b="0" i="0" u="none" strike="noStrike" kern="1200" cap="none" spc="0" normalizeH="0" baseline="0" noProof="0" dirty="0">
                <a:ln>
                  <a:noFill/>
                </a:ln>
                <a:solidFill>
                  <a:srgbClr val="FFFFFF"/>
                </a:solidFill>
                <a:effectLst/>
                <a:uLnTx/>
                <a:uFillTx/>
                <a:latin typeface="思源黑体 CN Bold" panose="020B0800000000000000" charset="-122"/>
                <a:ea typeface="思源黑体 CN Bold" panose="020B0800000000000000" charset="-122"/>
                <a:cs typeface="+mn-cs"/>
              </a:endParaRPr>
            </a:p>
          </p:txBody>
        </p:sp>
      </p:grpSp>
      <p:sp>
        <p:nvSpPr>
          <p:cNvPr id="29" name="文字方塊 28"/>
          <p:cNvSpPr txBox="1"/>
          <p:nvPr/>
        </p:nvSpPr>
        <p:spPr>
          <a:xfrm>
            <a:off x="1424624" y="4807933"/>
            <a:ext cx="1550076" cy="11988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TW" altLang="en-US" sz="1800" b="0" i="0" u="none" strike="noStrike" kern="1200" cap="none" spc="0" normalizeH="0" baseline="0" noProof="0" dirty="0">
                <a:ln>
                  <a:noFill/>
                </a:ln>
                <a:solidFill>
                  <a:srgbClr val="002060"/>
                </a:solidFill>
                <a:effectLst/>
                <a:uLnTx/>
                <a:uFillTx/>
                <a:latin typeface="Arial" panose="020B0604020202020204"/>
                <a:ea typeface="思源黑体 CN Light" panose="020B0300000000000000" charset="-122"/>
                <a:cs typeface="+mn-cs"/>
              </a:rPr>
              <a:t>請輸入文字請輸入文字請輸入文字請輸入文字</a:t>
            </a:r>
            <a:endParaRPr kumimoji="0" lang="zh-TW" altLang="en-US" sz="1800" b="0" i="0" u="none" strike="noStrike" kern="1200" cap="none" spc="0" normalizeH="0" baseline="0" noProof="0" dirty="0">
              <a:ln>
                <a:noFill/>
              </a:ln>
              <a:solidFill>
                <a:srgbClr val="002060"/>
              </a:solidFill>
              <a:effectLst/>
              <a:uLnTx/>
              <a:uFillTx/>
              <a:latin typeface="Arial" panose="020B0604020202020204"/>
              <a:ea typeface="思源黑体 CN Light" panose="020B0300000000000000" charset="-122"/>
              <a:cs typeface="+mn-cs"/>
            </a:endParaRPr>
          </a:p>
        </p:txBody>
      </p:sp>
      <p:cxnSp>
        <p:nvCxnSpPr>
          <p:cNvPr id="11" name="直線接點 10"/>
          <p:cNvCxnSpPr/>
          <p:nvPr/>
        </p:nvCxnSpPr>
        <p:spPr>
          <a:xfrm>
            <a:off x="3463421" y="5759778"/>
            <a:ext cx="4822536" cy="0"/>
          </a:xfrm>
          <a:prstGeom prst="line">
            <a:avLst/>
          </a:prstGeom>
          <a:ln w="1270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2" name="矩形: 圆角 1"/>
          <p:cNvSpPr/>
          <p:nvPr/>
        </p:nvSpPr>
        <p:spPr>
          <a:xfrm rot="16200000">
            <a:off x="7817794" y="5498168"/>
            <a:ext cx="523220" cy="523220"/>
          </a:xfrm>
          <a:prstGeom prst="ellipse">
            <a:avLst/>
          </a:prstGeom>
          <a:gradFill flip="none" rotWithShape="1">
            <a:gsLst>
              <a:gs pos="0">
                <a:schemeClr val="accent1"/>
              </a:gs>
              <a:gs pos="53000">
                <a:schemeClr val="accent3"/>
              </a:gs>
              <a:gs pos="100000">
                <a:schemeClr val="accent3"/>
              </a:gs>
            </a:gsLst>
            <a:lin ang="2700000" scaled="1"/>
            <a:tileRect/>
          </a:gradFill>
          <a:ln>
            <a:noFill/>
          </a:ln>
          <a:effectLst>
            <a:outerShdw blurRad="381000" dist="254000" dir="2700000" sx="93000" sy="93000" algn="tl" rotWithShape="0">
              <a:srgbClr val="0868DE">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23" name="文字方塊 22"/>
          <p:cNvSpPr txBox="1"/>
          <p:nvPr/>
        </p:nvSpPr>
        <p:spPr>
          <a:xfrm>
            <a:off x="8018444" y="5122400"/>
            <a:ext cx="3535680" cy="11068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TW" altLang="en-US" sz="6600" b="0" i="0" u="none" strike="noStrike" kern="1200" cap="none" spc="0" normalizeH="0" baseline="0" noProof="0" dirty="0">
                <a:ln>
                  <a:noFill/>
                </a:ln>
                <a:solidFill>
                  <a:srgbClr val="002060"/>
                </a:solidFill>
                <a:effectLst/>
                <a:uLnTx/>
                <a:uFillTx/>
                <a:latin typeface="思源黑体 CN Bold" panose="020B0800000000000000" charset="-122"/>
                <a:ea typeface="思源黑体 CN Bold" panose="020B0800000000000000" charset="-122"/>
                <a:cs typeface="+mn-cs"/>
              </a:rPr>
              <a:t>公司優勢</a:t>
            </a:r>
            <a:endParaRPr kumimoji="0" lang="zh-TW" altLang="en-US" sz="6600" b="0" i="0" u="none" strike="noStrike" kern="1200" cap="none" spc="0" normalizeH="0" baseline="0" noProof="0" dirty="0">
              <a:ln>
                <a:noFill/>
              </a:ln>
              <a:solidFill>
                <a:srgbClr val="002060"/>
              </a:solidFill>
              <a:effectLst/>
              <a:uLnTx/>
              <a:uFillTx/>
              <a:latin typeface="思源黑体 CN Bold" panose="020B0800000000000000" charset="-122"/>
              <a:ea typeface="思源黑体 CN Bold" panose="020B0800000000000000" charset="-122"/>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圓角 27"/>
          <p:cNvSpPr/>
          <p:nvPr/>
        </p:nvSpPr>
        <p:spPr>
          <a:xfrm>
            <a:off x="765655" y="1090032"/>
            <a:ext cx="7133029" cy="4931356"/>
          </a:xfrm>
          <a:prstGeom prst="roundRect">
            <a:avLst>
              <a:gd name="adj" fmla="val 5079"/>
            </a:avLst>
          </a:prstGeom>
          <a:solidFill>
            <a:srgbClr val="F6F6F6"/>
          </a:solidFill>
          <a:ln>
            <a:noFill/>
          </a:ln>
          <a:effectLst>
            <a:outerShdw blurRad="279400" dist="266700" dir="2700000" sx="95000" sy="95000" algn="tl"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dirty="0">
              <a:solidFill>
                <a:srgbClr val="FFFFFF"/>
              </a:solidFill>
              <a:latin typeface="Arial" panose="020B0604020202020204"/>
              <a:ea typeface="思源黑体 CN Light" panose="020B0300000000000000" charset="-122"/>
            </a:endParaRPr>
          </a:p>
        </p:txBody>
      </p:sp>
      <p:sp>
        <p:nvSpPr>
          <p:cNvPr id="34" name="文字方塊 33"/>
          <p:cNvSpPr txBox="1"/>
          <p:nvPr/>
        </p:nvSpPr>
        <p:spPr>
          <a:xfrm>
            <a:off x="692628" y="424317"/>
            <a:ext cx="1605280" cy="521970"/>
          </a:xfrm>
          <a:prstGeom prst="rect">
            <a:avLst/>
          </a:prstGeom>
          <a:noFill/>
        </p:spPr>
        <p:txBody>
          <a:bodyPr wrap="none" rtlCol="0">
            <a:spAutoFit/>
          </a:bodyPr>
          <a:lstStyle/>
          <a:p>
            <a:r>
              <a:rPr lang="zh-TW" altLang="en-US" sz="2800" dirty="0">
                <a:latin typeface="+mj-ea"/>
                <a:ea typeface="+mj-ea"/>
              </a:rPr>
              <a:t>請輸標題</a:t>
            </a:r>
            <a:endParaRPr lang="zh-TW" altLang="en-US" sz="2800" dirty="0">
              <a:latin typeface="+mj-ea"/>
              <a:ea typeface="+mj-ea"/>
            </a:endParaRPr>
          </a:p>
        </p:txBody>
      </p:sp>
      <p:cxnSp>
        <p:nvCxnSpPr>
          <p:cNvPr id="38" name="直線接點 37"/>
          <p:cNvCxnSpPr/>
          <p:nvPr/>
        </p:nvCxnSpPr>
        <p:spPr>
          <a:xfrm>
            <a:off x="955535" y="6021388"/>
            <a:ext cx="670690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5" name="圖表 4"/>
          <p:cNvGraphicFramePr/>
          <p:nvPr/>
        </p:nvGraphicFramePr>
        <p:xfrm>
          <a:off x="-259080" y="624841"/>
          <a:ext cx="8794563" cy="5261306"/>
        </p:xfrm>
        <a:graphic>
          <a:graphicData uri="http://schemas.openxmlformats.org/drawingml/2006/chart">
            <c:chart xmlns:c="http://schemas.openxmlformats.org/drawingml/2006/chart" xmlns:r="http://schemas.openxmlformats.org/officeDocument/2006/relationships" r:id="rId1"/>
          </a:graphicData>
        </a:graphic>
      </p:graphicFrame>
      <p:sp>
        <p:nvSpPr>
          <p:cNvPr id="42" name="文字方塊 41"/>
          <p:cNvSpPr txBox="1"/>
          <p:nvPr/>
        </p:nvSpPr>
        <p:spPr>
          <a:xfrm>
            <a:off x="877353" y="1248566"/>
            <a:ext cx="2076956" cy="398780"/>
          </a:xfrm>
          <a:prstGeom prst="rect">
            <a:avLst/>
          </a:prstGeom>
          <a:noFill/>
        </p:spPr>
        <p:txBody>
          <a:bodyPr wrap="square" rtlCol="0">
            <a:spAutoFit/>
          </a:bodyPr>
          <a:lstStyle/>
          <a:p>
            <a:r>
              <a:rPr lang="zh-TW" altLang="en-US" sz="2000" dirty="0">
                <a:solidFill>
                  <a:schemeClr val="accent4"/>
                </a:solidFill>
                <a:latin typeface="+mj-ea"/>
                <a:ea typeface="+mj-ea"/>
              </a:rPr>
              <a:t>請輸入小標題</a:t>
            </a:r>
            <a:endParaRPr lang="zh-TW" altLang="en-US" sz="2000" dirty="0">
              <a:solidFill>
                <a:schemeClr val="accent4"/>
              </a:solidFill>
              <a:latin typeface="+mj-ea"/>
              <a:ea typeface="+mj-ea"/>
            </a:endParaRPr>
          </a:p>
        </p:txBody>
      </p:sp>
      <p:sp>
        <p:nvSpPr>
          <p:cNvPr id="45" name="矩形: 圓角 44"/>
          <p:cNvSpPr/>
          <p:nvPr/>
        </p:nvSpPr>
        <p:spPr>
          <a:xfrm>
            <a:off x="8144193" y="1137640"/>
            <a:ext cx="3281045" cy="4883747"/>
          </a:xfrm>
          <a:prstGeom prst="roundRect">
            <a:avLst>
              <a:gd name="adj" fmla="val 5079"/>
            </a:avLst>
          </a:prstGeom>
          <a:solidFill>
            <a:srgbClr val="F6F6F6"/>
          </a:solidFill>
          <a:ln>
            <a:noFill/>
          </a:ln>
          <a:effectLst>
            <a:outerShdw blurRad="279400" dist="266700" dir="2700000" sx="95000" sy="95000" algn="tl"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dirty="0">
              <a:solidFill>
                <a:srgbClr val="FFFFFF"/>
              </a:solidFill>
              <a:latin typeface="Arial" panose="020B0604020202020204"/>
              <a:ea typeface="思源黑体 CN Light" panose="020B0300000000000000" charset="-122"/>
            </a:endParaRPr>
          </a:p>
        </p:txBody>
      </p:sp>
      <p:sp>
        <p:nvSpPr>
          <p:cNvPr id="30" name="矩形: 圆角 1"/>
          <p:cNvSpPr/>
          <p:nvPr/>
        </p:nvSpPr>
        <p:spPr>
          <a:xfrm>
            <a:off x="5199476" y="4182710"/>
            <a:ext cx="494818" cy="494818"/>
          </a:xfrm>
          <a:prstGeom prst="ellipse">
            <a:avLst/>
          </a:prstGeom>
          <a:gradFill flip="none" rotWithShape="1">
            <a:gsLst>
              <a:gs pos="0">
                <a:schemeClr val="accent1"/>
              </a:gs>
              <a:gs pos="53000">
                <a:schemeClr val="accent3"/>
              </a:gs>
              <a:gs pos="100000">
                <a:schemeClr val="accent3"/>
              </a:gs>
            </a:gsLst>
            <a:lin ang="2700000" scaled="1"/>
            <a:tileRect/>
          </a:gradFill>
          <a:ln>
            <a:noFill/>
          </a:ln>
          <a:effectLst>
            <a:outerShdw blurRad="381000" dist="254000" dir="2700000" sx="93000" sy="93000" algn="tl" rotWithShape="0">
              <a:srgbClr val="0868DE">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50" name="文字方塊 49"/>
          <p:cNvSpPr txBox="1"/>
          <p:nvPr/>
        </p:nvSpPr>
        <p:spPr>
          <a:xfrm>
            <a:off x="4865966" y="4727839"/>
            <a:ext cx="1550076" cy="368300"/>
          </a:xfrm>
          <a:prstGeom prst="rect">
            <a:avLst/>
          </a:prstGeom>
          <a:noFill/>
        </p:spPr>
        <p:txBody>
          <a:bodyPr wrap="square" rtlCol="0">
            <a:spAutoFit/>
          </a:bodyPr>
          <a:lstStyle/>
          <a:p>
            <a:r>
              <a:rPr lang="zh-TW" altLang="en-US" dirty="0">
                <a:solidFill>
                  <a:schemeClr val="accent4"/>
                </a:solidFill>
              </a:rPr>
              <a:t>請輸入文字</a:t>
            </a:r>
            <a:endParaRPr lang="zh-TW" altLang="en-US" dirty="0">
              <a:solidFill>
                <a:schemeClr val="accent4"/>
              </a:solidFill>
            </a:endParaRPr>
          </a:p>
        </p:txBody>
      </p:sp>
      <p:sp>
        <p:nvSpPr>
          <p:cNvPr id="51" name="矩形: 圆角 1"/>
          <p:cNvSpPr/>
          <p:nvPr/>
        </p:nvSpPr>
        <p:spPr>
          <a:xfrm>
            <a:off x="2954309" y="2090562"/>
            <a:ext cx="494818" cy="494818"/>
          </a:xfrm>
          <a:prstGeom prst="ellipse">
            <a:avLst/>
          </a:prstGeom>
          <a:gradFill flip="none" rotWithShape="1">
            <a:gsLst>
              <a:gs pos="0">
                <a:schemeClr val="accent1"/>
              </a:gs>
              <a:gs pos="53000">
                <a:schemeClr val="accent3"/>
              </a:gs>
              <a:gs pos="100000">
                <a:schemeClr val="accent3"/>
              </a:gs>
            </a:gsLst>
            <a:lin ang="2700000" scaled="1"/>
            <a:tileRect/>
          </a:gradFill>
          <a:ln>
            <a:noFill/>
          </a:ln>
          <a:effectLst>
            <a:outerShdw blurRad="381000" dist="254000" dir="2700000" sx="93000" sy="93000" algn="tl" rotWithShape="0">
              <a:srgbClr val="0868DE">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52" name="文字方塊 51"/>
          <p:cNvSpPr txBox="1"/>
          <p:nvPr/>
        </p:nvSpPr>
        <p:spPr>
          <a:xfrm>
            <a:off x="2499657" y="2644910"/>
            <a:ext cx="1550076" cy="368300"/>
          </a:xfrm>
          <a:prstGeom prst="rect">
            <a:avLst/>
          </a:prstGeom>
          <a:noFill/>
        </p:spPr>
        <p:txBody>
          <a:bodyPr wrap="square" rtlCol="0">
            <a:spAutoFit/>
          </a:bodyPr>
          <a:lstStyle/>
          <a:p>
            <a:r>
              <a:rPr lang="zh-TW" altLang="en-US" dirty="0">
                <a:solidFill>
                  <a:schemeClr val="accent4"/>
                </a:solidFill>
              </a:rPr>
              <a:t>請輸入文字</a:t>
            </a:r>
            <a:endParaRPr lang="zh-TW" altLang="en-US" dirty="0">
              <a:solidFill>
                <a:schemeClr val="accent4"/>
              </a:solidFill>
            </a:endParaRPr>
          </a:p>
        </p:txBody>
      </p:sp>
      <p:graphicFrame>
        <p:nvGraphicFramePr>
          <p:cNvPr id="4" name="圖表 3"/>
          <p:cNvGraphicFramePr/>
          <p:nvPr/>
        </p:nvGraphicFramePr>
        <p:xfrm>
          <a:off x="8433090" y="1248566"/>
          <a:ext cx="2758517" cy="4717358"/>
        </p:xfrm>
        <a:graphic>
          <a:graphicData uri="http://schemas.openxmlformats.org/drawingml/2006/chart">
            <c:chart xmlns:c="http://schemas.openxmlformats.org/drawingml/2006/chart" xmlns:r="http://schemas.openxmlformats.org/officeDocument/2006/relationships" r:id="rId2"/>
          </a:graphicData>
        </a:graphic>
      </p:graphicFrame>
      <p:sp>
        <p:nvSpPr>
          <p:cNvPr id="23" name="文字方塊 22"/>
          <p:cNvSpPr txBox="1"/>
          <p:nvPr/>
        </p:nvSpPr>
        <p:spPr>
          <a:xfrm>
            <a:off x="2813240" y="1279344"/>
            <a:ext cx="5267290" cy="368300"/>
          </a:xfrm>
          <a:prstGeom prst="rect">
            <a:avLst/>
          </a:prstGeom>
          <a:noFill/>
        </p:spPr>
        <p:txBody>
          <a:bodyPr wrap="square" rtlCol="0">
            <a:spAutoFit/>
          </a:bodyPr>
          <a:lstStyle/>
          <a:p>
            <a:r>
              <a:rPr lang="zh-TW" altLang="en-US" dirty="0">
                <a:solidFill>
                  <a:schemeClr val="accent4"/>
                </a:solidFill>
              </a:rPr>
              <a:t>請輸入文字請輸入文字請輸入文字請輸入文字</a:t>
            </a:r>
            <a:endParaRPr lang="zh-TW" altLang="en-US" dirty="0">
              <a:solidFill>
                <a:schemeClr val="accent4"/>
              </a:solidFill>
            </a:endParaRPr>
          </a:p>
        </p:txBody>
      </p:sp>
      <p:sp>
        <p:nvSpPr>
          <p:cNvPr id="24" name="文字方塊 23"/>
          <p:cNvSpPr txBox="1"/>
          <p:nvPr/>
        </p:nvSpPr>
        <p:spPr>
          <a:xfrm>
            <a:off x="9114651" y="1248566"/>
            <a:ext cx="2076956" cy="398780"/>
          </a:xfrm>
          <a:prstGeom prst="rect">
            <a:avLst/>
          </a:prstGeom>
          <a:noFill/>
        </p:spPr>
        <p:txBody>
          <a:bodyPr wrap="square" rtlCol="0">
            <a:spAutoFit/>
          </a:bodyPr>
          <a:lstStyle/>
          <a:p>
            <a:r>
              <a:rPr lang="zh-TW" altLang="en-US" sz="2000" dirty="0">
                <a:solidFill>
                  <a:schemeClr val="accent4"/>
                </a:solidFill>
                <a:latin typeface="+mj-ea"/>
                <a:ea typeface="+mj-ea"/>
              </a:rPr>
              <a:t>請輸入小標題</a:t>
            </a:r>
            <a:endParaRPr lang="zh-TW" altLang="en-US" sz="2000" dirty="0">
              <a:solidFill>
                <a:schemeClr val="accent4"/>
              </a:solidFill>
              <a:latin typeface="+mj-ea"/>
              <a:ea typeface="+mj-ea"/>
            </a:endParaRPr>
          </a:p>
        </p:txBody>
      </p:sp>
      <p:cxnSp>
        <p:nvCxnSpPr>
          <p:cNvPr id="16" name="直線接點 15"/>
          <p:cNvCxnSpPr/>
          <p:nvPr/>
        </p:nvCxnSpPr>
        <p:spPr>
          <a:xfrm>
            <a:off x="8299048" y="6021387"/>
            <a:ext cx="2953089" cy="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天空, 室外 的圖片&#10;&#10;自動產生的描述"/>
          <p:cNvPicPr>
            <a:picLocks noChangeAspect="1"/>
          </p:cNvPicPr>
          <p:nvPr/>
        </p:nvPicPr>
        <p:blipFill rotWithShape="1">
          <a:blip r:embed="rId1">
            <a:extLst>
              <a:ext uri="{28A0092B-C50C-407E-A947-70E740481C1C}">
                <a14:useLocalDpi xmlns:a14="http://schemas.microsoft.com/office/drawing/2010/main" val="0"/>
              </a:ext>
            </a:extLst>
          </a:blip>
          <a:srcRect l="14151" r="41724"/>
          <a:stretch>
            <a:fillRect/>
          </a:stretch>
        </p:blipFill>
        <p:spPr>
          <a:xfrm flipH="1">
            <a:off x="7644329" y="0"/>
            <a:ext cx="4547669" cy="6858000"/>
          </a:xfrm>
          <a:prstGeom prst="rect">
            <a:avLst/>
          </a:prstGeom>
        </p:spPr>
      </p:pic>
      <p:sp>
        <p:nvSpPr>
          <p:cNvPr id="35" name="矩形: 圓角 34"/>
          <p:cNvSpPr/>
          <p:nvPr/>
        </p:nvSpPr>
        <p:spPr>
          <a:xfrm>
            <a:off x="2794243" y="4015814"/>
            <a:ext cx="4581917" cy="2005574"/>
          </a:xfrm>
          <a:prstGeom prst="roundRect">
            <a:avLst>
              <a:gd name="adj" fmla="val 5701"/>
            </a:avLst>
          </a:prstGeom>
          <a:solidFill>
            <a:srgbClr val="F6F6F6"/>
          </a:solidFill>
          <a:ln>
            <a:noFill/>
          </a:ln>
          <a:effectLst>
            <a:outerShdw blurRad="279400" dist="266700" dir="2700000" sx="95000" sy="95000" algn="tl"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dirty="0">
              <a:solidFill>
                <a:srgbClr val="FFFFFF"/>
              </a:solidFill>
              <a:latin typeface="Arial" panose="020B0604020202020204"/>
              <a:ea typeface="思源黑体 CN Light" panose="020B0300000000000000" charset="-122"/>
            </a:endParaRPr>
          </a:p>
        </p:txBody>
      </p:sp>
      <p:sp>
        <p:nvSpPr>
          <p:cNvPr id="36" name="文字方塊 35"/>
          <p:cNvSpPr txBox="1"/>
          <p:nvPr/>
        </p:nvSpPr>
        <p:spPr>
          <a:xfrm>
            <a:off x="3777658" y="4514289"/>
            <a:ext cx="3488636" cy="922020"/>
          </a:xfrm>
          <a:prstGeom prst="rect">
            <a:avLst/>
          </a:prstGeom>
          <a:noFill/>
        </p:spPr>
        <p:txBody>
          <a:bodyPr wrap="square" rtlCol="0">
            <a:spAutoFit/>
          </a:bodyPr>
          <a:lstStyle/>
          <a:p>
            <a:r>
              <a:rPr lang="zh-TW" altLang="en-US" dirty="0">
                <a:solidFill>
                  <a:schemeClr val="accent4"/>
                </a:solidFill>
              </a:rPr>
              <a:t>請輸入文字請輸入文字請輸入文字請輸入文字請輸入文字請輸入文字請輸入文字請輸入文字</a:t>
            </a:r>
            <a:endParaRPr lang="zh-TW" altLang="en-US" dirty="0">
              <a:solidFill>
                <a:schemeClr val="accent4"/>
              </a:solidFill>
            </a:endParaRPr>
          </a:p>
        </p:txBody>
      </p:sp>
      <p:sp>
        <p:nvSpPr>
          <p:cNvPr id="28" name="矩形: 圓角 27"/>
          <p:cNvSpPr/>
          <p:nvPr/>
        </p:nvSpPr>
        <p:spPr>
          <a:xfrm>
            <a:off x="2794243" y="1382688"/>
            <a:ext cx="4581917" cy="2005574"/>
          </a:xfrm>
          <a:prstGeom prst="roundRect">
            <a:avLst>
              <a:gd name="adj" fmla="val 5701"/>
            </a:avLst>
          </a:prstGeom>
          <a:solidFill>
            <a:srgbClr val="F6F6F6"/>
          </a:solidFill>
          <a:ln>
            <a:noFill/>
          </a:ln>
          <a:effectLst>
            <a:outerShdw blurRad="279400" dist="266700" dir="2700000" sx="95000" sy="95000" algn="tl"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dirty="0">
              <a:solidFill>
                <a:srgbClr val="FFFFFF"/>
              </a:solidFill>
              <a:latin typeface="Arial" panose="020B0604020202020204"/>
              <a:ea typeface="思源黑体 CN Light" panose="020B0300000000000000" charset="-122"/>
            </a:endParaRPr>
          </a:p>
        </p:txBody>
      </p:sp>
      <p:sp>
        <p:nvSpPr>
          <p:cNvPr id="34" name="文字方塊 33"/>
          <p:cNvSpPr txBox="1"/>
          <p:nvPr/>
        </p:nvSpPr>
        <p:spPr>
          <a:xfrm>
            <a:off x="657903" y="435892"/>
            <a:ext cx="1605280" cy="521970"/>
          </a:xfrm>
          <a:prstGeom prst="rect">
            <a:avLst/>
          </a:prstGeom>
          <a:noFill/>
        </p:spPr>
        <p:txBody>
          <a:bodyPr wrap="none" rtlCol="0">
            <a:spAutoFit/>
          </a:bodyPr>
          <a:lstStyle/>
          <a:p>
            <a:r>
              <a:rPr lang="zh-TW" altLang="en-US" sz="2800" dirty="0">
                <a:latin typeface="+mj-ea"/>
                <a:ea typeface="+mj-ea"/>
              </a:rPr>
              <a:t>請輸標題</a:t>
            </a:r>
            <a:endParaRPr lang="zh-TW" altLang="en-US" sz="2800" dirty="0">
              <a:latin typeface="+mj-ea"/>
              <a:ea typeface="+mj-ea"/>
            </a:endParaRPr>
          </a:p>
        </p:txBody>
      </p:sp>
      <p:pic>
        <p:nvPicPr>
          <p:cNvPr id="40" name="圖片 39" descr="一張含有 建築物, 超高層建築, 藍色, 城市 的圖片&#10;&#10;自動產生的描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274" y="1392430"/>
            <a:ext cx="2376273" cy="1995832"/>
          </a:xfrm>
          <a:prstGeom prst="rect">
            <a:avLst/>
          </a:prstGeom>
        </p:spPr>
      </p:pic>
      <p:sp>
        <p:nvSpPr>
          <p:cNvPr id="29" name="文字方塊 28"/>
          <p:cNvSpPr txBox="1"/>
          <p:nvPr/>
        </p:nvSpPr>
        <p:spPr>
          <a:xfrm>
            <a:off x="3777658" y="1881163"/>
            <a:ext cx="3488636" cy="922020"/>
          </a:xfrm>
          <a:prstGeom prst="rect">
            <a:avLst/>
          </a:prstGeom>
          <a:noFill/>
        </p:spPr>
        <p:txBody>
          <a:bodyPr wrap="square" rtlCol="0">
            <a:spAutoFit/>
          </a:bodyPr>
          <a:lstStyle/>
          <a:p>
            <a:r>
              <a:rPr lang="zh-TW" altLang="en-US" dirty="0">
                <a:solidFill>
                  <a:schemeClr val="accent4"/>
                </a:solidFill>
              </a:rPr>
              <a:t>請輸入文字請輸入文字請輸入文字請輸入文字請輸入文字請輸入文字請輸入文字請輸入文字</a:t>
            </a:r>
            <a:endParaRPr lang="zh-TW" altLang="en-US" dirty="0">
              <a:solidFill>
                <a:schemeClr val="accent4"/>
              </a:solidFill>
            </a:endParaRPr>
          </a:p>
        </p:txBody>
      </p:sp>
      <p:pic>
        <p:nvPicPr>
          <p:cNvPr id="3" name="圖片 2" descr="一張含有 室外, 建築物, 直式, 城市 的圖片&#10;&#10;自動產生的描述"/>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269" y="4034530"/>
            <a:ext cx="2374488" cy="1986858"/>
          </a:xfrm>
          <a:prstGeom prst="rect">
            <a:avLst/>
          </a:prstGeom>
        </p:spPr>
      </p:pic>
      <p:sp>
        <p:nvSpPr>
          <p:cNvPr id="52" name="矩形 51"/>
          <p:cNvSpPr/>
          <p:nvPr/>
        </p:nvSpPr>
        <p:spPr>
          <a:xfrm>
            <a:off x="796133" y="1381275"/>
            <a:ext cx="2367939" cy="2005573"/>
          </a:xfrm>
          <a:prstGeom prst="rect">
            <a:avLst/>
          </a:prstGeom>
          <a:solidFill>
            <a:schemeClr val="accent4">
              <a:lumMod val="90000"/>
              <a:lumOff val="1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TW" altLang="en-US" sz="1800" b="0" i="0" u="none" strike="noStrike" kern="1200" cap="none" spc="0" normalizeH="0" baseline="0" noProof="0" dirty="0">
              <a:ln>
                <a:noFill/>
              </a:ln>
              <a:solidFill>
                <a:srgbClr val="FFFFFF"/>
              </a:solidFill>
              <a:effectLst/>
              <a:uLnTx/>
              <a:uFillTx/>
              <a:latin typeface="Arial" panose="020B0604020202020204"/>
              <a:ea typeface="思源黑体 CN Light" panose="020B0300000000000000" charset="-122"/>
              <a:cs typeface="+mn-cs"/>
            </a:endParaRPr>
          </a:p>
        </p:txBody>
      </p:sp>
      <p:sp>
        <p:nvSpPr>
          <p:cNvPr id="53" name="矩形 52"/>
          <p:cNvSpPr/>
          <p:nvPr/>
        </p:nvSpPr>
        <p:spPr>
          <a:xfrm>
            <a:off x="808036" y="4024787"/>
            <a:ext cx="2367939" cy="2005573"/>
          </a:xfrm>
          <a:prstGeom prst="rect">
            <a:avLst/>
          </a:prstGeom>
          <a:solidFill>
            <a:schemeClr val="accent4">
              <a:lumMod val="90000"/>
              <a:lumOff val="1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TW" altLang="en-US" sz="1800" b="0" i="0" u="none" strike="noStrike" kern="1200" cap="none" spc="0" normalizeH="0" baseline="0" noProof="0" dirty="0">
              <a:ln>
                <a:noFill/>
              </a:ln>
              <a:solidFill>
                <a:srgbClr val="FFFFFF"/>
              </a:solidFill>
              <a:effectLst/>
              <a:uLnTx/>
              <a:uFillTx/>
              <a:latin typeface="Arial" panose="020B0604020202020204"/>
              <a:ea typeface="思源黑体 CN Light" panose="020B0300000000000000" charset="-122"/>
              <a:cs typeface="+mn-cs"/>
            </a:endParaRPr>
          </a:p>
        </p:txBody>
      </p:sp>
      <p:cxnSp>
        <p:nvCxnSpPr>
          <p:cNvPr id="59" name="直線接點 58"/>
          <p:cNvCxnSpPr/>
          <p:nvPr/>
        </p:nvCxnSpPr>
        <p:spPr>
          <a:xfrm flipV="1">
            <a:off x="7299960" y="1909465"/>
            <a:ext cx="0" cy="104709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 name="群組 5"/>
          <p:cNvGrpSpPr/>
          <p:nvPr/>
        </p:nvGrpSpPr>
        <p:grpSpPr>
          <a:xfrm>
            <a:off x="2742453" y="1909465"/>
            <a:ext cx="767035" cy="767035"/>
            <a:chOff x="1511825" y="2609233"/>
            <a:chExt cx="767035" cy="767035"/>
          </a:xfrm>
        </p:grpSpPr>
        <p:sp>
          <p:nvSpPr>
            <p:cNvPr id="30" name="矩形: 圆角 1"/>
            <p:cNvSpPr/>
            <p:nvPr/>
          </p:nvSpPr>
          <p:spPr>
            <a:xfrm>
              <a:off x="1511825" y="2609233"/>
              <a:ext cx="767035" cy="767035"/>
            </a:xfrm>
            <a:prstGeom prst="ellipse">
              <a:avLst/>
            </a:prstGeom>
            <a:gradFill flip="none" rotWithShape="1">
              <a:gsLst>
                <a:gs pos="0">
                  <a:schemeClr val="accent1"/>
                </a:gs>
                <a:gs pos="53000">
                  <a:schemeClr val="accent3"/>
                </a:gs>
                <a:gs pos="100000">
                  <a:schemeClr val="accent3"/>
                </a:gs>
              </a:gsLst>
              <a:lin ang="2700000" scaled="1"/>
              <a:tileRect/>
            </a:gradFill>
            <a:ln>
              <a:noFill/>
            </a:ln>
            <a:effectLst>
              <a:outerShdw blurRad="381000" dist="254000" dir="2700000" sx="93000" sy="93000" algn="tl" rotWithShape="0">
                <a:srgbClr val="0868DE">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33" name="文字方塊 32"/>
            <p:cNvSpPr txBox="1"/>
            <p:nvPr/>
          </p:nvSpPr>
          <p:spPr>
            <a:xfrm>
              <a:off x="1731675" y="2792695"/>
              <a:ext cx="323850" cy="398780"/>
            </a:xfrm>
            <a:prstGeom prst="rect">
              <a:avLst/>
            </a:prstGeom>
            <a:noFill/>
          </p:spPr>
          <p:txBody>
            <a:bodyPr wrap="none" rtlCol="0">
              <a:spAutoFit/>
            </a:bodyPr>
            <a:lstStyle/>
            <a:p>
              <a:r>
                <a:rPr lang="en-US" altLang="zh-TW" sz="2000" dirty="0">
                  <a:solidFill>
                    <a:schemeClr val="bg1"/>
                  </a:solidFill>
                </a:rPr>
                <a:t>1</a:t>
              </a:r>
              <a:endParaRPr lang="zh-TW" altLang="en-US" sz="2000" dirty="0">
                <a:solidFill>
                  <a:schemeClr val="bg1"/>
                </a:solidFill>
              </a:endParaRPr>
            </a:p>
          </p:txBody>
        </p:sp>
      </p:grpSp>
      <p:grpSp>
        <p:nvGrpSpPr>
          <p:cNvPr id="62" name="群組 61"/>
          <p:cNvGrpSpPr/>
          <p:nvPr/>
        </p:nvGrpSpPr>
        <p:grpSpPr>
          <a:xfrm>
            <a:off x="2742453" y="4644055"/>
            <a:ext cx="767035" cy="767035"/>
            <a:chOff x="1511825" y="2609233"/>
            <a:chExt cx="767035" cy="767035"/>
          </a:xfrm>
        </p:grpSpPr>
        <p:sp>
          <p:nvSpPr>
            <p:cNvPr id="63" name="矩形: 圆角 1"/>
            <p:cNvSpPr/>
            <p:nvPr/>
          </p:nvSpPr>
          <p:spPr>
            <a:xfrm>
              <a:off x="1511825" y="2609233"/>
              <a:ext cx="767035" cy="767035"/>
            </a:xfrm>
            <a:prstGeom prst="ellipse">
              <a:avLst/>
            </a:prstGeom>
            <a:gradFill flip="none" rotWithShape="1">
              <a:gsLst>
                <a:gs pos="0">
                  <a:schemeClr val="accent1"/>
                </a:gs>
                <a:gs pos="53000">
                  <a:schemeClr val="accent3"/>
                </a:gs>
                <a:gs pos="100000">
                  <a:schemeClr val="accent3"/>
                </a:gs>
              </a:gsLst>
              <a:lin ang="2700000" scaled="1"/>
              <a:tileRect/>
            </a:gradFill>
            <a:ln>
              <a:noFill/>
            </a:ln>
            <a:effectLst>
              <a:outerShdw blurRad="381000" dist="254000" dir="2700000" sx="93000" sy="93000" algn="tl" rotWithShape="0">
                <a:srgbClr val="0868DE">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64" name="文字方塊 63"/>
            <p:cNvSpPr txBox="1"/>
            <p:nvPr/>
          </p:nvSpPr>
          <p:spPr>
            <a:xfrm>
              <a:off x="1731675" y="2792695"/>
              <a:ext cx="323850" cy="398780"/>
            </a:xfrm>
            <a:prstGeom prst="rect">
              <a:avLst/>
            </a:prstGeom>
            <a:noFill/>
          </p:spPr>
          <p:txBody>
            <a:bodyPr wrap="none" rtlCol="0">
              <a:spAutoFit/>
            </a:bodyPr>
            <a:lstStyle/>
            <a:p>
              <a:r>
                <a:rPr lang="en-US" altLang="zh-TW" sz="2000" dirty="0">
                  <a:solidFill>
                    <a:schemeClr val="bg1"/>
                  </a:solidFill>
                </a:rPr>
                <a:t>2</a:t>
              </a:r>
              <a:endParaRPr lang="zh-TW" altLang="en-US" sz="2000" dirty="0">
                <a:solidFill>
                  <a:schemeClr val="bg1"/>
                </a:solidFill>
              </a:endParaRPr>
            </a:p>
          </p:txBody>
        </p:sp>
      </p:grpSp>
      <p:cxnSp>
        <p:nvCxnSpPr>
          <p:cNvPr id="39" name="直線接點 38"/>
          <p:cNvCxnSpPr/>
          <p:nvPr/>
        </p:nvCxnSpPr>
        <p:spPr>
          <a:xfrm flipV="1">
            <a:off x="7299960" y="4514289"/>
            <a:ext cx="0" cy="107879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7637190" y="0"/>
            <a:ext cx="4554808" cy="6858000"/>
          </a:xfrm>
          <a:prstGeom prst="rect">
            <a:avLst/>
          </a:prstGeom>
          <a:solidFill>
            <a:schemeClr val="accent4">
              <a:lumMod val="90000"/>
              <a:lumOff val="1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TW" altLang="en-US" sz="1800" b="0" i="0" u="none" strike="noStrike" kern="1200" cap="none" spc="0" normalizeH="0" baseline="0" noProof="0" dirty="0">
              <a:ln>
                <a:noFill/>
              </a:ln>
              <a:solidFill>
                <a:srgbClr val="FFFFFF"/>
              </a:solidFill>
              <a:effectLst/>
              <a:uLnTx/>
              <a:uFillTx/>
              <a:latin typeface="Arial" panose="020B0604020202020204"/>
              <a:ea typeface="思源黑体 CN Light" panose="020B0300000000000000" charset="-122"/>
              <a:cs typeface="+mn-cs"/>
            </a:endParaRPr>
          </a:p>
        </p:txBody>
      </p:sp>
      <p:cxnSp>
        <p:nvCxnSpPr>
          <p:cNvPr id="49" name="直線接點 48"/>
          <p:cNvCxnSpPr/>
          <p:nvPr/>
        </p:nvCxnSpPr>
        <p:spPr>
          <a:xfrm flipV="1">
            <a:off x="7637190"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ags/tag1.xml><?xml version="1.0" encoding="utf-8"?>
<p:tagLst xmlns:p="http://schemas.openxmlformats.org/presentationml/2006/main">
  <p:tag name="COMMONDATA" val="eyJoZGlkIjoiNDM4MDk4M2FhMDRmMmQyMDdjYzQ2N2EwNGM3YmI3NWYifQ=="/>
</p:tagLst>
</file>

<file path=ppt/theme/theme1.xml><?xml version="1.0" encoding="utf-8"?>
<a:theme xmlns:a="http://schemas.openxmlformats.org/drawingml/2006/main" name="Office 佈景主題">
  <a:themeElements>
    <a:clrScheme name="藍色模板">
      <a:dk1>
        <a:srgbClr val="002060"/>
      </a:dk1>
      <a:lt1>
        <a:srgbClr val="FFFFFF"/>
      </a:lt1>
      <a:dk2>
        <a:srgbClr val="002D89"/>
      </a:dk2>
      <a:lt2>
        <a:srgbClr val="E7E6E6"/>
      </a:lt2>
      <a:accent1>
        <a:srgbClr val="0BD0E3"/>
      </a:accent1>
      <a:accent2>
        <a:srgbClr val="0084CD"/>
      </a:accent2>
      <a:accent3>
        <a:srgbClr val="0084CD"/>
      </a:accent3>
      <a:accent4>
        <a:srgbClr val="002060"/>
      </a:accent4>
      <a:accent5>
        <a:srgbClr val="5B9BD5"/>
      </a:accent5>
      <a:accent6>
        <a:srgbClr val="70AD47"/>
      </a:accent6>
      <a:hlink>
        <a:srgbClr val="0563C1"/>
      </a:hlink>
      <a:folHlink>
        <a:srgbClr val="954F72"/>
      </a:folHlink>
    </a:clrScheme>
    <a:fontScheme name="自訂 1">
      <a:majorFont>
        <a:latin typeface="Aharoni"/>
        <a:ea typeface="思源黑体 CN Bold"/>
        <a:cs typeface=""/>
      </a:majorFont>
      <a:minorFont>
        <a:latin typeface="Arial"/>
        <a:ea typeface="思源黑体 CN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1619</Words>
  <Application>WPS 演示</Application>
  <PresentationFormat>寬螢幕</PresentationFormat>
  <Paragraphs>429</Paragraphs>
  <Slides>20</Slides>
  <Notes>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20</vt:i4>
      </vt:variant>
    </vt:vector>
  </HeadingPairs>
  <TitlesOfParts>
    <vt:vector size="39" baseType="lpstr">
      <vt:lpstr>Arial</vt:lpstr>
      <vt:lpstr>SimSun</vt:lpstr>
      <vt:lpstr>Wingdings</vt:lpstr>
      <vt:lpstr>Arial</vt:lpstr>
      <vt:lpstr>思源黑体 CN Light</vt:lpstr>
      <vt:lpstr>思源黑体 CN Bold</vt:lpstr>
      <vt:lpstr>Microsoft YaHei</vt:lpstr>
      <vt:lpstr>Arial Unicode MS</vt:lpstr>
      <vt:lpstr>Aharoni</vt:lpstr>
      <vt:lpstr>Game of Thrones</vt:lpstr>
      <vt:lpstr>Calibri</vt:lpstr>
      <vt:lpstr>Roboto Regular</vt:lpstr>
      <vt:lpstr>思源黑体 CN Regular</vt:lpstr>
      <vt:lpstr>DengXian</vt:lpstr>
      <vt:lpstr>OPPOSans B</vt:lpstr>
      <vt:lpstr>Rockwell Extra Bold</vt:lpstr>
      <vt:lpstr>FZLanTingHeiS-R-GB</vt:lpstr>
      <vt:lpstr>Roboto</vt:lpstr>
      <vt:lpstr>Office 佈景主題</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堃豪 吳</dc:creator>
  <cp:lastModifiedBy>吴堃豪</cp:lastModifiedBy>
  <cp:revision>44</cp:revision>
  <dcterms:created xsi:type="dcterms:W3CDTF">2022-05-20T00:55:00Z</dcterms:created>
  <dcterms:modified xsi:type="dcterms:W3CDTF">2022-05-23T23:47:02Z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EF4565DF73C8432A840668916D69620B</vt:lpwstr>
  </property>
  <property fmtid="{D5CDD505-2E9C-101B-9397-08002B2CF9AE}" pid="3" name="KSOProductBuildVer">
    <vt:lpwstr>2052-11.1.0.11744</vt:lpwstr>
  </property>
</Properties>
</file>