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handoutMasterIdLst>
    <p:handoutMasterId r:id="rId24"/>
  </p:handoutMasterIdLst>
  <p:sldIdLst>
    <p:sldId id="949" r:id="rId3"/>
    <p:sldId id="953" r:id="rId4"/>
    <p:sldId id="954" r:id="rId5"/>
    <p:sldId id="956" r:id="rId6"/>
    <p:sldId id="955" r:id="rId7"/>
    <p:sldId id="952" r:id="rId8"/>
    <p:sldId id="957" r:id="rId9"/>
    <p:sldId id="959" r:id="rId10"/>
    <p:sldId id="960" r:id="rId11"/>
    <p:sldId id="961" r:id="rId12"/>
    <p:sldId id="962" r:id="rId13"/>
    <p:sldId id="963" r:id="rId14"/>
    <p:sldId id="964" r:id="rId15"/>
    <p:sldId id="965" r:id="rId16"/>
    <p:sldId id="966" r:id="rId17"/>
    <p:sldId id="967" r:id="rId18"/>
    <p:sldId id="968" r:id="rId19"/>
    <p:sldId id="969" r:id="rId20"/>
    <p:sldId id="958" r:id="rId21"/>
    <p:sldId id="971" r:id="rId22"/>
  </p:sldIdLst>
  <p:sldSz cx="12192000" cy="6858000"/>
  <p:notesSz cx="6797675" cy="9926320"/>
  <p:custDataLst>
    <p:tags r:id="rId29"/>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P" initials="C" lastIdx="6" clrIdx="0"/>
  <p:cmAuthor id="7" name="1206988966@qq.com" initials="1" lastIdx="1" clrIdx="2"/>
  <p:cmAuthor id="1" name="Administrator" initials="A" lastIdx="1" clrIdx="0"/>
  <p:cmAuthor id="8" name="姜伟光" initials="姜" lastIdx="1" clrIdx="0"/>
  <p:cmAuthor id="9" name="User" initials="U" lastIdx="1" clrIdx="4"/>
  <p:cmAuthor id="2" name="Dell" initials="D" lastIdx="1" clrIdx="1"/>
  <p:cmAuthor id="3" name="lenovo" initials="l" lastIdx="6" clrIdx="2"/>
  <p:cmAuthor id="10" name="何东升" initials="东升" lastIdx="1" clrIdx="6"/>
  <p:cmAuthor id="4" name="未知用户1" initials="未知用户1" lastIdx="11" clrIdx="5"/>
  <p:cmAuthor id="5" name="作者" initials="A" lastIdx="0" clrIdx="2"/>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C9EEA"/>
    <a:srgbClr val="014AE0"/>
    <a:srgbClr val="082766"/>
    <a:srgbClr val="EDC348"/>
    <a:srgbClr val="202020"/>
    <a:srgbClr val="323232"/>
    <a:srgbClr val="CC3300"/>
    <a:srgbClr val="CC0000"/>
    <a:srgbClr val="FF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94660"/>
  </p:normalViewPr>
  <p:slideViewPr>
    <p:cSldViewPr snapToGrid="0" showGuides="1">
      <p:cViewPr varScale="1">
        <p:scale>
          <a:sx n="55" d="100"/>
          <a:sy n="55" d="100"/>
        </p:scale>
        <p:origin x="1068" y="44"/>
      </p:cViewPr>
      <p:guideLst>
        <p:guide orient="horz" pos="2205"/>
        <p:guide pos="3908"/>
      </p:guideLst>
    </p:cSldViewPr>
  </p:slideViewPr>
  <p:notesTextViewPr>
    <p:cViewPr>
      <p:scale>
        <a:sx n="3" d="2"/>
        <a:sy n="3" d="2"/>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7.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0446085171437748"/>
          <c:y val="0.167041744773509"/>
          <c:w val="0.91521961066833"/>
          <c:h val="0.657289062382046"/>
        </c:manualLayout>
      </c:layout>
      <c:barChart>
        <c:barDir val="col"/>
        <c:grouping val="clustered"/>
        <c:varyColors val="0"/>
        <c:ser>
          <c:idx val="0"/>
          <c:order val="0"/>
          <c:tx>
            <c:strRef>
              <c:f>Sheet1!$B$1</c:f>
              <c:strCache>
                <c:ptCount val="1"/>
                <c:pt idx="0">
                  <c:v>市场规模（万亿元）</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accent1"/>
                    </a:solidFill>
                    <a:latin typeface="D-DIN" panose="020B0504030202030204" pitchFamily="34" charset="0"/>
                    <a:ea typeface="OPPOSans M" panose="00020600040101010101" pitchFamily="18" charset="-122"/>
                    <a:cs typeface="OPPOSans M" panose="00020600040101010101" pitchFamily="18"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20XX</c:v>
                </c:pt>
                <c:pt idx="1">
                  <c:v>20XX</c:v>
                </c:pt>
                <c:pt idx="2">
                  <c:v>20XX</c:v>
                </c:pt>
                <c:pt idx="3">
                  <c:v>20XX</c:v>
                </c:pt>
                <c:pt idx="4">
                  <c:v>20XX</c:v>
                </c:pt>
              </c:strCache>
            </c:strRef>
          </c:cat>
          <c:val>
            <c:numRef>
              <c:f>Sheet1!$B$2:$B$6</c:f>
              <c:numCache>
                <c:formatCode>General</c:formatCode>
                <c:ptCount val="5"/>
                <c:pt idx="0">
                  <c:v>1.62</c:v>
                </c:pt>
                <c:pt idx="1">
                  <c:v>1.86</c:v>
                </c:pt>
                <c:pt idx="2">
                  <c:v>2.03</c:v>
                </c:pt>
                <c:pt idx="3">
                  <c:v>2.24</c:v>
                </c:pt>
                <c:pt idx="4">
                  <c:v>2.47</c:v>
                </c:pt>
              </c:numCache>
            </c:numRef>
          </c:val>
        </c:ser>
        <c:dLbls>
          <c:showLegendKey val="0"/>
          <c:showVal val="0"/>
          <c:showCatName val="0"/>
          <c:showSerName val="0"/>
          <c:showPercent val="0"/>
          <c:showBubbleSize val="0"/>
        </c:dLbls>
        <c:gapWidth val="247"/>
        <c:axId val="476891712"/>
        <c:axId val="476908768"/>
      </c:barChart>
      <c:lineChart>
        <c:grouping val="standard"/>
        <c:varyColors val="0"/>
        <c:ser>
          <c:idx val="1"/>
          <c:order val="1"/>
          <c:tx>
            <c:strRef>
              <c:f>Sheet1!$C$1</c:f>
              <c:strCache>
                <c:ptCount val="1"/>
                <c:pt idx="0">
                  <c:v>增速（%）</c:v>
                </c:pt>
              </c:strCache>
            </c:strRef>
          </c:tx>
          <c:spPr>
            <a:ln w="34925" cap="rnd">
              <a:solidFill>
                <a:schemeClr val="accent5"/>
              </a:solidFill>
              <a:round/>
            </a:ln>
            <a:effectLst/>
          </c:spPr>
          <c:marker>
            <c:symbol val="circle"/>
            <c:size val="8"/>
            <c:spPr>
              <a:solidFill>
                <a:schemeClr val="bg1"/>
              </a:solidFill>
              <a:ln w="31750">
                <a:solidFill>
                  <a:schemeClr val="accent5"/>
                </a:solidFill>
                <a:round/>
              </a:ln>
              <a:effectLst/>
            </c:spPr>
          </c:marker>
          <c:dLbls>
            <c:spPr>
              <a:solidFill>
                <a:schemeClr val="lt1"/>
              </a:solidFill>
              <a:ln>
                <a:solidFill>
                  <a:schemeClr val="accent5"/>
                </a:solidFill>
              </a:ln>
              <a:effectLst/>
            </c:spPr>
            <c:txPr>
              <a:bodyPr rot="0" spcFirstLastPara="1" vertOverflow="clip" horzOverflow="clip" vert="horz" wrap="square" lIns="36576" tIns="18288" rIns="36576" bIns="18288" anchor="ctr" anchorCtr="1">
                <a:spAutoFit/>
              </a:bodyPr>
              <a:lstStyle/>
              <a:p>
                <a:pPr>
                  <a:defRPr lang="zh-CN" sz="1400" b="0" i="0" u="none" strike="noStrike" kern="1200" baseline="0">
                    <a:solidFill>
                      <a:schemeClr val="accent5"/>
                    </a:solidFill>
                    <a:latin typeface="D-DIN" panose="020B0504030202030204" pitchFamily="34" charset="0"/>
                    <a:ea typeface="OPPOSans M" panose="00020600040101010101" pitchFamily="18" charset="-122"/>
                    <a:cs typeface="OPPOSans M" panose="00020600040101010101" pitchFamily="18" charset="-122"/>
                  </a:defRPr>
                </a:pPr>
              </a:p>
            </c:txPr>
            <c:dLblPos val="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20XX</c:v>
                </c:pt>
                <c:pt idx="1">
                  <c:v>20XX</c:v>
                </c:pt>
                <c:pt idx="2">
                  <c:v>20XX</c:v>
                </c:pt>
                <c:pt idx="3">
                  <c:v>20XX</c:v>
                </c:pt>
                <c:pt idx="4">
                  <c:v>20XX</c:v>
                </c:pt>
              </c:strCache>
            </c:strRef>
          </c:cat>
          <c:val>
            <c:numRef>
              <c:f>Sheet1!$C$2:$C$6</c:f>
              <c:numCache>
                <c:formatCode>General</c:formatCode>
                <c:ptCount val="5"/>
                <c:pt idx="0">
                  <c:v>14.1</c:v>
                </c:pt>
                <c:pt idx="1">
                  <c:v>15</c:v>
                </c:pt>
                <c:pt idx="2">
                  <c:v>8.8</c:v>
                </c:pt>
                <c:pt idx="3">
                  <c:v>10.6</c:v>
                </c:pt>
                <c:pt idx="4">
                  <c:v>10.3</c:v>
                </c:pt>
              </c:numCache>
            </c:numRef>
          </c:val>
          <c:smooth val="0"/>
        </c:ser>
        <c:dLbls>
          <c:showLegendKey val="0"/>
          <c:showVal val="0"/>
          <c:showCatName val="0"/>
          <c:showSerName val="0"/>
          <c:showPercent val="0"/>
          <c:showBubbleSize val="0"/>
        </c:dLbls>
        <c:marker val="1"/>
        <c:smooth val="0"/>
        <c:axId val="515429664"/>
        <c:axId val="515432992"/>
      </c:lineChart>
      <c:catAx>
        <c:axId val="4768917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0" i="0" u="none" strike="noStrike" kern="1200" baseline="0">
                <a:solidFill>
                  <a:schemeClr val="accent1"/>
                </a:solidFill>
                <a:latin typeface="D-DIN" panose="020B0504030202030204" pitchFamily="34" charset="0"/>
                <a:ea typeface="OPPOSans M" panose="00020600040101010101" pitchFamily="18" charset="-122"/>
                <a:cs typeface="OPPOSans M" panose="00020600040101010101" pitchFamily="18" charset="-122"/>
              </a:defRPr>
            </a:pPr>
          </a:p>
        </c:txPr>
        <c:crossAx val="476908768"/>
        <c:crosses val="autoZero"/>
        <c:auto val="1"/>
        <c:lblAlgn val="ctr"/>
        <c:lblOffset val="100"/>
        <c:noMultiLvlLbl val="0"/>
      </c:catAx>
      <c:valAx>
        <c:axId val="47690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p>
        </c:txPr>
        <c:crossAx val="476891712"/>
        <c:crosses val="autoZero"/>
        <c:crossBetween val="between"/>
      </c:valAx>
      <c:catAx>
        <c:axId val="515429664"/>
        <c:scaling>
          <c:orientation val="minMax"/>
        </c:scaling>
        <c:delete val="1"/>
        <c:axPos val="t"/>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baseline="0">
                <a:solidFill>
                  <a:schemeClr val="accent1"/>
                </a:solidFill>
                <a:latin typeface="+mn-lt"/>
                <a:ea typeface="+mn-ea"/>
                <a:cs typeface="+mn-cs"/>
              </a:defRPr>
            </a:pPr>
          </a:p>
        </c:txPr>
        <c:crossAx val="515432992"/>
        <c:crosses val="max"/>
        <c:auto val="1"/>
        <c:lblAlgn val="ctr"/>
        <c:lblOffset val="100"/>
        <c:noMultiLvlLbl val="0"/>
      </c:catAx>
      <c:valAx>
        <c:axId val="51543299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p>
        </c:txPr>
        <c:crossAx val="515429664"/>
        <c:crosses val="max"/>
        <c:crossBetween val="between"/>
      </c:valAx>
      <c:spPr>
        <a:noFill/>
        <a:ln>
          <a:noFill/>
        </a:ln>
        <a:effectLst/>
      </c:spPr>
    </c:plotArea>
    <c:legend>
      <c:legendPos val="b"/>
      <c:layout>
        <c:manualLayout>
          <c:xMode val="edge"/>
          <c:yMode val="edge"/>
          <c:x val="0.2829905975219"/>
          <c:y val="0.927791032565002"/>
          <c:w val="0.440877751852188"/>
          <c:h val="0.0722089674349977"/>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defRPr>
          </a:pPr>
        </a:p>
      </c:txPr>
    </c:legend>
    <c:plotVisOnly val="1"/>
    <c:dispBlanksAs val="gap"/>
    <c:showDLblsOverMax val="0"/>
  </c:chart>
  <c:spPr>
    <a:noFill/>
    <a:ln>
      <a:noFill/>
    </a:ln>
    <a:effectLst/>
  </c:spPr>
  <c:txPr>
    <a:bodyPr/>
    <a:lstStyle/>
    <a:p>
      <a:pPr>
        <a:defRPr lang="zh-CN">
          <a:solidFill>
            <a:schemeClr val="accent1"/>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3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2" y="4"/>
            <a:ext cx="2945406" cy="497333"/>
          </a:xfrm>
          <a:prstGeom prst="rect">
            <a:avLst/>
          </a:prstGeom>
        </p:spPr>
        <p:txBody>
          <a:bodyPr vert="horz" lIns="88185" tIns="44092" rIns="88185" bIns="44092" rtlCol="0"/>
          <a:lstStyle>
            <a:lvl1pPr algn="l" eaLnBrk="1" fontAlgn="auto" hangingPunct="1">
              <a:defRPr sz="1200" noProof="1"/>
            </a:lvl1pPr>
          </a:lstStyle>
          <a:p>
            <a:pPr defTabSz="882015">
              <a:defRPr/>
            </a:pPr>
            <a:endParaRPr lang="zh-CN" altLang="en-US"/>
          </a:p>
        </p:txBody>
      </p:sp>
      <p:sp>
        <p:nvSpPr>
          <p:cNvPr id="3" name="日期占位符 2"/>
          <p:cNvSpPr>
            <a:spLocks noGrp="1"/>
          </p:cNvSpPr>
          <p:nvPr>
            <p:ph type="dt" sz="quarter" idx="1"/>
          </p:nvPr>
        </p:nvSpPr>
        <p:spPr>
          <a:xfrm>
            <a:off x="3850754" y="4"/>
            <a:ext cx="2945406" cy="497333"/>
          </a:xfrm>
          <a:prstGeom prst="rect">
            <a:avLst/>
          </a:prstGeom>
        </p:spPr>
        <p:txBody>
          <a:bodyPr vert="horz" lIns="88185" tIns="44092" rIns="88185" bIns="44092" rtlCol="0"/>
          <a:lstStyle>
            <a:lvl1pPr algn="r" eaLnBrk="1" fontAlgn="auto" hangingPunct="1">
              <a:defRPr sz="1200" noProof="1">
                <a:latin typeface="+mn-lt"/>
                <a:ea typeface="+mn-ea"/>
              </a:defRPr>
            </a:lvl1pPr>
          </a:lstStyle>
          <a:p>
            <a:pPr defTabSz="882015">
              <a:defRPr/>
            </a:pPr>
            <a:endParaRPr lang="zh-CN" altLang="en-US">
              <a:latin typeface="Arial" panose="020B0604020202020204" pitchFamily="34" charset="0"/>
              <a:ea typeface="Microsoft YaHei" panose="020B0503020204020204" pitchFamily="34" charset="-122"/>
            </a:endParaRPr>
          </a:p>
        </p:txBody>
      </p:sp>
      <p:sp>
        <p:nvSpPr>
          <p:cNvPr id="4" name="页脚占位符 3"/>
          <p:cNvSpPr>
            <a:spLocks noGrp="1"/>
          </p:cNvSpPr>
          <p:nvPr>
            <p:ph type="ftr" sz="quarter" idx="2"/>
          </p:nvPr>
        </p:nvSpPr>
        <p:spPr>
          <a:xfrm>
            <a:off x="2" y="9427766"/>
            <a:ext cx="2945406" cy="498872"/>
          </a:xfrm>
          <a:prstGeom prst="rect">
            <a:avLst/>
          </a:prstGeom>
        </p:spPr>
        <p:txBody>
          <a:bodyPr vert="horz" lIns="88185" tIns="44092" rIns="88185" bIns="44092" rtlCol="0" anchor="b"/>
          <a:lstStyle>
            <a:lvl1pPr algn="l" eaLnBrk="1" fontAlgn="auto" hangingPunct="1">
              <a:defRPr sz="1200" noProof="1"/>
            </a:lvl1pPr>
          </a:lstStyle>
          <a:p>
            <a:pPr defTabSz="882015">
              <a:defRPr/>
            </a:pPr>
            <a:endParaRPr lang="zh-CN" altLang="en-US"/>
          </a:p>
        </p:txBody>
      </p:sp>
      <p:sp>
        <p:nvSpPr>
          <p:cNvPr id="5" name="灯片编号占位符 4"/>
          <p:cNvSpPr>
            <a:spLocks noGrp="1"/>
          </p:cNvSpPr>
          <p:nvPr>
            <p:ph type="sldNum" sz="quarter" idx="3"/>
          </p:nvPr>
        </p:nvSpPr>
        <p:spPr>
          <a:xfrm>
            <a:off x="3850754" y="9427766"/>
            <a:ext cx="2945406" cy="498872"/>
          </a:xfrm>
          <a:prstGeom prst="rect">
            <a:avLst/>
          </a:prstGeom>
        </p:spPr>
        <p:txBody>
          <a:bodyPr vert="horz" wrap="square" lIns="88185" tIns="44092" rIns="88185" bIns="44092" numCol="1" anchor="b" anchorCtr="0" compatLnSpc="1"/>
          <a:lstStyle/>
          <a:p>
            <a:pPr lvl="0" algn="r" eaLnBrk="1" hangingPunct="1"/>
            <a:fld id="{9A0DB2DC-4C9A-4742-B13C-FB6460FD3503}" type="slidenum">
              <a:rPr lang="en-US" altLang="en-US" sz="1200" dirty="0">
                <a:latin typeface="Calibri" panose="020F0502020204030204" pitchFamily="34" charset="0"/>
                <a:ea typeface="SimSun" panose="02010600030101010101" pitchFamily="2" charset="-122"/>
              </a:rPr>
            </a:fld>
            <a:endParaRPr lang="en-US" altLang="en-US" sz="1200" dirty="0">
              <a:latin typeface="Calibri" panose="020F0502020204030204" pitchFamily="34" charset="0"/>
              <a:ea typeface="SimSun" panose="02010600030101010101"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2" y="4"/>
            <a:ext cx="2945406" cy="497333"/>
          </a:xfrm>
          <a:prstGeom prst="rect">
            <a:avLst/>
          </a:prstGeom>
        </p:spPr>
        <p:txBody>
          <a:bodyPr vert="horz" lIns="88185" tIns="44092" rIns="88185" bIns="44092" rtlCol="0"/>
          <a:lstStyle>
            <a:lvl1pPr algn="l" eaLnBrk="1" fontAlgn="auto" hangingPunct="1">
              <a:defRPr sz="1200" noProof="1"/>
            </a:lvl1pPr>
          </a:lstStyle>
          <a:p>
            <a:pPr defTabSz="882015">
              <a:defRPr/>
            </a:pPr>
            <a:endParaRPr lang="zh-CN" altLang="en-US"/>
          </a:p>
        </p:txBody>
      </p:sp>
      <p:sp>
        <p:nvSpPr>
          <p:cNvPr id="3" name="日期占位符 2"/>
          <p:cNvSpPr>
            <a:spLocks noGrp="1"/>
          </p:cNvSpPr>
          <p:nvPr>
            <p:ph type="dt" idx="1"/>
          </p:nvPr>
        </p:nvSpPr>
        <p:spPr>
          <a:xfrm>
            <a:off x="3850754" y="4"/>
            <a:ext cx="2945406" cy="497333"/>
          </a:xfrm>
          <a:prstGeom prst="rect">
            <a:avLst/>
          </a:prstGeom>
        </p:spPr>
        <p:txBody>
          <a:bodyPr vert="horz" lIns="88185" tIns="44092" rIns="88185" bIns="44092" rtlCol="0"/>
          <a:lstStyle>
            <a:lvl1pPr algn="r" eaLnBrk="1" fontAlgn="auto" hangingPunct="1">
              <a:defRPr sz="1200" noProof="1">
                <a:latin typeface="+mn-lt"/>
                <a:ea typeface="+mn-ea"/>
              </a:defRPr>
            </a:lvl1pPr>
          </a:lstStyle>
          <a:p>
            <a:pPr defTabSz="882015">
              <a:defRPr/>
            </a:pPr>
            <a:endParaRPr lang="zh-CN" altLang="en-US">
              <a:latin typeface="Arial" panose="020B0604020202020204" pitchFamily="34" charset="0"/>
            </a:endParaRPr>
          </a:p>
        </p:txBody>
      </p:sp>
      <p:sp>
        <p:nvSpPr>
          <p:cNvPr id="16388" name="幻灯片图像占位符 3"/>
          <p:cNvSpPr>
            <a:spLocks noGrp="1" noRot="1" noChangeAspect="1"/>
          </p:cNvSpPr>
          <p:nvPr>
            <p:ph type="sldImg"/>
          </p:nvPr>
        </p:nvSpPr>
        <p:spPr>
          <a:xfrm>
            <a:off x="422275" y="1241425"/>
            <a:ext cx="5954713" cy="3349625"/>
          </a:xfrm>
          <a:prstGeom prst="rect">
            <a:avLst/>
          </a:prstGeom>
          <a:noFill/>
          <a:ln w="12700" cap="flat" cmpd="sng">
            <a:solidFill>
              <a:srgbClr val="000000"/>
            </a:solidFill>
            <a:prstDash val="solid"/>
            <a:round/>
            <a:headEnd type="none" w="med" len="med"/>
            <a:tailEnd type="none" w="med" len="med"/>
          </a:ln>
        </p:spPr>
      </p:sp>
      <p:sp>
        <p:nvSpPr>
          <p:cNvPr id="34821" name="备注占位符 4"/>
          <p:cNvSpPr>
            <a:spLocks noGrp="1" noChangeArrowheads="1"/>
          </p:cNvSpPr>
          <p:nvPr>
            <p:ph type="body" sz="quarter" idx="4294967295"/>
          </p:nvPr>
        </p:nvSpPr>
        <p:spPr bwMode="auto">
          <a:xfrm>
            <a:off x="680527" y="4777782"/>
            <a:ext cx="5438140" cy="3907834"/>
          </a:xfrm>
          <a:prstGeom prst="rect">
            <a:avLst/>
          </a:prstGeom>
          <a:noFill/>
          <a:ln>
            <a:noFill/>
          </a:ln>
        </p:spPr>
        <p:txBody>
          <a:bodyPr vert="horz" wrap="square" lIns="88185" tIns="44092" rIns="88185" bIns="44092" numCol="1" anchor="t" anchorCtr="0" compatLnSpc="1"/>
          <a:lstStyle/>
          <a:p>
            <a:pPr marL="0" marR="0" lvl="0" indent="0" algn="l" defTabSz="882015"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40690" marR="0" lvl="1" indent="0" algn="l" defTabSz="882015"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882015" marR="0" lvl="2" indent="0" algn="l" defTabSz="882015"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22705" marR="0" lvl="3" indent="0" algn="l" defTabSz="882015"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763395" marR="0" lvl="4" indent="0" algn="l" defTabSz="882015"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2" y="9429306"/>
            <a:ext cx="2945406" cy="497333"/>
          </a:xfrm>
          <a:prstGeom prst="rect">
            <a:avLst/>
          </a:prstGeom>
        </p:spPr>
        <p:txBody>
          <a:bodyPr vert="horz" lIns="88185" tIns="44092" rIns="88185" bIns="44092" rtlCol="0" anchor="b"/>
          <a:lstStyle>
            <a:lvl1pPr algn="l" eaLnBrk="1" fontAlgn="auto" hangingPunct="1">
              <a:defRPr sz="1200" noProof="1"/>
            </a:lvl1pPr>
          </a:lstStyle>
          <a:p>
            <a:pPr defTabSz="882015">
              <a:defRPr/>
            </a:pPr>
            <a:endParaRPr lang="zh-CN" altLang="en-US"/>
          </a:p>
        </p:txBody>
      </p:sp>
      <p:sp>
        <p:nvSpPr>
          <p:cNvPr id="7" name="灯片编号占位符 6"/>
          <p:cNvSpPr>
            <a:spLocks noGrp="1"/>
          </p:cNvSpPr>
          <p:nvPr>
            <p:ph type="sldNum" sz="quarter" idx="5"/>
          </p:nvPr>
        </p:nvSpPr>
        <p:spPr>
          <a:xfrm>
            <a:off x="3850754" y="9429306"/>
            <a:ext cx="2945406" cy="497333"/>
          </a:xfrm>
          <a:prstGeom prst="rect">
            <a:avLst/>
          </a:prstGeom>
        </p:spPr>
        <p:txBody>
          <a:bodyPr vert="horz" wrap="square" lIns="88185" tIns="44092" rIns="88185" bIns="44092" numCol="1" anchor="b" anchorCtr="0" compatLnSpc="1"/>
          <a:lstStyle/>
          <a:p>
            <a:pPr lvl="0" algn="r" eaLnBrk="1" hangingPunct="1"/>
            <a:fld id="{9A0DB2DC-4C9A-4742-B13C-FB6460FD3503}" type="slidenum">
              <a:rPr lang="en-US" altLang="en-US" sz="1200" dirty="0">
                <a:latin typeface="Microsoft YaHei" panose="020B0503020204020204" pitchFamily="34" charset="-122"/>
              </a:rPr>
            </a:fld>
            <a:endParaRPr lang="en-US" altLang="en-US" sz="1200" dirty="0">
              <a:latin typeface="Microsoft YaHei" panose="020B0503020204020204" pitchFamily="34"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3" name="组合 2"/>
          <p:cNvGrpSpPr/>
          <p:nvPr userDrawn="1"/>
        </p:nvGrpSpPr>
        <p:grpSpPr>
          <a:xfrm>
            <a:off x="11078754" y="281940"/>
            <a:ext cx="629920" cy="81280"/>
            <a:chOff x="10987314" y="304800"/>
            <a:chExt cx="629920" cy="81280"/>
          </a:xfrm>
          <a:solidFill>
            <a:schemeClr val="accent1"/>
          </a:solidFill>
        </p:grpSpPr>
        <p:sp>
          <p:nvSpPr>
            <p:cNvPr id="4" name="椭圆 3"/>
            <p:cNvSpPr/>
            <p:nvPr/>
          </p:nvSpPr>
          <p:spPr>
            <a:xfrm flipH="1">
              <a:off x="1098731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sp>
          <p:nvSpPr>
            <p:cNvPr id="5" name="椭圆 4"/>
            <p:cNvSpPr/>
            <p:nvPr/>
          </p:nvSpPr>
          <p:spPr>
            <a:xfrm flipH="1">
              <a:off x="1125655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sp>
          <p:nvSpPr>
            <p:cNvPr id="6" name="椭圆 5"/>
            <p:cNvSpPr/>
            <p:nvPr/>
          </p:nvSpPr>
          <p:spPr>
            <a:xfrm flipH="1">
              <a:off x="1153595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grpSp>
      <p:cxnSp>
        <p:nvCxnSpPr>
          <p:cNvPr id="8" name="直接连接符 7"/>
          <p:cNvCxnSpPr/>
          <p:nvPr userDrawn="1"/>
        </p:nvCxnSpPr>
        <p:spPr>
          <a:xfrm flipH="1" flipV="1">
            <a:off x="177400" y="756854"/>
            <a:ext cx="4687898" cy="5116"/>
          </a:xfrm>
          <a:prstGeom prst="line">
            <a:avLst/>
          </a:prstGeom>
          <a:ln w="1905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482600" y="266700"/>
            <a:ext cx="80433" cy="3683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 name="矩形 9"/>
          <p:cNvSpPr/>
          <p:nvPr userDrawn="1"/>
        </p:nvSpPr>
        <p:spPr>
          <a:xfrm>
            <a:off x="0" y="6578600"/>
            <a:ext cx="12192000" cy="291432"/>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nvGrpSpPr>
          <p:cNvPr id="11" name="组合 10"/>
          <p:cNvGrpSpPr/>
          <p:nvPr userDrawn="1"/>
        </p:nvGrpSpPr>
        <p:grpSpPr>
          <a:xfrm rot="5400000">
            <a:off x="11563977" y="6648610"/>
            <a:ext cx="146910" cy="149226"/>
            <a:chOff x="5953760" y="6507480"/>
            <a:chExt cx="284480" cy="284480"/>
          </a:xfrm>
          <a:solidFill>
            <a:schemeClr val="bg1"/>
          </a:solidFill>
        </p:grpSpPr>
        <p:sp>
          <p:nvSpPr>
            <p:cNvPr id="12" name="椭圆 11"/>
            <p:cNvSpPr/>
            <p:nvPr/>
          </p:nvSpPr>
          <p:spPr>
            <a:xfrm>
              <a:off x="5953760" y="6507480"/>
              <a:ext cx="284480" cy="2844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3" name="等腰三角形 12"/>
            <p:cNvSpPr/>
            <p:nvPr/>
          </p:nvSpPr>
          <p:spPr>
            <a:xfrm rot="10800000" flipH="1" flipV="1">
              <a:off x="6011573" y="6557444"/>
              <a:ext cx="170364" cy="15535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cxnSp>
        <p:nvCxnSpPr>
          <p:cNvPr id="17" name="直接连接符 16"/>
          <p:cNvCxnSpPr/>
          <p:nvPr userDrawn="1"/>
        </p:nvCxnSpPr>
        <p:spPr>
          <a:xfrm>
            <a:off x="482600" y="6722534"/>
            <a:ext cx="108331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xml"/><Relationship Id="rId2" Type="http://schemas.microsoft.com/office/2007/relationships/hdphoto" Target="../media/image14.wdp"/><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4.wdp"/><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xml"/><Relationship Id="rId2" Type="http://schemas.openxmlformats.org/officeDocument/2006/relationships/image" Target="../media/image2.jpeg"/><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0.wdp"/><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grayscl/>
          </a:blip>
          <a:srcRect r="939" b="11843"/>
          <a:stretch>
            <a:fillRect/>
          </a:stretch>
        </p:blipFill>
        <p:spPr>
          <a:xfrm>
            <a:off x="1" y="0"/>
            <a:ext cx="12192000" cy="6858000"/>
          </a:xfrm>
          <a:prstGeom prst="rect">
            <a:avLst/>
          </a:prstGeom>
        </p:spPr>
      </p:pic>
      <p:sp>
        <p:nvSpPr>
          <p:cNvPr id="4" name="矩形 3"/>
          <p:cNvSpPr/>
          <p:nvPr/>
        </p:nvSpPr>
        <p:spPr>
          <a:xfrm>
            <a:off x="0" y="0"/>
            <a:ext cx="12192000" cy="6954253"/>
          </a:xfrm>
          <a:prstGeom prst="rect">
            <a:avLst/>
          </a:prstGeom>
          <a:solidFill>
            <a:schemeClr val="accent1">
              <a:alpha val="84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pic>
        <p:nvPicPr>
          <p:cNvPr id="2" name="PA_图片 3"/>
          <p:cNvPicPr>
            <a:picLocks noChangeAspect="1" noChangeArrowheads="1"/>
          </p:cNvPicPr>
          <p:nvPr/>
        </p:nvPicPr>
        <p:blipFill>
          <a:blip r:embed="rId2" cstate="print">
            <a:extLst>
              <a:ext uri="{28A0092B-C50C-407E-A947-70E740481C1C}">
                <a14:useLocalDpi xmlns:a14="http://schemas.microsoft.com/office/drawing/2010/main" val="0"/>
              </a:ext>
            </a:extLst>
          </a:blip>
          <a:srcRect l="114" t="13506" r="189" b="9686"/>
          <a:stretch>
            <a:fillRect/>
          </a:stretch>
        </p:blipFill>
        <p:spPr bwMode="auto">
          <a:xfrm>
            <a:off x="6662057" y="14303829"/>
            <a:ext cx="14814177" cy="700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p:cNvSpPr/>
          <p:nvPr/>
        </p:nvSpPr>
        <p:spPr>
          <a:xfrm>
            <a:off x="0" y="6506678"/>
            <a:ext cx="12192000" cy="351322"/>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nvGrpSpPr>
          <p:cNvPr id="63" name="组合 62"/>
          <p:cNvGrpSpPr/>
          <p:nvPr/>
        </p:nvGrpSpPr>
        <p:grpSpPr>
          <a:xfrm>
            <a:off x="5987715" y="6578600"/>
            <a:ext cx="216570" cy="216570"/>
            <a:chOff x="5953760" y="6507480"/>
            <a:chExt cx="284480" cy="284480"/>
          </a:xfrm>
          <a:solidFill>
            <a:schemeClr val="accent2"/>
          </a:solidFill>
        </p:grpSpPr>
        <p:sp>
          <p:nvSpPr>
            <p:cNvPr id="39" name="椭圆 38"/>
            <p:cNvSpPr/>
            <p:nvPr/>
          </p:nvSpPr>
          <p:spPr>
            <a:xfrm>
              <a:off x="5953760" y="6507480"/>
              <a:ext cx="284480" cy="284480"/>
            </a:xfrm>
            <a:prstGeom prst="ellips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40" name="等腰三角形 39"/>
            <p:cNvSpPr/>
            <p:nvPr/>
          </p:nvSpPr>
          <p:spPr>
            <a:xfrm rot="16200000" flipH="1" flipV="1">
              <a:off x="6048502" y="6589110"/>
              <a:ext cx="152400" cy="131380"/>
            </a:xfrm>
            <a:prstGeom prst="triangl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sp>
        <p:nvSpPr>
          <p:cNvPr id="44" name="文本框 43"/>
          <p:cNvSpPr txBox="1"/>
          <p:nvPr/>
        </p:nvSpPr>
        <p:spPr>
          <a:xfrm>
            <a:off x="311468" y="156725"/>
            <a:ext cx="1122045" cy="473075"/>
          </a:xfrm>
          <a:prstGeom prst="rect">
            <a:avLst/>
          </a:prstGeom>
          <a:noFill/>
        </p:spPr>
        <p:txBody>
          <a:bodyPr wrap="none" lIns="73440" tIns="70920" rIns="73440" bIns="70920" rtlCol="0">
            <a:spAutoFit/>
          </a:bodyPr>
          <a:lstStyle/>
          <a:p>
            <a:pPr marL="0" marR="0" lvl="0" indent="0" algn="just" defTabSz="914400" rtl="0" eaLnBrk="1" fontAlgn="auto" latinLnBrk="0" hangingPunct="1">
              <a:lnSpc>
                <a:spcPct val="120000"/>
              </a:lnSpc>
              <a:spcBef>
                <a:spcPts val="300"/>
              </a:spcBef>
              <a:spcAft>
                <a:spcPts val="300"/>
              </a:spcAft>
              <a:buClrTx/>
              <a:buSzTx/>
              <a:buFontTx/>
              <a:buNone/>
              <a:defRPr/>
            </a:pPr>
            <a:r>
              <a:rPr kumimoji="0" lang="en-US" altLang="zh-CN" b="0" i="0" u="none" strike="noStrike" kern="1200" cap="none" spc="0" normalizeH="0" baseline="0" noProof="0">
                <a:ln>
                  <a:noFill/>
                </a:ln>
                <a:solidFill>
                  <a:srgbClr val="FFFFFF"/>
                </a:solidFill>
                <a:effectLst/>
                <a:uLnTx/>
                <a:uFillTx/>
                <a:latin typeface="D-DIN" panose="020B0504030202030204" pitchFamily="34" charset="0"/>
                <a:ea typeface="OPPOSans R" panose="00020600040101010101" pitchFamily="18" charset="-122"/>
                <a:cs typeface="OPPOSans R" panose="00020600040101010101" pitchFamily="18" charset="-122"/>
              </a:rPr>
              <a:t>DESIGN</a:t>
            </a:r>
            <a:endParaRPr kumimoji="0" lang="zh-CN" altLang="en-US" b="0" i="0" u="none" strike="noStrike" kern="1200" cap="none" spc="0" normalizeH="0" baseline="0" noProof="0">
              <a:ln>
                <a:noFill/>
              </a:ln>
              <a:solidFill>
                <a:srgbClr val="FFFFFF"/>
              </a:solidFill>
              <a:effectLst/>
              <a:uLnTx/>
              <a:uFillTx/>
              <a:latin typeface="D-DIN" panose="020B0504030202030204" pitchFamily="34" charset="0"/>
              <a:ea typeface="OPPOSans R" panose="00020600040101010101" pitchFamily="18" charset="-122"/>
              <a:cs typeface="OPPOSans R" panose="00020600040101010101" pitchFamily="18" charset="-122"/>
            </a:endParaRPr>
          </a:p>
        </p:txBody>
      </p:sp>
      <p:cxnSp>
        <p:nvCxnSpPr>
          <p:cNvPr id="46" name="直接箭头连接符 45"/>
          <p:cNvCxnSpPr/>
          <p:nvPr/>
        </p:nvCxnSpPr>
        <p:spPr>
          <a:xfrm>
            <a:off x="1328287" y="383987"/>
            <a:ext cx="433137"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3" name="椭圆 52"/>
          <p:cNvSpPr/>
          <p:nvPr/>
        </p:nvSpPr>
        <p:spPr>
          <a:xfrm flipH="1">
            <a:off x="10987314" y="304800"/>
            <a:ext cx="81280" cy="81280"/>
          </a:xfrm>
          <a:prstGeom prst="ellipse">
            <a:avLst/>
          </a:prstGeom>
          <a:solidFill>
            <a:srgbClr val="FFFFFF"/>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54" name="椭圆 53"/>
          <p:cNvSpPr/>
          <p:nvPr/>
        </p:nvSpPr>
        <p:spPr>
          <a:xfrm flipH="1">
            <a:off x="11256554" y="304800"/>
            <a:ext cx="81280" cy="81280"/>
          </a:xfrm>
          <a:prstGeom prst="ellipse">
            <a:avLst/>
          </a:prstGeom>
          <a:solidFill>
            <a:srgbClr val="FFFFFF"/>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55" name="椭圆 54"/>
          <p:cNvSpPr/>
          <p:nvPr/>
        </p:nvSpPr>
        <p:spPr>
          <a:xfrm flipH="1">
            <a:off x="11535954" y="304800"/>
            <a:ext cx="81280" cy="81280"/>
          </a:xfrm>
          <a:prstGeom prst="ellipse">
            <a:avLst/>
          </a:prstGeom>
          <a:solidFill>
            <a:srgbClr val="FFFFFF"/>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8" name="矩形 3"/>
          <p:cNvSpPr/>
          <p:nvPr/>
        </p:nvSpPr>
        <p:spPr>
          <a:xfrm>
            <a:off x="1308814" y="1063734"/>
            <a:ext cx="9166696" cy="3245485"/>
          </a:xfrm>
          <a:prstGeom prst="rect">
            <a:avLst/>
          </a:prstGeom>
          <a:noFill/>
          <a:ln w="9525">
            <a:noFill/>
          </a:ln>
        </p:spPr>
        <p:txBody>
          <a:bodyPr lIns="107292" tIns="53645" rIns="107292" bIns="53645">
            <a:spAutoFit/>
          </a:bodyPr>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4800" i="0" u="none" strike="noStrike" kern="1200" cap="none" spc="-10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4800" i="0" u="none" strike="noStrike" kern="1200" cap="none" spc="-10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rPr>
              <a:t>在這裏請輸入大標題</a:t>
            </a:r>
            <a:br>
              <a:rPr kumimoji="0" lang="zh-CN" altLang="en-US" sz="4800" i="0" u="none" strike="noStrike" kern="1200" cap="none" spc="-10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rPr>
            </a:br>
            <a:endParaRPr kumimoji="0" lang="zh-CN" altLang="en-US" sz="4000" i="0" u="none" strike="noStrike" kern="1200" cap="none" spc="-100" normalizeH="0" baseline="0" noProof="1">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18" name="文本框 17"/>
          <p:cNvSpPr txBox="1"/>
          <p:nvPr/>
        </p:nvSpPr>
        <p:spPr>
          <a:xfrm>
            <a:off x="1352731" y="3271323"/>
            <a:ext cx="1703736" cy="993140"/>
          </a:xfrm>
          <a:prstGeom prst="rect">
            <a:avLst/>
          </a:prstGeom>
          <a:noFill/>
        </p:spPr>
        <p:txBody>
          <a:bodyPr wrap="square" lIns="73440" tIns="70920" rIns="73440" bIns="70920" rtlCol="0">
            <a:spAutoFit/>
          </a:bodyPr>
          <a:lstStyle/>
          <a:p>
            <a:pPr marL="0" marR="0" lvl="0" indent="0" algn="just" defTabSz="914400" rtl="0" eaLnBrk="1" fontAlgn="auto" latinLnBrk="0" hangingPunct="1">
              <a:lnSpc>
                <a:spcPct val="120000"/>
              </a:lnSpc>
              <a:spcBef>
                <a:spcPts val="300"/>
              </a:spcBef>
              <a:spcAft>
                <a:spcPts val="300"/>
              </a:spcAft>
              <a:buClrTx/>
              <a:buSzTx/>
              <a:buFontTx/>
              <a:buNone/>
              <a:defRPr/>
            </a:pPr>
            <a:r>
              <a:rPr kumimoji="0" lang="en-US" altLang="zh-CN" sz="14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rPr>
              <a:t>HIGH-QUALITY DEVELOPMENT</a:t>
            </a:r>
            <a:endParaRPr kumimoji="0" lang="en-US" altLang="zh-CN" sz="14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0" marR="0" lvl="0" indent="0" algn="just" defTabSz="914400" rtl="0" eaLnBrk="1" fontAlgn="auto" latinLnBrk="0" hangingPunct="1">
              <a:lnSpc>
                <a:spcPct val="120000"/>
              </a:lnSpc>
              <a:spcBef>
                <a:spcPts val="300"/>
              </a:spcBef>
              <a:spcAft>
                <a:spcPts val="30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20" name="直接连接符 19"/>
          <p:cNvCxnSpPr/>
          <p:nvPr/>
        </p:nvCxnSpPr>
        <p:spPr>
          <a:xfrm flipH="1">
            <a:off x="902372" y="2291416"/>
            <a:ext cx="6200037" cy="0"/>
          </a:xfrm>
          <a:prstGeom prst="line">
            <a:avLst/>
          </a:prstGeom>
          <a:ln w="1905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492895" y="2811003"/>
            <a:ext cx="159173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7264295" y="3014202"/>
            <a:ext cx="3671073"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7323563" y="3192003"/>
            <a:ext cx="1168400"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572024" y="4127392"/>
            <a:ext cx="7456803" cy="0"/>
          </a:xfrm>
          <a:prstGeom prst="line">
            <a:avLst/>
          </a:prstGeom>
          <a:ln w="1905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7" name="椭圆 66"/>
          <p:cNvSpPr/>
          <p:nvPr/>
        </p:nvSpPr>
        <p:spPr>
          <a:xfrm>
            <a:off x="5979698" y="1527876"/>
            <a:ext cx="762000" cy="762000"/>
          </a:xfrm>
          <a:prstGeom prst="ellipse">
            <a:avLst/>
          </a:prstGeom>
          <a:solidFill>
            <a:srgbClr val="FFFFFF"/>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72" name="椭圆 71"/>
          <p:cNvSpPr/>
          <p:nvPr/>
        </p:nvSpPr>
        <p:spPr>
          <a:xfrm>
            <a:off x="6993410" y="2105555"/>
            <a:ext cx="194018" cy="194018"/>
          </a:xfrm>
          <a:prstGeom prst="ellipse">
            <a:avLst/>
          </a:prstGeom>
          <a:solidFill>
            <a:srgbClr val="FFFFFF"/>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6" name="文本框 15"/>
          <p:cNvSpPr txBox="1"/>
          <p:nvPr/>
        </p:nvSpPr>
        <p:spPr>
          <a:xfrm>
            <a:off x="2833078" y="3090849"/>
            <a:ext cx="8863622" cy="92202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600" i="0" u="none" strike="noStrike" kern="1200" cap="none" spc="-10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rPr>
              <a:t>在這裏可以輸入一個副標題來做解釋說明</a:t>
            </a:r>
            <a:endParaRPr kumimoji="0" lang="en-US" altLang="zh-CN" sz="2800" i="0" u="none" strike="noStrike" kern="1200" cap="none" spc="-10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endParaRPr>
          </a:p>
        </p:txBody>
      </p:sp>
      <p:sp>
        <p:nvSpPr>
          <p:cNvPr id="5" name="文本框 4"/>
          <p:cNvSpPr txBox="1"/>
          <p:nvPr/>
        </p:nvSpPr>
        <p:spPr>
          <a:xfrm>
            <a:off x="6047642" y="1701802"/>
            <a:ext cx="626110" cy="39878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140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Logo</a:t>
            </a:r>
            <a:endParaRPr lang="zh-CN" altLang="en-US" sz="1400">
              <a:solidFill>
                <a:schemeClr val="accent1"/>
              </a:solidFill>
              <a:latin typeface="OPPOSans H" panose="00020600040101010101" pitchFamily="18" charset="-122"/>
              <a:ea typeface="OPPOSans H" panose="00020600040101010101" pitchFamily="18" charset="-122"/>
              <a:cs typeface="OPPOSans H" panose="00020600040101010101" pitchFamily="18"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12269" y="1540042"/>
            <a:ext cx="10770670" cy="2957649"/>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 name="文本框 3"/>
          <p:cNvSpPr txBox="1"/>
          <p:nvPr/>
        </p:nvSpPr>
        <p:spPr>
          <a:xfrm>
            <a:off x="1249193" y="1932244"/>
            <a:ext cx="10447507" cy="2433955"/>
          </a:xfrm>
          <a:prstGeom prst="rect">
            <a:avLst/>
          </a:prstGeom>
          <a:noFill/>
        </p:spPr>
        <p:txBody>
          <a:bodyPr wrap="square" lIns="73440" tIns="70920" rIns="73440" bIns="70920" rtlCol="0">
            <a:spAutoFit/>
          </a:bodyPr>
          <a:lstStyle/>
          <a:p>
            <a:pPr algn="just">
              <a:spcBef>
                <a:spcPts val="300"/>
              </a:spcBef>
              <a:spcAft>
                <a:spcPts val="300"/>
              </a:spcAft>
            </a:pPr>
            <a:r>
              <a:rPr lang="zh-CN" altLang="en-US" sz="7200">
                <a:solidFill>
                  <a:schemeClr val="bg1"/>
                </a:solidFill>
                <a:latin typeface="OPPOSans B" panose="00020600040101010101" pitchFamily="18" charset="-122"/>
                <a:ea typeface="OPPOSans B" panose="00020600040101010101" pitchFamily="18" charset="-122"/>
                <a:cs typeface="OPPOSans B" panose="00020600040101010101" pitchFamily="18" charset="-122"/>
              </a:rPr>
              <a:t>這裏可以輸入少量文字</a:t>
            </a:r>
            <a:endParaRPr lang="en-US" altLang="zh-CN" sz="72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a:p>
            <a:pPr algn="just">
              <a:spcBef>
                <a:spcPts val="300"/>
              </a:spcBef>
              <a:spcAft>
                <a:spcPts val="300"/>
              </a:spcAft>
            </a:pPr>
            <a:r>
              <a:rPr lang="zh-CN" altLang="en-US" sz="7200">
                <a:solidFill>
                  <a:schemeClr val="bg1"/>
                </a:solidFill>
                <a:latin typeface="OPPOSans B" panose="00020600040101010101" pitchFamily="18" charset="-122"/>
                <a:ea typeface="OPPOSans B" panose="00020600040101010101" pitchFamily="18" charset="-122"/>
                <a:cs typeface="OPPOSans B" panose="00020600040101010101" pitchFamily="18" charset="-122"/>
              </a:rPr>
              <a:t>進行闡述</a:t>
            </a:r>
            <a:endParaRPr lang="zh-CN" altLang="en-US" sz="72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grpSp>
        <p:nvGrpSpPr>
          <p:cNvPr id="28" name="组合 27"/>
          <p:cNvGrpSpPr/>
          <p:nvPr/>
        </p:nvGrpSpPr>
        <p:grpSpPr>
          <a:xfrm>
            <a:off x="482600" y="4741151"/>
            <a:ext cx="11214100" cy="518810"/>
            <a:chOff x="482600" y="4332590"/>
            <a:chExt cx="11214100" cy="518810"/>
          </a:xfrm>
        </p:grpSpPr>
        <p:cxnSp>
          <p:nvCxnSpPr>
            <p:cNvPr id="8" name="直接连接符 7"/>
            <p:cNvCxnSpPr/>
            <p:nvPr/>
          </p:nvCxnSpPr>
          <p:spPr>
            <a:xfrm>
              <a:off x="482600" y="4357991"/>
              <a:ext cx="436177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197600" y="4357991"/>
              <a:ext cx="54991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821765" y="4332590"/>
              <a:ext cx="0" cy="51881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4833938" y="4354513"/>
              <a:ext cx="1384300" cy="47148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3" name="文本框 22"/>
          <p:cNvSpPr txBox="1"/>
          <p:nvPr/>
        </p:nvSpPr>
        <p:spPr>
          <a:xfrm>
            <a:off x="393700" y="5359400"/>
            <a:ext cx="11214100" cy="1623060"/>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在這裏對上述文字進行解釋說明，以達到更好的展示效果；在這裏對上述文字進行解釋說明，以達到更好的展示效果；在這裏對上述文字進行解釋說明，以達到更好的展示效果</a:t>
            </a:r>
            <a:endParaRPr lang="zh-CN" altLang="en-US">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endParaRPr lang="zh-CN" altLang="en-US">
              <a:solidFill>
                <a:schemeClr val="tx1">
                  <a:lumMod val="75000"/>
                  <a:lumOff val="25000"/>
                </a:schemeClr>
              </a:solidFill>
            </a:endParaRPr>
          </a:p>
          <a:p>
            <a:pPr algn="just">
              <a:lnSpc>
                <a:spcPct val="120000"/>
              </a:lnSpc>
              <a:spcBef>
                <a:spcPts val="300"/>
              </a:spcBef>
              <a:spcAft>
                <a:spcPts val="300"/>
              </a:spcAft>
            </a:pPr>
            <a:endParaRPr lang="zh-CN" altLang="en-US">
              <a:solidFill>
                <a:schemeClr val="tx1">
                  <a:lumMod val="75000"/>
                  <a:lumOff val="25000"/>
                </a:schemeClr>
              </a:solidFill>
            </a:endParaRPr>
          </a:p>
        </p:txBody>
      </p:sp>
      <p:cxnSp>
        <p:nvCxnSpPr>
          <p:cNvPr id="29" name="直接连接符 28"/>
          <p:cNvCxnSpPr/>
          <p:nvPr/>
        </p:nvCxnSpPr>
        <p:spPr>
          <a:xfrm>
            <a:off x="482600" y="1309478"/>
            <a:ext cx="112141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82600" y="1282700"/>
            <a:ext cx="0" cy="351155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1696700" y="1282700"/>
            <a:ext cx="0" cy="351155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5230366" y="3500438"/>
            <a:ext cx="5311302" cy="526813"/>
            <a:chOff x="5242263" y="3500438"/>
            <a:chExt cx="5311302" cy="526813"/>
          </a:xfrm>
        </p:grpSpPr>
        <p:sp>
          <p:nvSpPr>
            <p:cNvPr id="38" name="矩形: 圆角 37"/>
            <p:cNvSpPr/>
            <p:nvPr/>
          </p:nvSpPr>
          <p:spPr>
            <a:xfrm>
              <a:off x="5242263" y="3500438"/>
              <a:ext cx="5311302" cy="526813"/>
            </a:xfrm>
            <a:prstGeom prst="roundRect">
              <a:avLst>
                <a:gd name="adj" fmla="val 50000"/>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9" name="椭圆 38"/>
            <p:cNvSpPr/>
            <p:nvPr/>
          </p:nvSpPr>
          <p:spPr>
            <a:xfrm>
              <a:off x="5345112" y="3562350"/>
              <a:ext cx="396876" cy="396876"/>
            </a:xfrm>
            <a:prstGeom prst="ellips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0" name="椭圆 39"/>
            <p:cNvSpPr/>
            <p:nvPr/>
          </p:nvSpPr>
          <p:spPr>
            <a:xfrm>
              <a:off x="9986962" y="3562350"/>
              <a:ext cx="396876" cy="396876"/>
            </a:xfrm>
            <a:prstGeom prst="ellips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cxnSp>
          <p:nvCxnSpPr>
            <p:cNvPr id="42" name="直接连接符 41"/>
            <p:cNvCxnSpPr/>
            <p:nvPr/>
          </p:nvCxnSpPr>
          <p:spPr>
            <a:xfrm>
              <a:off x="6019800" y="3771900"/>
              <a:ext cx="36512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等腰三角形 42"/>
            <p:cNvSpPr/>
            <p:nvPr/>
          </p:nvSpPr>
          <p:spPr>
            <a:xfrm>
              <a:off x="5448829" y="3660501"/>
              <a:ext cx="203200" cy="175172"/>
            </a:xfrm>
            <a:prstGeom prst="triangl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4" name="等腰三角形 43"/>
            <p:cNvSpPr/>
            <p:nvPr/>
          </p:nvSpPr>
          <p:spPr>
            <a:xfrm>
              <a:off x="10082324" y="3650876"/>
              <a:ext cx="203200" cy="175172"/>
            </a:xfrm>
            <a:prstGeom prst="triangl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sp>
        <p:nvSpPr>
          <p:cNvPr id="46" name="文本框 45"/>
          <p:cNvSpPr txBox="1"/>
          <p:nvPr/>
        </p:nvSpPr>
        <p:spPr>
          <a:xfrm>
            <a:off x="1208505" y="1898153"/>
            <a:ext cx="10447507" cy="2433955"/>
          </a:xfrm>
          <a:prstGeom prst="rect">
            <a:avLst/>
          </a:prstGeom>
          <a:noFill/>
        </p:spPr>
        <p:txBody>
          <a:bodyPr wrap="square" lIns="73440" tIns="70920" rIns="73440" bIns="70920" rtlCol="0">
            <a:spAutoFit/>
          </a:bodyPr>
          <a:lstStyle/>
          <a:p>
            <a:pPr algn="just">
              <a:spcBef>
                <a:spcPts val="300"/>
              </a:spcBef>
              <a:spcAft>
                <a:spcPts val="300"/>
              </a:spcAft>
            </a:pPr>
            <a:r>
              <a:rPr lang="zh-CN" altLang="en-US" sz="7200">
                <a:ln w="3175">
                  <a:solidFill>
                    <a:schemeClr val="bg1">
                      <a:alpha val="30000"/>
                    </a:schemeClr>
                  </a:solidFill>
                </a:ln>
                <a:noFill/>
                <a:latin typeface="OPPOSans B" panose="00020600040101010101" pitchFamily="18" charset="-122"/>
                <a:ea typeface="OPPOSans B" panose="00020600040101010101" pitchFamily="18" charset="-122"/>
                <a:cs typeface="OPPOSans B" panose="00020600040101010101" pitchFamily="18" charset="-122"/>
              </a:rPr>
              <a:t>這裏可以輸入少量文字</a:t>
            </a:r>
            <a:endParaRPr lang="en-US" altLang="zh-CN" sz="7200">
              <a:ln w="3175">
                <a:solidFill>
                  <a:schemeClr val="bg1">
                    <a:alpha val="30000"/>
                  </a:schemeClr>
                </a:solidFill>
              </a:ln>
              <a:noFill/>
              <a:latin typeface="OPPOSans B" panose="00020600040101010101" pitchFamily="18" charset="-122"/>
              <a:ea typeface="OPPOSans B" panose="00020600040101010101" pitchFamily="18" charset="-122"/>
              <a:cs typeface="OPPOSans B" panose="00020600040101010101" pitchFamily="18" charset="-122"/>
            </a:endParaRPr>
          </a:p>
          <a:p>
            <a:pPr algn="just">
              <a:spcBef>
                <a:spcPts val="300"/>
              </a:spcBef>
              <a:spcAft>
                <a:spcPts val="300"/>
              </a:spcAft>
            </a:pPr>
            <a:r>
              <a:rPr lang="zh-CN" altLang="en-US" sz="7200">
                <a:ln w="3175">
                  <a:solidFill>
                    <a:schemeClr val="bg1">
                      <a:alpha val="30000"/>
                    </a:schemeClr>
                  </a:solidFill>
                </a:ln>
                <a:noFill/>
                <a:latin typeface="OPPOSans B" panose="00020600040101010101" pitchFamily="18" charset="-122"/>
                <a:ea typeface="OPPOSans B" panose="00020600040101010101" pitchFamily="18" charset="-122"/>
                <a:cs typeface="OPPOSans B" panose="00020600040101010101" pitchFamily="18" charset="-122"/>
              </a:rPr>
              <a:t>進行闡述</a:t>
            </a:r>
            <a:endParaRPr lang="zh-CN" altLang="en-US" sz="7200">
              <a:ln w="3175">
                <a:solidFill>
                  <a:schemeClr val="bg1">
                    <a:alpha val="30000"/>
                  </a:schemeClr>
                </a:solidFill>
              </a:ln>
              <a:noFill/>
              <a:latin typeface="OPPOSans B" panose="00020600040101010101" pitchFamily="18" charset="-122"/>
              <a:ea typeface="OPPOSans B" panose="00020600040101010101" pitchFamily="18" charset="-122"/>
              <a:cs typeface="OPPOSans B" panose="00020600040101010101" pitchFamily="18"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6"/>
          <p:cNvSpPr>
            <a:spLocks noGrp="1"/>
          </p:cNvSpPr>
          <p:nvPr/>
        </p:nvSpPr>
        <p:spPr>
          <a:xfrm>
            <a:off x="523173" y="215053"/>
            <a:ext cx="5249545" cy="7620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0" fontAlgn="base" latinLnBrk="0" hangingPunct="0">
              <a:lnSpc>
                <a:spcPct val="100000"/>
              </a:lnSpc>
              <a:spcBef>
                <a:spcPts val="1000"/>
              </a:spcBef>
              <a:spcAft>
                <a:spcPct val="0"/>
              </a:spcAft>
              <a:buClrTx/>
              <a:buSzTx/>
              <a:buFontTx/>
              <a:buNone/>
              <a:defRPr/>
            </a:pPr>
            <a:r>
              <a:rPr kumimoji="0" lang="zh-CN" altLang="en-US"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rPr>
              <a:t>這是一頁內容頁，這裏輸入標題</a:t>
            </a:r>
            <a:endParaRPr kumimoji="0" lang="en-US" altLang="zh-CN" i="0" u="none" strike="noStrike" kern="1200" cap="none" spc="0" normalizeH="0" baseline="0" noProof="0" dirty="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5" name="矩形 4"/>
          <p:cNvSpPr/>
          <p:nvPr/>
        </p:nvSpPr>
        <p:spPr>
          <a:xfrm>
            <a:off x="482600" y="1358900"/>
            <a:ext cx="3543300" cy="4495800"/>
          </a:xfrm>
          <a:prstGeom prst="rect">
            <a:avLst/>
          </a:prstGeom>
          <a:noFill/>
          <a:ln w="28575">
            <a:solidFill>
              <a:srgbClr val="014AE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7" name="矩形 6"/>
          <p:cNvSpPr/>
          <p:nvPr/>
        </p:nvSpPr>
        <p:spPr>
          <a:xfrm>
            <a:off x="4324350" y="1358900"/>
            <a:ext cx="3543300" cy="4495800"/>
          </a:xfrm>
          <a:prstGeom prst="rect">
            <a:avLst/>
          </a:prstGeom>
          <a:noFill/>
          <a:ln w="28575">
            <a:solidFill>
              <a:srgbClr val="014AE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 name="矩形 7"/>
          <p:cNvSpPr/>
          <p:nvPr/>
        </p:nvSpPr>
        <p:spPr>
          <a:xfrm>
            <a:off x="8153400" y="1358900"/>
            <a:ext cx="3543300" cy="4495800"/>
          </a:xfrm>
          <a:prstGeom prst="rect">
            <a:avLst/>
          </a:prstGeom>
          <a:noFill/>
          <a:ln w="28575">
            <a:solidFill>
              <a:srgbClr val="014AE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1" name="矩形: 圆角 10"/>
          <p:cNvSpPr/>
          <p:nvPr/>
        </p:nvSpPr>
        <p:spPr>
          <a:xfrm>
            <a:off x="8605520" y="1117600"/>
            <a:ext cx="2672080" cy="558800"/>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2" name="矩形 11"/>
          <p:cNvSpPr/>
          <p:nvPr/>
        </p:nvSpPr>
        <p:spPr>
          <a:xfrm>
            <a:off x="3340100" y="5480050"/>
            <a:ext cx="432000" cy="6731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a:latin typeface="D-DIN" panose="020B0504030202030204" pitchFamily="34" charset="0"/>
              </a:rPr>
              <a:t>01</a:t>
            </a:r>
            <a:endParaRPr lang="zh-CN" altLang="en-US">
              <a:latin typeface="D-DIN" panose="020B0504030202030204" pitchFamily="34" charset="0"/>
            </a:endParaRPr>
          </a:p>
        </p:txBody>
      </p:sp>
      <p:sp>
        <p:nvSpPr>
          <p:cNvPr id="13" name="矩形: 圆角 12"/>
          <p:cNvSpPr/>
          <p:nvPr/>
        </p:nvSpPr>
        <p:spPr>
          <a:xfrm>
            <a:off x="8881532" y="1115484"/>
            <a:ext cx="2055283" cy="5588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zh-CN" altLang="en-US" sz="1600">
                <a:solidFill>
                  <a:schemeClr val="bg1"/>
                </a:solidFill>
                <a:latin typeface="OPPOSans B" panose="00020600040101010101" pitchFamily="18" charset="-122"/>
                <a:ea typeface="OPPOSans B" panose="00020600040101010101" pitchFamily="18" charset="-122"/>
                <a:cs typeface="OPPOSans B" panose="00020600040101010101" pitchFamily="18" charset="-122"/>
              </a:rPr>
              <a:t>簡單輸入一個小標題</a:t>
            </a:r>
            <a:endParaRPr lang="zh-CN" altLang="en-US" sz="16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5" name="矩形 14"/>
          <p:cNvSpPr/>
          <p:nvPr/>
        </p:nvSpPr>
        <p:spPr>
          <a:xfrm>
            <a:off x="7175500" y="5480050"/>
            <a:ext cx="432000" cy="6731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a:latin typeface="D-DIN" panose="020B0504030202030204" pitchFamily="34" charset="0"/>
              </a:rPr>
              <a:t>02</a:t>
            </a:r>
            <a:endParaRPr lang="zh-CN" altLang="en-US">
              <a:latin typeface="D-DIN" panose="020B0504030202030204" pitchFamily="34" charset="0"/>
            </a:endParaRPr>
          </a:p>
        </p:txBody>
      </p:sp>
      <p:sp>
        <p:nvSpPr>
          <p:cNvPr id="17" name="矩形 16"/>
          <p:cNvSpPr/>
          <p:nvPr/>
        </p:nvSpPr>
        <p:spPr>
          <a:xfrm>
            <a:off x="11085763" y="5480050"/>
            <a:ext cx="432000" cy="6731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a:latin typeface="D-DIN" panose="020B0504030202030204" pitchFamily="34" charset="0"/>
              </a:rPr>
              <a:t>03</a:t>
            </a:r>
            <a:endParaRPr lang="zh-CN" altLang="en-US">
              <a:latin typeface="D-DIN" panose="020B0504030202030204" pitchFamily="34" charset="0"/>
            </a:endParaRPr>
          </a:p>
        </p:txBody>
      </p:sp>
      <p:grpSp>
        <p:nvGrpSpPr>
          <p:cNvPr id="19" name="组合 18"/>
          <p:cNvGrpSpPr/>
          <p:nvPr/>
        </p:nvGrpSpPr>
        <p:grpSpPr>
          <a:xfrm rot="5400000">
            <a:off x="8701460" y="1302673"/>
            <a:ext cx="151284" cy="153670"/>
            <a:chOff x="5953760" y="6507480"/>
            <a:chExt cx="284480" cy="284480"/>
          </a:xfrm>
          <a:solidFill>
            <a:schemeClr val="bg1"/>
          </a:solidFill>
        </p:grpSpPr>
        <p:sp>
          <p:nvSpPr>
            <p:cNvPr id="20" name="椭圆 19"/>
            <p:cNvSpPr/>
            <p:nvPr/>
          </p:nvSpPr>
          <p:spPr>
            <a:xfrm>
              <a:off x="5953760" y="6507480"/>
              <a:ext cx="284480" cy="2844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21" name="等腰三角形 20"/>
            <p:cNvSpPr/>
            <p:nvPr/>
          </p:nvSpPr>
          <p:spPr>
            <a:xfrm rot="10800000" flipH="1" flipV="1">
              <a:off x="6011573" y="6557444"/>
              <a:ext cx="170364" cy="15535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grpSp>
        <p:nvGrpSpPr>
          <p:cNvPr id="22" name="组合 21"/>
          <p:cNvGrpSpPr/>
          <p:nvPr/>
        </p:nvGrpSpPr>
        <p:grpSpPr>
          <a:xfrm rot="16200000" flipH="1">
            <a:off x="11008961" y="1300557"/>
            <a:ext cx="151284" cy="153670"/>
            <a:chOff x="5953760" y="6507480"/>
            <a:chExt cx="284480" cy="284480"/>
          </a:xfrm>
          <a:solidFill>
            <a:schemeClr val="bg1"/>
          </a:solidFill>
        </p:grpSpPr>
        <p:sp>
          <p:nvSpPr>
            <p:cNvPr id="23" name="椭圆 22"/>
            <p:cNvSpPr/>
            <p:nvPr/>
          </p:nvSpPr>
          <p:spPr>
            <a:xfrm>
              <a:off x="5953760" y="6507480"/>
              <a:ext cx="284480" cy="2844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24" name="等腰三角形 23"/>
            <p:cNvSpPr/>
            <p:nvPr/>
          </p:nvSpPr>
          <p:spPr>
            <a:xfrm rot="10800000" flipH="1" flipV="1">
              <a:off x="6011573" y="6557444"/>
              <a:ext cx="170364" cy="15535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sp>
        <p:nvSpPr>
          <p:cNvPr id="26" name="矩形: 圆角 25"/>
          <p:cNvSpPr/>
          <p:nvPr/>
        </p:nvSpPr>
        <p:spPr>
          <a:xfrm>
            <a:off x="4759960" y="1117600"/>
            <a:ext cx="2672080" cy="558800"/>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nvGrpSpPr>
          <p:cNvPr id="27" name="组合 26"/>
          <p:cNvGrpSpPr/>
          <p:nvPr/>
        </p:nvGrpSpPr>
        <p:grpSpPr>
          <a:xfrm rot="5400000">
            <a:off x="4846275" y="1302673"/>
            <a:ext cx="151284" cy="153670"/>
            <a:chOff x="5953760" y="6507480"/>
            <a:chExt cx="284480" cy="284480"/>
          </a:xfrm>
          <a:solidFill>
            <a:schemeClr val="bg1"/>
          </a:solidFill>
        </p:grpSpPr>
        <p:sp>
          <p:nvSpPr>
            <p:cNvPr id="28" name="椭圆 27"/>
            <p:cNvSpPr/>
            <p:nvPr/>
          </p:nvSpPr>
          <p:spPr>
            <a:xfrm>
              <a:off x="5953760" y="6507480"/>
              <a:ext cx="284480" cy="2844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29" name="等腰三角形 28"/>
            <p:cNvSpPr/>
            <p:nvPr/>
          </p:nvSpPr>
          <p:spPr>
            <a:xfrm rot="10800000" flipH="1" flipV="1">
              <a:off x="6011573" y="6557444"/>
              <a:ext cx="170364" cy="15535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grpSp>
        <p:nvGrpSpPr>
          <p:cNvPr id="30" name="组合 29"/>
          <p:cNvGrpSpPr/>
          <p:nvPr/>
        </p:nvGrpSpPr>
        <p:grpSpPr>
          <a:xfrm rot="16200000" flipH="1">
            <a:off x="7163401" y="1300557"/>
            <a:ext cx="151284" cy="153670"/>
            <a:chOff x="5953760" y="6507480"/>
            <a:chExt cx="284480" cy="284480"/>
          </a:xfrm>
          <a:solidFill>
            <a:schemeClr val="bg1"/>
          </a:solidFill>
        </p:grpSpPr>
        <p:sp>
          <p:nvSpPr>
            <p:cNvPr id="31" name="椭圆 30"/>
            <p:cNvSpPr/>
            <p:nvPr/>
          </p:nvSpPr>
          <p:spPr>
            <a:xfrm>
              <a:off x="5953760" y="6507480"/>
              <a:ext cx="284480" cy="2844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32" name="等腰三角形 31"/>
            <p:cNvSpPr/>
            <p:nvPr/>
          </p:nvSpPr>
          <p:spPr>
            <a:xfrm rot="10800000" flipH="1" flipV="1">
              <a:off x="6011573" y="6557444"/>
              <a:ext cx="170364" cy="15535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sp>
        <p:nvSpPr>
          <p:cNvPr id="33" name="矩形: 圆角 32"/>
          <p:cNvSpPr/>
          <p:nvPr/>
        </p:nvSpPr>
        <p:spPr>
          <a:xfrm>
            <a:off x="922020" y="1117600"/>
            <a:ext cx="2672080" cy="558800"/>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4" name="矩形: 圆角 33"/>
          <p:cNvSpPr/>
          <p:nvPr/>
        </p:nvSpPr>
        <p:spPr>
          <a:xfrm>
            <a:off x="1198032" y="1115484"/>
            <a:ext cx="2055283" cy="5588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zh-CN" altLang="en-US" sz="1600">
                <a:solidFill>
                  <a:schemeClr val="bg1"/>
                </a:solidFill>
                <a:latin typeface="OPPOSans B" panose="00020600040101010101" pitchFamily="18" charset="-122"/>
                <a:ea typeface="OPPOSans B" panose="00020600040101010101" pitchFamily="18" charset="-122"/>
                <a:cs typeface="OPPOSans B" panose="00020600040101010101" pitchFamily="18" charset="-122"/>
              </a:rPr>
              <a:t>簡單輸入一個小標題</a:t>
            </a:r>
            <a:endParaRPr lang="zh-CN" altLang="en-US" sz="16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grpSp>
        <p:nvGrpSpPr>
          <p:cNvPr id="35" name="组合 34"/>
          <p:cNvGrpSpPr/>
          <p:nvPr/>
        </p:nvGrpSpPr>
        <p:grpSpPr>
          <a:xfrm rot="5400000">
            <a:off x="1008335" y="1302673"/>
            <a:ext cx="151284" cy="153670"/>
            <a:chOff x="5953760" y="6507480"/>
            <a:chExt cx="284480" cy="284480"/>
          </a:xfrm>
          <a:solidFill>
            <a:schemeClr val="bg1"/>
          </a:solidFill>
        </p:grpSpPr>
        <p:sp>
          <p:nvSpPr>
            <p:cNvPr id="36" name="椭圆 35"/>
            <p:cNvSpPr/>
            <p:nvPr/>
          </p:nvSpPr>
          <p:spPr>
            <a:xfrm>
              <a:off x="5953760" y="6507480"/>
              <a:ext cx="284480" cy="2844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37" name="等腰三角形 36"/>
            <p:cNvSpPr/>
            <p:nvPr/>
          </p:nvSpPr>
          <p:spPr>
            <a:xfrm rot="10800000" flipH="1" flipV="1">
              <a:off x="6011573" y="6557444"/>
              <a:ext cx="170364" cy="15535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grpSp>
        <p:nvGrpSpPr>
          <p:cNvPr id="38" name="组合 37"/>
          <p:cNvGrpSpPr/>
          <p:nvPr/>
        </p:nvGrpSpPr>
        <p:grpSpPr>
          <a:xfrm rot="16200000" flipH="1">
            <a:off x="3325461" y="1300557"/>
            <a:ext cx="151284" cy="153670"/>
            <a:chOff x="5953760" y="6507480"/>
            <a:chExt cx="284480" cy="284480"/>
          </a:xfrm>
          <a:solidFill>
            <a:schemeClr val="bg1"/>
          </a:solidFill>
        </p:grpSpPr>
        <p:sp>
          <p:nvSpPr>
            <p:cNvPr id="39" name="椭圆 38"/>
            <p:cNvSpPr/>
            <p:nvPr/>
          </p:nvSpPr>
          <p:spPr>
            <a:xfrm>
              <a:off x="5953760" y="6507480"/>
              <a:ext cx="284480" cy="2844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40" name="等腰三角形 39"/>
            <p:cNvSpPr/>
            <p:nvPr/>
          </p:nvSpPr>
          <p:spPr>
            <a:xfrm rot="10800000" flipH="1" flipV="1">
              <a:off x="6011573" y="6557444"/>
              <a:ext cx="170364" cy="15535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sp>
        <p:nvSpPr>
          <p:cNvPr id="41" name="矩形: 圆角 40"/>
          <p:cNvSpPr/>
          <p:nvPr/>
        </p:nvSpPr>
        <p:spPr>
          <a:xfrm>
            <a:off x="5068358" y="1115484"/>
            <a:ext cx="2055283" cy="5588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zh-CN" altLang="en-US" sz="1600">
                <a:solidFill>
                  <a:schemeClr val="bg1"/>
                </a:solidFill>
                <a:latin typeface="OPPOSans B" panose="00020600040101010101" pitchFamily="18" charset="-122"/>
                <a:ea typeface="OPPOSans B" panose="00020600040101010101" pitchFamily="18" charset="-122"/>
                <a:cs typeface="OPPOSans B" panose="00020600040101010101" pitchFamily="18" charset="-122"/>
              </a:rPr>
              <a:t>簡單輸入一個小標題</a:t>
            </a:r>
            <a:endParaRPr lang="zh-CN" altLang="en-US" sz="16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42" name="文本框 41"/>
          <p:cNvSpPr txBox="1"/>
          <p:nvPr/>
        </p:nvSpPr>
        <p:spPr>
          <a:xfrm>
            <a:off x="717773" y="1866900"/>
            <a:ext cx="3079527" cy="375729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3" name="文本框 42"/>
          <p:cNvSpPr txBox="1"/>
          <p:nvPr/>
        </p:nvSpPr>
        <p:spPr>
          <a:xfrm>
            <a:off x="4556236" y="1866900"/>
            <a:ext cx="3079527" cy="375729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4" name="文本框 43"/>
          <p:cNvSpPr txBox="1"/>
          <p:nvPr/>
        </p:nvSpPr>
        <p:spPr>
          <a:xfrm>
            <a:off x="8404336" y="1866900"/>
            <a:ext cx="3079527" cy="375729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6"/>
          <p:cNvSpPr>
            <a:spLocks noGrp="1"/>
          </p:cNvSpPr>
          <p:nvPr/>
        </p:nvSpPr>
        <p:spPr>
          <a:xfrm>
            <a:off x="523173" y="215053"/>
            <a:ext cx="5249545" cy="7620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0" fontAlgn="base" latinLnBrk="0" hangingPunct="0">
              <a:lnSpc>
                <a:spcPct val="100000"/>
              </a:lnSpc>
              <a:spcBef>
                <a:spcPts val="1000"/>
              </a:spcBef>
              <a:spcAft>
                <a:spcPct val="0"/>
              </a:spcAft>
              <a:buClrTx/>
              <a:buSzTx/>
              <a:buFontTx/>
              <a:buNone/>
              <a:defRPr/>
            </a:pPr>
            <a:r>
              <a:rPr kumimoji="0" lang="zh-CN" altLang="en-US"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rPr>
              <a:t>這是一頁內容頁，這裏輸入標題</a:t>
            </a:r>
            <a:endParaRPr kumimoji="0" lang="en-US" altLang="zh-CN" i="0" u="none" strike="noStrike" kern="1200" cap="none" spc="0" normalizeH="0" baseline="0" noProof="0" dirty="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3" name="矩形 2"/>
          <p:cNvSpPr/>
          <p:nvPr/>
        </p:nvSpPr>
        <p:spPr>
          <a:xfrm>
            <a:off x="1009716" y="1005839"/>
            <a:ext cx="10686984" cy="2305251"/>
          </a:xfrm>
          <a:prstGeom prst="rect">
            <a:avLst/>
          </a:prstGeom>
          <a:noFill/>
          <a:ln w="28575">
            <a:solidFill>
              <a:srgbClr val="014AE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5" name="矩形: 圆角 4"/>
          <p:cNvSpPr/>
          <p:nvPr/>
        </p:nvSpPr>
        <p:spPr>
          <a:xfrm>
            <a:off x="482600" y="992315"/>
            <a:ext cx="543560" cy="2335085"/>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6" name="矩形: 圆角 5"/>
          <p:cNvSpPr/>
          <p:nvPr/>
        </p:nvSpPr>
        <p:spPr>
          <a:xfrm>
            <a:off x="472440" y="1988174"/>
            <a:ext cx="546100" cy="5588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zh-CN" altLang="en-US" sz="1600">
                <a:solidFill>
                  <a:schemeClr val="bg1"/>
                </a:solidFill>
                <a:latin typeface="OPPOSans B" panose="00020600040101010101" pitchFamily="18" charset="-122"/>
                <a:ea typeface="OPPOSans B" panose="00020600040101010101" pitchFamily="18" charset="-122"/>
                <a:cs typeface="OPPOSans B" panose="00020600040101010101" pitchFamily="18" charset="-122"/>
              </a:rPr>
              <a:t>簡單輸入小標題</a:t>
            </a:r>
            <a:endParaRPr lang="zh-CN" altLang="en-US" sz="16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grpSp>
        <p:nvGrpSpPr>
          <p:cNvPr id="7" name="组合 6"/>
          <p:cNvGrpSpPr/>
          <p:nvPr/>
        </p:nvGrpSpPr>
        <p:grpSpPr>
          <a:xfrm rot="5400000" flipH="1">
            <a:off x="644269" y="1107619"/>
            <a:ext cx="191922" cy="194950"/>
            <a:chOff x="5953760" y="6507480"/>
            <a:chExt cx="284480" cy="284480"/>
          </a:xfrm>
          <a:solidFill>
            <a:schemeClr val="bg1"/>
          </a:solidFill>
        </p:grpSpPr>
        <p:sp>
          <p:nvSpPr>
            <p:cNvPr id="8" name="椭圆 7"/>
            <p:cNvSpPr/>
            <p:nvPr/>
          </p:nvSpPr>
          <p:spPr>
            <a:xfrm>
              <a:off x="5953760" y="6507480"/>
              <a:ext cx="284480" cy="2844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9" name="等腰三角形 8"/>
            <p:cNvSpPr/>
            <p:nvPr/>
          </p:nvSpPr>
          <p:spPr>
            <a:xfrm rot="10800000" flipH="1" flipV="1">
              <a:off x="6011573" y="6557444"/>
              <a:ext cx="170364" cy="15535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sp>
        <p:nvSpPr>
          <p:cNvPr id="13" name="文本框 12"/>
          <p:cNvSpPr txBox="1"/>
          <p:nvPr/>
        </p:nvSpPr>
        <p:spPr>
          <a:xfrm>
            <a:off x="1138320" y="1132680"/>
            <a:ext cx="10390064" cy="206438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4" name="矩形 13"/>
          <p:cNvSpPr/>
          <p:nvPr/>
        </p:nvSpPr>
        <p:spPr>
          <a:xfrm>
            <a:off x="1009716" y="3728720"/>
            <a:ext cx="10686984" cy="2291616"/>
          </a:xfrm>
          <a:prstGeom prst="rect">
            <a:avLst/>
          </a:prstGeom>
          <a:noFill/>
          <a:ln w="28575">
            <a:solidFill>
              <a:srgbClr val="014AE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6" name="矩形: 圆角 15"/>
          <p:cNvSpPr/>
          <p:nvPr/>
        </p:nvSpPr>
        <p:spPr>
          <a:xfrm>
            <a:off x="482600" y="3712365"/>
            <a:ext cx="543560" cy="2329659"/>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7" name="矩形: 圆角 16"/>
          <p:cNvSpPr/>
          <p:nvPr/>
        </p:nvSpPr>
        <p:spPr>
          <a:xfrm>
            <a:off x="472440" y="4702499"/>
            <a:ext cx="546100" cy="5588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zh-CN" altLang="en-US" sz="1600">
                <a:solidFill>
                  <a:schemeClr val="bg1"/>
                </a:solidFill>
                <a:latin typeface="OPPOSans B" panose="00020600040101010101" pitchFamily="18" charset="-122"/>
                <a:ea typeface="OPPOSans B" panose="00020600040101010101" pitchFamily="18" charset="-122"/>
                <a:cs typeface="OPPOSans B" panose="00020600040101010101" pitchFamily="18" charset="-122"/>
              </a:rPr>
              <a:t>簡單輸入小標題</a:t>
            </a:r>
            <a:endParaRPr lang="zh-CN" altLang="en-US" sz="16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grpSp>
        <p:nvGrpSpPr>
          <p:cNvPr id="18" name="组合 17"/>
          <p:cNvGrpSpPr/>
          <p:nvPr/>
        </p:nvGrpSpPr>
        <p:grpSpPr>
          <a:xfrm rot="5400000" flipH="1">
            <a:off x="644269" y="3847345"/>
            <a:ext cx="191922" cy="194950"/>
            <a:chOff x="5953760" y="6507480"/>
            <a:chExt cx="284480" cy="284480"/>
          </a:xfrm>
          <a:solidFill>
            <a:schemeClr val="bg1"/>
          </a:solidFill>
        </p:grpSpPr>
        <p:sp>
          <p:nvSpPr>
            <p:cNvPr id="19" name="椭圆 18"/>
            <p:cNvSpPr/>
            <p:nvPr/>
          </p:nvSpPr>
          <p:spPr>
            <a:xfrm>
              <a:off x="5953760" y="6507480"/>
              <a:ext cx="284480" cy="2844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20" name="等腰三角形 19"/>
            <p:cNvSpPr/>
            <p:nvPr/>
          </p:nvSpPr>
          <p:spPr>
            <a:xfrm rot="10800000" flipH="1" flipV="1">
              <a:off x="6011573" y="6557444"/>
              <a:ext cx="170364" cy="15535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sp>
        <p:nvSpPr>
          <p:cNvPr id="21" name="文本框 20"/>
          <p:cNvSpPr txBox="1"/>
          <p:nvPr/>
        </p:nvSpPr>
        <p:spPr>
          <a:xfrm>
            <a:off x="1115171" y="3847005"/>
            <a:ext cx="10309042" cy="206438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2" name="矩形 21"/>
          <p:cNvSpPr/>
          <p:nvPr/>
        </p:nvSpPr>
        <p:spPr>
          <a:xfrm>
            <a:off x="11051050" y="2951545"/>
            <a:ext cx="645650" cy="352124"/>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a:latin typeface="D-DIN" panose="020B0504030202030204" pitchFamily="34" charset="0"/>
              </a:rPr>
              <a:t>01</a:t>
            </a:r>
            <a:endParaRPr lang="zh-CN" altLang="en-US">
              <a:latin typeface="D-DIN" panose="020B0504030202030204" pitchFamily="34" charset="0"/>
            </a:endParaRPr>
          </a:p>
        </p:txBody>
      </p:sp>
      <p:sp>
        <p:nvSpPr>
          <p:cNvPr id="23" name="矩形 22"/>
          <p:cNvSpPr/>
          <p:nvPr/>
        </p:nvSpPr>
        <p:spPr>
          <a:xfrm>
            <a:off x="11051050" y="5694745"/>
            <a:ext cx="645650" cy="352124"/>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a:latin typeface="D-DIN" panose="020B0504030202030204" pitchFamily="34" charset="0"/>
              </a:rPr>
              <a:t>01</a:t>
            </a:r>
            <a:endParaRPr lang="zh-CN" altLang="en-US">
              <a:latin typeface="D-DIN" panose="020B0504030202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482600" y="1079500"/>
            <a:ext cx="6972300" cy="42291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3" name="矩形 12"/>
          <p:cNvSpPr/>
          <p:nvPr/>
        </p:nvSpPr>
        <p:spPr>
          <a:xfrm>
            <a:off x="6832600" y="1485900"/>
            <a:ext cx="4864100" cy="34163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 name="矩形 8"/>
          <p:cNvSpPr>
            <a:spLocks noChangeAspect="1"/>
          </p:cNvSpPr>
          <p:nvPr/>
        </p:nvSpPr>
        <p:spPr>
          <a:xfrm>
            <a:off x="482600" y="1239800"/>
            <a:ext cx="6805870" cy="3852900"/>
          </a:xfrm>
          <a:prstGeom prst="rect">
            <a:avLst/>
          </a:prstGeom>
          <a:blipFill dpi="0" rotWithShape="1">
            <a:blip r:embed="rId1">
              <a:extLst>
                <a:ext uri="{BEBA8EAE-BF5A-486C-A8C5-ECC9F3942E4B}">
                  <a14:imgProps xmlns:a14="http://schemas.microsoft.com/office/drawing/2010/main">
                    <a14:imgLayer r:embed="rId2">
                      <a14:imgEffect>
                        <a14:colorTemperature colorTemp="4700"/>
                      </a14:imgEffect>
                      <a14:imgEffect>
                        <a14:saturation sat="400000"/>
                      </a14:imgEffect>
                    </a14:imgLayer>
                  </a14:imgProps>
                </a:ext>
              </a:extLst>
            </a:blip>
            <a:srcRect/>
            <a:stretch>
              <a:fillRect l="-110477" t="1" r="-89606" b="-253661"/>
            </a:stretch>
          </a:blipFill>
          <a:ln w="28575" cap="flat" cmpd="sng" algn="ctr">
            <a:solidFill>
              <a:schemeClr val="bg1"/>
            </a:solid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8" name="文本框 17"/>
          <p:cNvSpPr txBox="1"/>
          <p:nvPr/>
        </p:nvSpPr>
        <p:spPr>
          <a:xfrm>
            <a:off x="7475326" y="1695190"/>
            <a:ext cx="3803650" cy="47307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a:solidFill>
                  <a:schemeClr val="bg1"/>
                </a:solidFill>
                <a:latin typeface="OPPOSans B" panose="00020600040101010101" pitchFamily="18" charset="-122"/>
                <a:ea typeface="OPPOSans B" panose="00020600040101010101" pitchFamily="18" charset="-122"/>
                <a:cs typeface="OPPOSans B" panose="00020600040101010101" pitchFamily="18" charset="-122"/>
              </a:rPr>
              <a:t>簡單解釋一下這張圖片代表著什麼吧</a:t>
            </a:r>
            <a:endParaRPr lang="zh-CN" altLang="en-US">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22" name="直接连接符 21"/>
          <p:cNvCxnSpPr/>
          <p:nvPr/>
        </p:nvCxnSpPr>
        <p:spPr>
          <a:xfrm>
            <a:off x="7302500" y="4822725"/>
            <a:ext cx="43459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302500" y="1555750"/>
            <a:ext cx="434086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1633200" y="1577340"/>
            <a:ext cx="0" cy="324050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7452999" y="2342476"/>
            <a:ext cx="3788061" cy="235902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bg1"/>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a:t>
            </a:r>
            <a:endParaRPr lang="en-US" altLang="zh-CN" sz="160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r>
              <a:rPr lang="zh-CN" altLang="en-US" sz="1600">
                <a:solidFill>
                  <a:schemeClr val="bg1"/>
                </a:solidFill>
                <a:latin typeface="OPPOSans R" panose="00020600040101010101" pitchFamily="18" charset="-122"/>
                <a:ea typeface="OPPOSans R" panose="00020600040101010101" pitchFamily="18" charset="-122"/>
                <a:cs typeface="OPPOSans R" panose="00020600040101010101" pitchFamily="18" charset="-122"/>
              </a:rPr>
              <a:t>不過需要注意的是儘量不要減小或放大字型大小以及更改行間距或則段間距，那樣看起來會不太和諧美觀。</a:t>
            </a:r>
            <a:endParaRPr lang="en-US" altLang="zh-CN" sz="160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r>
              <a:rPr lang="zh-CN" altLang="en-US" sz="1600">
                <a:solidFill>
                  <a:schemeClr val="bg1"/>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a:t>
            </a:r>
            <a:endParaRPr lang="en-US" altLang="zh-CN" sz="160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38" name="直接连接符 37"/>
          <p:cNvCxnSpPr/>
          <p:nvPr/>
        </p:nvCxnSpPr>
        <p:spPr>
          <a:xfrm>
            <a:off x="7545450" y="2245272"/>
            <a:ext cx="2777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889000" y="1193800"/>
            <a:ext cx="400050" cy="6223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6" name="矩形 45"/>
          <p:cNvSpPr/>
          <p:nvPr/>
        </p:nvSpPr>
        <p:spPr>
          <a:xfrm>
            <a:off x="482600" y="5638800"/>
            <a:ext cx="2425700" cy="5969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zh-CN" altLang="en-US" sz="2000">
                <a:latin typeface="OPPOSans B" panose="00020600040101010101" pitchFamily="18" charset="-122"/>
                <a:ea typeface="OPPOSans B" panose="00020600040101010101" pitchFamily="18" charset="-122"/>
                <a:cs typeface="OPPOSans B" panose="00020600040101010101" pitchFamily="18" charset="-122"/>
              </a:rPr>
              <a:t>要點展示</a:t>
            </a:r>
            <a:endParaRPr lang="zh-CN" altLang="en-US" sz="2000">
              <a:latin typeface="OPPOSans B" panose="00020600040101010101" pitchFamily="18" charset="-122"/>
              <a:ea typeface="OPPOSans B" panose="00020600040101010101" pitchFamily="18" charset="-122"/>
              <a:cs typeface="OPPOSans B" panose="00020600040101010101" pitchFamily="18" charset="-122"/>
            </a:endParaRPr>
          </a:p>
        </p:txBody>
      </p:sp>
      <p:sp>
        <p:nvSpPr>
          <p:cNvPr id="47" name="矩形 46"/>
          <p:cNvSpPr/>
          <p:nvPr/>
        </p:nvSpPr>
        <p:spPr>
          <a:xfrm>
            <a:off x="3412067" y="5638800"/>
            <a:ext cx="2425700" cy="5969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zh-CN" altLang="en-US" sz="2000">
                <a:latin typeface="OPPOSans B" panose="00020600040101010101" pitchFamily="18" charset="-122"/>
                <a:ea typeface="OPPOSans B" panose="00020600040101010101" pitchFamily="18" charset="-122"/>
                <a:cs typeface="OPPOSans B" panose="00020600040101010101" pitchFamily="18" charset="-122"/>
              </a:rPr>
              <a:t>要點展示</a:t>
            </a:r>
            <a:endParaRPr lang="zh-CN" altLang="en-US" sz="2000">
              <a:latin typeface="OPPOSans B" panose="00020600040101010101" pitchFamily="18" charset="-122"/>
              <a:ea typeface="OPPOSans B" panose="00020600040101010101" pitchFamily="18" charset="-122"/>
              <a:cs typeface="OPPOSans B" panose="00020600040101010101" pitchFamily="18" charset="-122"/>
            </a:endParaRPr>
          </a:p>
        </p:txBody>
      </p:sp>
      <p:sp>
        <p:nvSpPr>
          <p:cNvPr id="48" name="矩形 47"/>
          <p:cNvSpPr/>
          <p:nvPr/>
        </p:nvSpPr>
        <p:spPr>
          <a:xfrm>
            <a:off x="6341534" y="5638800"/>
            <a:ext cx="2425700" cy="5969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zh-CN" altLang="en-US" sz="2000">
                <a:latin typeface="OPPOSans B" panose="00020600040101010101" pitchFamily="18" charset="-122"/>
                <a:ea typeface="OPPOSans B" panose="00020600040101010101" pitchFamily="18" charset="-122"/>
                <a:cs typeface="OPPOSans B" panose="00020600040101010101" pitchFamily="18" charset="-122"/>
              </a:rPr>
              <a:t>要點展示</a:t>
            </a:r>
            <a:endParaRPr lang="zh-CN" altLang="en-US" sz="2000">
              <a:latin typeface="OPPOSans B" panose="00020600040101010101" pitchFamily="18" charset="-122"/>
              <a:ea typeface="OPPOSans B" panose="00020600040101010101" pitchFamily="18" charset="-122"/>
              <a:cs typeface="OPPOSans B" panose="00020600040101010101" pitchFamily="18" charset="-122"/>
            </a:endParaRPr>
          </a:p>
        </p:txBody>
      </p:sp>
      <p:sp>
        <p:nvSpPr>
          <p:cNvPr id="49" name="矩形 48"/>
          <p:cNvSpPr/>
          <p:nvPr/>
        </p:nvSpPr>
        <p:spPr>
          <a:xfrm>
            <a:off x="9271000" y="5638800"/>
            <a:ext cx="2425700" cy="5969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zh-CN" altLang="en-US" sz="2000">
                <a:latin typeface="OPPOSans B" panose="00020600040101010101" pitchFamily="18" charset="-122"/>
                <a:ea typeface="OPPOSans B" panose="00020600040101010101" pitchFamily="18" charset="-122"/>
                <a:cs typeface="OPPOSans B" panose="00020600040101010101" pitchFamily="18" charset="-122"/>
              </a:rPr>
              <a:t>要點展示</a:t>
            </a:r>
            <a:endParaRPr lang="zh-CN" altLang="en-US" sz="2000">
              <a:latin typeface="OPPOSans B" panose="00020600040101010101" pitchFamily="18" charset="-122"/>
              <a:ea typeface="OPPOSans B" panose="00020600040101010101" pitchFamily="18" charset="-122"/>
              <a:cs typeface="OPPOSans B" panose="00020600040101010101" pitchFamily="18" charset="-122"/>
            </a:endParaRPr>
          </a:p>
        </p:txBody>
      </p:sp>
      <p:sp>
        <p:nvSpPr>
          <p:cNvPr id="50" name="等腰三角形 49"/>
          <p:cNvSpPr/>
          <p:nvPr/>
        </p:nvSpPr>
        <p:spPr>
          <a:xfrm rot="10800000" flipV="1">
            <a:off x="1500970" y="6123608"/>
            <a:ext cx="344762" cy="297208"/>
          </a:xfrm>
          <a:prstGeom prst="triangl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51" name="等腰三角形 50"/>
          <p:cNvSpPr/>
          <p:nvPr/>
        </p:nvSpPr>
        <p:spPr>
          <a:xfrm rot="10800000" flipV="1">
            <a:off x="4477003" y="6123608"/>
            <a:ext cx="344762" cy="297208"/>
          </a:xfrm>
          <a:prstGeom prst="triangl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52" name="等腰三角形 51"/>
          <p:cNvSpPr/>
          <p:nvPr/>
        </p:nvSpPr>
        <p:spPr>
          <a:xfrm rot="10800000" flipV="1">
            <a:off x="7389537" y="6123608"/>
            <a:ext cx="344762" cy="297208"/>
          </a:xfrm>
          <a:prstGeom prst="triangl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53" name="等腰三角形 52"/>
          <p:cNvSpPr/>
          <p:nvPr/>
        </p:nvSpPr>
        <p:spPr>
          <a:xfrm rot="10800000" flipV="1">
            <a:off x="10403670" y="6123608"/>
            <a:ext cx="344762" cy="297208"/>
          </a:xfrm>
          <a:prstGeom prst="triangl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54" name="内容占位符 6"/>
          <p:cNvSpPr>
            <a:spLocks noGrp="1"/>
          </p:cNvSpPr>
          <p:nvPr/>
        </p:nvSpPr>
        <p:spPr>
          <a:xfrm>
            <a:off x="523173" y="215053"/>
            <a:ext cx="5249545" cy="7620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0" fontAlgn="base" latinLnBrk="0" hangingPunct="0">
              <a:lnSpc>
                <a:spcPct val="100000"/>
              </a:lnSpc>
              <a:spcBef>
                <a:spcPts val="1000"/>
              </a:spcBef>
              <a:spcAft>
                <a:spcPct val="0"/>
              </a:spcAft>
              <a:buClrTx/>
              <a:buSzTx/>
              <a:buFontTx/>
              <a:buNone/>
              <a:defRPr/>
            </a:pPr>
            <a:r>
              <a:rPr kumimoji="0" lang="zh-CN" altLang="en-US"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rPr>
              <a:t>這是一頁內容頁，這裏輸入標題</a:t>
            </a:r>
            <a:endParaRPr kumimoji="0" lang="en-US" altLang="zh-CN" i="0" u="none" strike="noStrike" kern="1200" cap="none" spc="0" normalizeH="0" baseline="0" noProof="0" dirty="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88950" y="889000"/>
            <a:ext cx="11214100" cy="2336800"/>
          </a:xfrm>
          <a:prstGeom prst="rect">
            <a:avLst/>
          </a:prstGeom>
          <a:solidFill>
            <a:schemeClr val="accent2">
              <a:alpha val="9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4" name="矩形 13"/>
          <p:cNvSpPr/>
          <p:nvPr/>
        </p:nvSpPr>
        <p:spPr>
          <a:xfrm>
            <a:off x="488950" y="3644900"/>
            <a:ext cx="11214100" cy="2336800"/>
          </a:xfrm>
          <a:prstGeom prst="rect">
            <a:avLst/>
          </a:prstGeom>
          <a:solidFill>
            <a:schemeClr val="accent2">
              <a:alpha val="9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 name="椭圆 1"/>
          <p:cNvSpPr/>
          <p:nvPr/>
        </p:nvSpPr>
        <p:spPr>
          <a:xfrm>
            <a:off x="5194968" y="2527968"/>
            <a:ext cx="1802064" cy="1802064"/>
          </a:xfrm>
          <a:prstGeom prst="ellips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5" name="椭圆 4"/>
          <p:cNvSpPr/>
          <p:nvPr/>
        </p:nvSpPr>
        <p:spPr>
          <a:xfrm>
            <a:off x="4992771" y="2325771"/>
            <a:ext cx="2206459" cy="2206459"/>
          </a:xfrm>
          <a:prstGeom prst="ellipse">
            <a:avLst/>
          </a:prstGeom>
          <a:solidFill>
            <a:srgbClr val="0351E3">
              <a:alpha val="88625"/>
            </a:srgb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6" name="椭圆 5"/>
          <p:cNvSpPr/>
          <p:nvPr/>
        </p:nvSpPr>
        <p:spPr>
          <a:xfrm>
            <a:off x="4790573" y="2123573"/>
            <a:ext cx="2610853" cy="2610853"/>
          </a:xfrm>
          <a:prstGeom prst="ellipse">
            <a:avLst/>
          </a:prstGeom>
          <a:solidFill>
            <a:srgbClr val="0659E7">
              <a:alpha val="77250"/>
            </a:srgb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7" name="椭圆 6"/>
          <p:cNvSpPr/>
          <p:nvPr/>
        </p:nvSpPr>
        <p:spPr>
          <a:xfrm>
            <a:off x="4588376" y="1921376"/>
            <a:ext cx="3015248" cy="3015248"/>
          </a:xfrm>
          <a:prstGeom prst="ellipse">
            <a:avLst/>
          </a:prstGeom>
          <a:solidFill>
            <a:srgbClr val="0860EA">
              <a:alpha val="65875"/>
            </a:srgb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 name="椭圆 7"/>
          <p:cNvSpPr/>
          <p:nvPr/>
        </p:nvSpPr>
        <p:spPr>
          <a:xfrm>
            <a:off x="4386179" y="1719178"/>
            <a:ext cx="3419643" cy="3419643"/>
          </a:xfrm>
          <a:prstGeom prst="ellipse">
            <a:avLst/>
          </a:prstGeom>
          <a:solidFill>
            <a:srgbClr val="0B68EE">
              <a:alpha val="54500"/>
            </a:srgb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 name="椭圆 8"/>
          <p:cNvSpPr/>
          <p:nvPr/>
        </p:nvSpPr>
        <p:spPr>
          <a:xfrm>
            <a:off x="4183981" y="1516981"/>
            <a:ext cx="3824038" cy="3824038"/>
          </a:xfrm>
          <a:prstGeom prst="ellipse">
            <a:avLst/>
          </a:prstGeom>
          <a:solidFill>
            <a:srgbClr val="0D70F2">
              <a:alpha val="43125"/>
            </a:srgb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 name="椭圆 9"/>
          <p:cNvSpPr/>
          <p:nvPr/>
        </p:nvSpPr>
        <p:spPr>
          <a:xfrm>
            <a:off x="3981784" y="1314784"/>
            <a:ext cx="4228433" cy="4228433"/>
          </a:xfrm>
          <a:prstGeom prst="ellipse">
            <a:avLst/>
          </a:prstGeom>
          <a:solidFill>
            <a:srgbClr val="1077F5">
              <a:alpha val="31750"/>
            </a:srgb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1" name="椭圆 10"/>
          <p:cNvSpPr/>
          <p:nvPr/>
        </p:nvSpPr>
        <p:spPr>
          <a:xfrm>
            <a:off x="3779586" y="1112586"/>
            <a:ext cx="4632827" cy="4632827"/>
          </a:xfrm>
          <a:prstGeom prst="ellipse">
            <a:avLst/>
          </a:prstGeom>
          <a:solidFill>
            <a:srgbClr val="127FF9">
              <a:alpha val="20375"/>
            </a:srgb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 name="椭圆 2"/>
          <p:cNvSpPr/>
          <p:nvPr/>
        </p:nvSpPr>
        <p:spPr>
          <a:xfrm>
            <a:off x="4823059" y="2156059"/>
            <a:ext cx="2545882" cy="2545882"/>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 name="椭圆 3"/>
          <p:cNvSpPr/>
          <p:nvPr/>
        </p:nvSpPr>
        <p:spPr>
          <a:xfrm>
            <a:off x="3577389" y="910389"/>
            <a:ext cx="5037222" cy="5037222"/>
          </a:xfrm>
          <a:prstGeom prst="ellipse">
            <a:avLst/>
          </a:prstGeom>
          <a:solidFill>
            <a:schemeClr val="accent2">
              <a:alpha val="9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2" name="文本框 11"/>
          <p:cNvSpPr txBox="1"/>
          <p:nvPr/>
        </p:nvSpPr>
        <p:spPr>
          <a:xfrm>
            <a:off x="5051034" y="2885629"/>
            <a:ext cx="2293131" cy="879475"/>
          </a:xfrm>
          <a:prstGeom prst="rect">
            <a:avLst/>
          </a:prstGeom>
          <a:noFill/>
        </p:spPr>
        <p:txBody>
          <a:bodyPr wrap="square" lIns="73440" tIns="70920" rIns="73440" bIns="70920" rtlCol="0">
            <a:spAutoFit/>
          </a:bodyPr>
          <a:lstStyle/>
          <a:p>
            <a:pPr>
              <a:lnSpc>
                <a:spcPct val="120000"/>
              </a:lnSpc>
              <a:spcBef>
                <a:spcPts val="300"/>
              </a:spcBef>
              <a:spcAft>
                <a:spcPts val="300"/>
              </a:spcAft>
            </a:pPr>
            <a:r>
              <a:rPr lang="zh-CN" altLang="en-US" sz="4000">
                <a:solidFill>
                  <a:schemeClr val="bg1"/>
                </a:solidFill>
                <a:latin typeface="OPPOSans B" panose="00020600040101010101" pitchFamily="18" charset="-122"/>
                <a:ea typeface="OPPOSans B" panose="00020600040101010101" pitchFamily="18" charset="-122"/>
                <a:cs typeface="OPPOSans B" panose="00020600040101010101" pitchFamily="18" charset="-122"/>
              </a:rPr>
              <a:t>中心論點</a:t>
            </a:r>
            <a:endParaRPr lang="zh-CN" altLang="en-US" sz="40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5" name="矩形 14"/>
          <p:cNvSpPr/>
          <p:nvPr/>
        </p:nvSpPr>
        <p:spPr>
          <a:xfrm flipH="1">
            <a:off x="482600" y="889000"/>
            <a:ext cx="170181" cy="22860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7" name="矩形 16"/>
          <p:cNvSpPr/>
          <p:nvPr/>
        </p:nvSpPr>
        <p:spPr>
          <a:xfrm flipH="1">
            <a:off x="482599" y="3619500"/>
            <a:ext cx="177800" cy="236474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8" name="矩形 17"/>
          <p:cNvSpPr/>
          <p:nvPr/>
        </p:nvSpPr>
        <p:spPr>
          <a:xfrm flipH="1">
            <a:off x="11526519" y="889000"/>
            <a:ext cx="170181" cy="22860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9" name="矩形 18"/>
          <p:cNvSpPr/>
          <p:nvPr/>
        </p:nvSpPr>
        <p:spPr>
          <a:xfrm flipH="1">
            <a:off x="11526518" y="3619500"/>
            <a:ext cx="177800" cy="236474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0" name="文本框 19"/>
          <p:cNvSpPr txBox="1"/>
          <p:nvPr/>
        </p:nvSpPr>
        <p:spPr>
          <a:xfrm>
            <a:off x="985628" y="1041400"/>
            <a:ext cx="1289050" cy="47307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要點部分：</a:t>
            </a:r>
            <a:endPar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2" name="文本框 21"/>
          <p:cNvSpPr txBox="1"/>
          <p:nvPr/>
        </p:nvSpPr>
        <p:spPr>
          <a:xfrm>
            <a:off x="973126" y="1612226"/>
            <a:ext cx="2905856" cy="102552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a:t>
            </a:r>
            <a:endParaRPr lang="en-US" altLang="zh-CN"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23" name="直接连接符 22"/>
          <p:cNvCxnSpPr/>
          <p:nvPr/>
        </p:nvCxnSpPr>
        <p:spPr>
          <a:xfrm>
            <a:off x="1074800" y="1553122"/>
            <a:ext cx="2777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973126" y="3848100"/>
            <a:ext cx="2905856" cy="1596351"/>
            <a:chOff x="973126" y="3848100"/>
            <a:chExt cx="2905856" cy="1596351"/>
          </a:xfrm>
        </p:grpSpPr>
        <p:sp>
          <p:nvSpPr>
            <p:cNvPr id="24" name="文本框 23"/>
            <p:cNvSpPr txBox="1"/>
            <p:nvPr/>
          </p:nvSpPr>
          <p:spPr>
            <a:xfrm>
              <a:off x="985628" y="3848100"/>
              <a:ext cx="1289050" cy="47307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要點部分：</a:t>
              </a:r>
              <a:endPar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5" name="文本框 24"/>
            <p:cNvSpPr txBox="1"/>
            <p:nvPr/>
          </p:nvSpPr>
          <p:spPr>
            <a:xfrm>
              <a:off x="973126" y="4418926"/>
              <a:ext cx="2905856" cy="102552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a:t>
              </a:r>
              <a:endParaRPr lang="en-US" altLang="zh-CN"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26" name="直接连接符 25"/>
            <p:cNvCxnSpPr/>
            <p:nvPr/>
          </p:nvCxnSpPr>
          <p:spPr>
            <a:xfrm>
              <a:off x="1074800" y="4359822"/>
              <a:ext cx="2777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nvSpPr>
        <p:spPr>
          <a:xfrm>
            <a:off x="8567528" y="1041400"/>
            <a:ext cx="1289050" cy="47307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要點部分：</a:t>
            </a:r>
            <a:endPar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9" name="文本框 28"/>
          <p:cNvSpPr txBox="1"/>
          <p:nvPr/>
        </p:nvSpPr>
        <p:spPr>
          <a:xfrm>
            <a:off x="8555026" y="1612226"/>
            <a:ext cx="2905856" cy="102552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a:t>
            </a:r>
            <a:endParaRPr lang="en-US" altLang="zh-CN"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30" name="直接连接符 29"/>
          <p:cNvCxnSpPr/>
          <p:nvPr/>
        </p:nvCxnSpPr>
        <p:spPr>
          <a:xfrm>
            <a:off x="8656700" y="1553122"/>
            <a:ext cx="2777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8567528" y="3911600"/>
            <a:ext cx="1289050" cy="47307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要點部分：</a:t>
            </a:r>
            <a:endPar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2" name="文本框 31"/>
          <p:cNvSpPr txBox="1"/>
          <p:nvPr/>
        </p:nvSpPr>
        <p:spPr>
          <a:xfrm>
            <a:off x="8555026" y="4482426"/>
            <a:ext cx="2905856" cy="102552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a:t>
            </a:r>
            <a:endParaRPr lang="en-US" altLang="zh-CN"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33" name="直接连接符 32"/>
          <p:cNvCxnSpPr/>
          <p:nvPr/>
        </p:nvCxnSpPr>
        <p:spPr>
          <a:xfrm>
            <a:off x="8656700" y="4423322"/>
            <a:ext cx="2777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内容占位符 6"/>
          <p:cNvSpPr>
            <a:spLocks noGrp="1"/>
          </p:cNvSpPr>
          <p:nvPr/>
        </p:nvSpPr>
        <p:spPr>
          <a:xfrm>
            <a:off x="523173" y="215053"/>
            <a:ext cx="5249545" cy="7620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0" fontAlgn="base" latinLnBrk="0" hangingPunct="0">
              <a:lnSpc>
                <a:spcPct val="100000"/>
              </a:lnSpc>
              <a:spcBef>
                <a:spcPts val="1000"/>
              </a:spcBef>
              <a:spcAft>
                <a:spcPct val="0"/>
              </a:spcAft>
              <a:buClrTx/>
              <a:buSzTx/>
              <a:buFontTx/>
              <a:buNone/>
              <a:defRPr/>
            </a:pPr>
            <a:r>
              <a:rPr kumimoji="0" lang="zh-CN" altLang="en-US"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rPr>
              <a:t>這是一頁內容頁，這裏輸入標題</a:t>
            </a:r>
            <a:endParaRPr kumimoji="0" lang="en-US" altLang="zh-CN" i="0" u="none" strike="noStrike" kern="1200" cap="none" spc="0" normalizeH="0" baseline="0" noProof="0" dirty="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6"/>
          <p:cNvSpPr>
            <a:spLocks noGrp="1"/>
          </p:cNvSpPr>
          <p:nvPr/>
        </p:nvSpPr>
        <p:spPr>
          <a:xfrm>
            <a:off x="523173" y="215053"/>
            <a:ext cx="5249545" cy="7620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0" fontAlgn="base" latinLnBrk="0" hangingPunct="0">
              <a:lnSpc>
                <a:spcPct val="100000"/>
              </a:lnSpc>
              <a:spcBef>
                <a:spcPts val="1000"/>
              </a:spcBef>
              <a:spcAft>
                <a:spcPct val="0"/>
              </a:spcAft>
              <a:buClrTx/>
              <a:buSzTx/>
              <a:buFontTx/>
              <a:buNone/>
              <a:defRPr/>
            </a:pPr>
            <a:r>
              <a:rPr kumimoji="0" lang="zh-CN" altLang="en-US"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rPr>
              <a:t>這是一頁內容頁，這裏輸入標題</a:t>
            </a:r>
            <a:endParaRPr kumimoji="0" lang="en-US" altLang="zh-CN" i="0" u="none" strike="noStrike" kern="1200" cap="none" spc="0" normalizeH="0" baseline="0" noProof="0" dirty="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5" name="矩形 4"/>
          <p:cNvSpPr/>
          <p:nvPr/>
        </p:nvSpPr>
        <p:spPr>
          <a:xfrm>
            <a:off x="482600" y="1053296"/>
            <a:ext cx="5466787" cy="2375704"/>
          </a:xfrm>
          <a:prstGeom prst="rect">
            <a:avLst/>
          </a:prstGeom>
          <a:noFill/>
          <a:ln w="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 name="矩形 7"/>
          <p:cNvSpPr/>
          <p:nvPr/>
        </p:nvSpPr>
        <p:spPr>
          <a:xfrm>
            <a:off x="648182" y="1053296"/>
            <a:ext cx="590309" cy="2375704"/>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7" name="文本框 6"/>
          <p:cNvSpPr txBox="1"/>
          <p:nvPr/>
        </p:nvSpPr>
        <p:spPr>
          <a:xfrm>
            <a:off x="630963" y="1149188"/>
            <a:ext cx="654050" cy="80518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3600">
                <a:solidFill>
                  <a:schemeClr val="bg1"/>
                </a:solidFill>
                <a:latin typeface="D-DIN" panose="020B0504030202030204" pitchFamily="34" charset="0"/>
              </a:rPr>
              <a:t>01</a:t>
            </a:r>
            <a:endParaRPr lang="zh-CN" altLang="en-US" sz="3600">
              <a:solidFill>
                <a:schemeClr val="bg1"/>
              </a:solidFill>
              <a:latin typeface="D-DIN" panose="020B0504030202030204" pitchFamily="34" charset="0"/>
            </a:endParaRPr>
          </a:p>
        </p:txBody>
      </p:sp>
      <p:grpSp>
        <p:nvGrpSpPr>
          <p:cNvPr id="59" name="组合 58"/>
          <p:cNvGrpSpPr/>
          <p:nvPr/>
        </p:nvGrpSpPr>
        <p:grpSpPr>
          <a:xfrm>
            <a:off x="816900" y="2741977"/>
            <a:ext cx="288000" cy="288000"/>
            <a:chOff x="842300" y="2741977"/>
            <a:chExt cx="288000" cy="288000"/>
          </a:xfrm>
        </p:grpSpPr>
        <p:sp>
          <p:nvSpPr>
            <p:cNvPr id="12" name="椭圆 11"/>
            <p:cNvSpPr/>
            <p:nvPr/>
          </p:nvSpPr>
          <p:spPr>
            <a:xfrm rot="5400000" flipH="1">
              <a:off x="842300" y="2741977"/>
              <a:ext cx="288000" cy="288000"/>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3" name="等腰三角形 12"/>
            <p:cNvSpPr/>
            <p:nvPr/>
          </p:nvSpPr>
          <p:spPr>
            <a:xfrm rot="16200000" flipV="1">
              <a:off x="934086" y="2828503"/>
              <a:ext cx="138001" cy="114727"/>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cxnSp>
        <p:nvCxnSpPr>
          <p:cNvPr id="15" name="直接连接符 14"/>
          <p:cNvCxnSpPr/>
          <p:nvPr/>
        </p:nvCxnSpPr>
        <p:spPr>
          <a:xfrm>
            <a:off x="967317" y="1915583"/>
            <a:ext cx="0" cy="6731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425583" y="1128028"/>
            <a:ext cx="1289050" cy="47307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要點部分：</a:t>
            </a:r>
            <a:endPar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8" name="文本框 17"/>
          <p:cNvSpPr txBox="1"/>
          <p:nvPr/>
        </p:nvSpPr>
        <p:spPr>
          <a:xfrm>
            <a:off x="1403456" y="1746980"/>
            <a:ext cx="4371702" cy="1320800"/>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19" name="直接连接符 18"/>
          <p:cNvCxnSpPr/>
          <p:nvPr/>
        </p:nvCxnSpPr>
        <p:spPr>
          <a:xfrm>
            <a:off x="1514755" y="1639750"/>
            <a:ext cx="2777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82600" y="3707596"/>
            <a:ext cx="5466787" cy="2375704"/>
          </a:xfrm>
          <a:prstGeom prst="rect">
            <a:avLst/>
          </a:prstGeom>
          <a:noFill/>
          <a:ln w="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3" name="矩形 22"/>
          <p:cNvSpPr/>
          <p:nvPr/>
        </p:nvSpPr>
        <p:spPr>
          <a:xfrm>
            <a:off x="648182" y="3707596"/>
            <a:ext cx="590309" cy="2375704"/>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4" name="文本框 23"/>
          <p:cNvSpPr txBox="1"/>
          <p:nvPr/>
        </p:nvSpPr>
        <p:spPr>
          <a:xfrm>
            <a:off x="630963" y="3803488"/>
            <a:ext cx="654050" cy="80518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3600">
                <a:solidFill>
                  <a:schemeClr val="bg1"/>
                </a:solidFill>
                <a:latin typeface="D-DIN" panose="020B0504030202030204" pitchFamily="34" charset="0"/>
              </a:rPr>
              <a:t>03</a:t>
            </a:r>
            <a:endParaRPr lang="zh-CN" altLang="en-US" sz="3600">
              <a:solidFill>
                <a:schemeClr val="bg1"/>
              </a:solidFill>
              <a:latin typeface="D-DIN" panose="020B0504030202030204" pitchFamily="34" charset="0"/>
            </a:endParaRPr>
          </a:p>
        </p:txBody>
      </p:sp>
      <p:cxnSp>
        <p:nvCxnSpPr>
          <p:cNvPr id="26" name="直接连接符 25"/>
          <p:cNvCxnSpPr/>
          <p:nvPr/>
        </p:nvCxnSpPr>
        <p:spPr>
          <a:xfrm>
            <a:off x="967317" y="4569883"/>
            <a:ext cx="0" cy="6731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1425583" y="3782328"/>
            <a:ext cx="1289050" cy="47307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要點部分：</a:t>
            </a:r>
            <a:endPar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8" name="文本框 27"/>
          <p:cNvSpPr txBox="1"/>
          <p:nvPr/>
        </p:nvSpPr>
        <p:spPr>
          <a:xfrm>
            <a:off x="1403456" y="4401280"/>
            <a:ext cx="4371702" cy="1320800"/>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29" name="直接连接符 28"/>
          <p:cNvCxnSpPr/>
          <p:nvPr/>
        </p:nvCxnSpPr>
        <p:spPr>
          <a:xfrm>
            <a:off x="1514755" y="4294050"/>
            <a:ext cx="2777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6229913" y="1053296"/>
            <a:ext cx="5466787" cy="2375704"/>
          </a:xfrm>
          <a:prstGeom prst="rect">
            <a:avLst/>
          </a:prstGeom>
          <a:noFill/>
          <a:ln w="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4" name="矩形 33"/>
          <p:cNvSpPr/>
          <p:nvPr/>
        </p:nvSpPr>
        <p:spPr>
          <a:xfrm>
            <a:off x="6395495" y="1053296"/>
            <a:ext cx="590309" cy="2375704"/>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5" name="文本框 34"/>
          <p:cNvSpPr txBox="1"/>
          <p:nvPr/>
        </p:nvSpPr>
        <p:spPr>
          <a:xfrm>
            <a:off x="6378276" y="1149188"/>
            <a:ext cx="654050" cy="80518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3600">
                <a:solidFill>
                  <a:schemeClr val="bg1"/>
                </a:solidFill>
                <a:latin typeface="D-DIN" panose="020B0504030202030204" pitchFamily="34" charset="0"/>
              </a:rPr>
              <a:t>02</a:t>
            </a:r>
            <a:endParaRPr lang="zh-CN" altLang="en-US" sz="3600">
              <a:solidFill>
                <a:schemeClr val="bg1"/>
              </a:solidFill>
              <a:latin typeface="D-DIN" panose="020B0504030202030204" pitchFamily="34" charset="0"/>
            </a:endParaRPr>
          </a:p>
        </p:txBody>
      </p:sp>
      <p:cxnSp>
        <p:nvCxnSpPr>
          <p:cNvPr id="37" name="直接连接符 36"/>
          <p:cNvCxnSpPr/>
          <p:nvPr/>
        </p:nvCxnSpPr>
        <p:spPr>
          <a:xfrm>
            <a:off x="6714630" y="1915583"/>
            <a:ext cx="0" cy="6731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7172896" y="1128028"/>
            <a:ext cx="1289050" cy="47307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要點部分：</a:t>
            </a:r>
            <a:endPar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9" name="文本框 38"/>
          <p:cNvSpPr txBox="1"/>
          <p:nvPr/>
        </p:nvSpPr>
        <p:spPr>
          <a:xfrm>
            <a:off x="7150769" y="1746980"/>
            <a:ext cx="4371702" cy="1320800"/>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40" name="直接连接符 39"/>
          <p:cNvCxnSpPr/>
          <p:nvPr/>
        </p:nvCxnSpPr>
        <p:spPr>
          <a:xfrm>
            <a:off x="7262068" y="1639750"/>
            <a:ext cx="2777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6229913" y="3707596"/>
            <a:ext cx="5466787" cy="2375704"/>
          </a:xfrm>
          <a:prstGeom prst="rect">
            <a:avLst/>
          </a:prstGeom>
          <a:noFill/>
          <a:ln w="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5" name="矩形 44"/>
          <p:cNvSpPr/>
          <p:nvPr/>
        </p:nvSpPr>
        <p:spPr>
          <a:xfrm>
            <a:off x="6395495" y="3707596"/>
            <a:ext cx="590309" cy="2375704"/>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6" name="文本框 45"/>
          <p:cNvSpPr txBox="1"/>
          <p:nvPr/>
        </p:nvSpPr>
        <p:spPr>
          <a:xfrm>
            <a:off x="6378276" y="3803488"/>
            <a:ext cx="654050" cy="80518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3600">
                <a:solidFill>
                  <a:schemeClr val="bg1"/>
                </a:solidFill>
                <a:latin typeface="D-DIN" panose="020B0504030202030204" pitchFamily="34" charset="0"/>
              </a:rPr>
              <a:t>04</a:t>
            </a:r>
            <a:endParaRPr lang="zh-CN" altLang="en-US" sz="3600">
              <a:solidFill>
                <a:schemeClr val="bg1"/>
              </a:solidFill>
              <a:latin typeface="D-DIN" panose="020B0504030202030204" pitchFamily="34" charset="0"/>
            </a:endParaRPr>
          </a:p>
        </p:txBody>
      </p:sp>
      <p:cxnSp>
        <p:nvCxnSpPr>
          <p:cNvPr id="48" name="直接连接符 47"/>
          <p:cNvCxnSpPr/>
          <p:nvPr/>
        </p:nvCxnSpPr>
        <p:spPr>
          <a:xfrm>
            <a:off x="6714630" y="4569883"/>
            <a:ext cx="0" cy="6731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7172896" y="3782328"/>
            <a:ext cx="1289050" cy="47307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要點部分：</a:t>
            </a:r>
            <a:endPar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50" name="文本框 49"/>
          <p:cNvSpPr txBox="1"/>
          <p:nvPr/>
        </p:nvSpPr>
        <p:spPr>
          <a:xfrm>
            <a:off x="7150769" y="4401280"/>
            <a:ext cx="4371702" cy="1320800"/>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51" name="直接连接符 50"/>
          <p:cNvCxnSpPr/>
          <p:nvPr/>
        </p:nvCxnSpPr>
        <p:spPr>
          <a:xfrm>
            <a:off x="7262068" y="4294050"/>
            <a:ext cx="2777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组合 60"/>
          <p:cNvGrpSpPr/>
          <p:nvPr/>
        </p:nvGrpSpPr>
        <p:grpSpPr>
          <a:xfrm>
            <a:off x="816900" y="5396277"/>
            <a:ext cx="288000" cy="288000"/>
            <a:chOff x="842300" y="5396277"/>
            <a:chExt cx="288000" cy="288000"/>
          </a:xfrm>
        </p:grpSpPr>
        <p:sp>
          <p:nvSpPr>
            <p:cNvPr id="30" name="椭圆 29"/>
            <p:cNvSpPr/>
            <p:nvPr/>
          </p:nvSpPr>
          <p:spPr>
            <a:xfrm rot="5400000" flipH="1">
              <a:off x="842300" y="5396277"/>
              <a:ext cx="288000" cy="288000"/>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54" name="等腰三角形 53"/>
            <p:cNvSpPr/>
            <p:nvPr/>
          </p:nvSpPr>
          <p:spPr>
            <a:xfrm rot="16200000" flipV="1">
              <a:off x="934086" y="5494701"/>
              <a:ext cx="138001" cy="114727"/>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grpSp>
        <p:nvGrpSpPr>
          <p:cNvPr id="58" name="组合 57"/>
          <p:cNvGrpSpPr/>
          <p:nvPr/>
        </p:nvGrpSpPr>
        <p:grpSpPr>
          <a:xfrm>
            <a:off x="6564213" y="2741977"/>
            <a:ext cx="288000" cy="288000"/>
            <a:chOff x="6589613" y="2741977"/>
            <a:chExt cx="288000" cy="288000"/>
          </a:xfrm>
        </p:grpSpPr>
        <p:sp>
          <p:nvSpPr>
            <p:cNvPr id="41" name="椭圆 40"/>
            <p:cNvSpPr/>
            <p:nvPr/>
          </p:nvSpPr>
          <p:spPr>
            <a:xfrm rot="5400000" flipH="1">
              <a:off x="6589613" y="2741977"/>
              <a:ext cx="288000" cy="288000"/>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55" name="等腰三角形 54"/>
            <p:cNvSpPr/>
            <p:nvPr/>
          </p:nvSpPr>
          <p:spPr>
            <a:xfrm rot="16200000" flipV="1">
              <a:off x="6680368" y="2828503"/>
              <a:ext cx="138001" cy="114727"/>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grpSp>
        <p:nvGrpSpPr>
          <p:cNvPr id="57" name="组合 56"/>
          <p:cNvGrpSpPr/>
          <p:nvPr/>
        </p:nvGrpSpPr>
        <p:grpSpPr>
          <a:xfrm>
            <a:off x="6564213" y="5396277"/>
            <a:ext cx="288000" cy="288000"/>
            <a:chOff x="6589613" y="5396277"/>
            <a:chExt cx="288000" cy="288000"/>
          </a:xfrm>
        </p:grpSpPr>
        <p:sp>
          <p:nvSpPr>
            <p:cNvPr id="52" name="椭圆 51"/>
            <p:cNvSpPr/>
            <p:nvPr/>
          </p:nvSpPr>
          <p:spPr>
            <a:xfrm rot="5400000" flipH="1">
              <a:off x="6589613" y="5396277"/>
              <a:ext cx="288000" cy="288000"/>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56" name="等腰三角形 55"/>
            <p:cNvSpPr/>
            <p:nvPr/>
          </p:nvSpPr>
          <p:spPr>
            <a:xfrm rot="16200000" flipV="1">
              <a:off x="6680368" y="5494701"/>
              <a:ext cx="138001" cy="114727"/>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529075" y="1278171"/>
            <a:ext cx="3445844" cy="1742173"/>
          </a:xfrm>
          <a:prstGeom prst="rect">
            <a:avLst/>
          </a:prstGeom>
          <a:solidFill>
            <a:schemeClr val="accent2">
              <a:alpha val="9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 name="矩形 1"/>
          <p:cNvSpPr/>
          <p:nvPr/>
        </p:nvSpPr>
        <p:spPr>
          <a:xfrm>
            <a:off x="0" y="3170358"/>
            <a:ext cx="12192000" cy="590309"/>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cxnSp>
        <p:nvCxnSpPr>
          <p:cNvPr id="4" name="直接连接符 3"/>
          <p:cNvCxnSpPr/>
          <p:nvPr/>
        </p:nvCxnSpPr>
        <p:spPr>
          <a:xfrm>
            <a:off x="231172" y="3502026"/>
            <a:ext cx="1076445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2241550" y="3361268"/>
            <a:ext cx="281516" cy="281516"/>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 name="椭圆 8"/>
          <p:cNvSpPr/>
          <p:nvPr/>
        </p:nvSpPr>
        <p:spPr>
          <a:xfrm>
            <a:off x="4377266" y="3361268"/>
            <a:ext cx="281516" cy="281516"/>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1" name="椭圆 10"/>
          <p:cNvSpPr/>
          <p:nvPr/>
        </p:nvSpPr>
        <p:spPr>
          <a:xfrm>
            <a:off x="6512982" y="3361268"/>
            <a:ext cx="281516" cy="281516"/>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2" name="椭圆 11"/>
          <p:cNvSpPr/>
          <p:nvPr/>
        </p:nvSpPr>
        <p:spPr>
          <a:xfrm>
            <a:off x="8559798" y="3361268"/>
            <a:ext cx="281516" cy="281516"/>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3" name="椭圆 12"/>
          <p:cNvSpPr/>
          <p:nvPr/>
        </p:nvSpPr>
        <p:spPr>
          <a:xfrm>
            <a:off x="10784416" y="3361268"/>
            <a:ext cx="281516" cy="281516"/>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nvGrpSpPr>
          <p:cNvPr id="48" name="组合 47"/>
          <p:cNvGrpSpPr/>
          <p:nvPr/>
        </p:nvGrpSpPr>
        <p:grpSpPr>
          <a:xfrm>
            <a:off x="203109" y="3361268"/>
            <a:ext cx="281516" cy="281516"/>
            <a:chOff x="105834" y="3361268"/>
            <a:chExt cx="281516" cy="281516"/>
          </a:xfrm>
        </p:grpSpPr>
        <p:sp>
          <p:nvSpPr>
            <p:cNvPr id="6" name="椭圆 5"/>
            <p:cNvSpPr/>
            <p:nvPr/>
          </p:nvSpPr>
          <p:spPr>
            <a:xfrm>
              <a:off x="105834" y="3361268"/>
              <a:ext cx="281516" cy="281516"/>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4" name="等腰三角形 13"/>
            <p:cNvSpPr/>
            <p:nvPr/>
          </p:nvSpPr>
          <p:spPr>
            <a:xfrm rot="5400000">
              <a:off x="185699" y="3443780"/>
              <a:ext cx="153460" cy="116493"/>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sp>
        <p:nvSpPr>
          <p:cNvPr id="15" name="等腰三角形 14"/>
          <p:cNvSpPr/>
          <p:nvPr/>
        </p:nvSpPr>
        <p:spPr>
          <a:xfrm rot="5400000">
            <a:off x="2336233" y="3443781"/>
            <a:ext cx="153460" cy="116493"/>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6" name="等腰三角形 15"/>
          <p:cNvSpPr/>
          <p:nvPr/>
        </p:nvSpPr>
        <p:spPr>
          <a:xfrm rot="5400000">
            <a:off x="4461366" y="3443782"/>
            <a:ext cx="153460" cy="116493"/>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7" name="等腰三角形 16"/>
          <p:cNvSpPr/>
          <p:nvPr/>
        </p:nvSpPr>
        <p:spPr>
          <a:xfrm rot="5400000">
            <a:off x="6586499" y="3443783"/>
            <a:ext cx="153460" cy="116493"/>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8" name="等腰三角形 17"/>
          <p:cNvSpPr/>
          <p:nvPr/>
        </p:nvSpPr>
        <p:spPr>
          <a:xfrm rot="5400000">
            <a:off x="8622732" y="3443784"/>
            <a:ext cx="153460" cy="116493"/>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9" name="等腰三角形 18"/>
          <p:cNvSpPr/>
          <p:nvPr/>
        </p:nvSpPr>
        <p:spPr>
          <a:xfrm rot="5400000">
            <a:off x="10836765" y="3443785"/>
            <a:ext cx="153460" cy="116493"/>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0" name="内容占位符 6"/>
          <p:cNvSpPr>
            <a:spLocks noGrp="1"/>
          </p:cNvSpPr>
          <p:nvPr/>
        </p:nvSpPr>
        <p:spPr>
          <a:xfrm>
            <a:off x="523173" y="215053"/>
            <a:ext cx="5249545" cy="7620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0" fontAlgn="base" latinLnBrk="0" hangingPunct="0">
              <a:lnSpc>
                <a:spcPct val="100000"/>
              </a:lnSpc>
              <a:spcBef>
                <a:spcPts val="1000"/>
              </a:spcBef>
              <a:spcAft>
                <a:spcPct val="0"/>
              </a:spcAft>
              <a:buClrTx/>
              <a:buSzTx/>
              <a:buFontTx/>
              <a:buNone/>
              <a:defRPr/>
            </a:pPr>
            <a:r>
              <a:rPr kumimoji="0" lang="zh-CN" altLang="en-US"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rPr>
              <a:t>這是一頁時間軸，這裏輸入標題</a:t>
            </a:r>
            <a:endParaRPr kumimoji="0" lang="en-US" altLang="zh-CN" i="0" u="none" strike="noStrike" kern="1200" cap="none" spc="0" normalizeH="0" baseline="0" noProof="0" dirty="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22" name="直接连接符 21"/>
          <p:cNvCxnSpPr/>
          <p:nvPr/>
        </p:nvCxnSpPr>
        <p:spPr>
          <a:xfrm>
            <a:off x="313175" y="1128713"/>
            <a:ext cx="0" cy="20701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387600" y="3729138"/>
            <a:ext cx="0" cy="20701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4518393" y="1128713"/>
            <a:ext cx="0" cy="20701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8686936" y="1128713"/>
            <a:ext cx="0" cy="20701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680468" y="3729138"/>
            <a:ext cx="0" cy="20701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98069" y="1124168"/>
            <a:ext cx="1568918" cy="365760"/>
          </a:xfrm>
          <a:prstGeom prst="rect">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a:latin typeface="D-DIN" panose="020B0504030202030204" pitchFamily="34" charset="0"/>
              </a:rPr>
              <a:t>20XX—20XX</a:t>
            </a:r>
            <a:endParaRPr lang="zh-CN" altLang="en-US">
              <a:latin typeface="D-DIN" panose="020B0504030202030204" pitchFamily="34" charset="0"/>
            </a:endParaRPr>
          </a:p>
        </p:txBody>
      </p:sp>
      <p:sp>
        <p:nvSpPr>
          <p:cNvPr id="32" name="文本框 31"/>
          <p:cNvSpPr txBox="1"/>
          <p:nvPr/>
        </p:nvSpPr>
        <p:spPr>
          <a:xfrm>
            <a:off x="623496" y="1513985"/>
            <a:ext cx="3226296" cy="1432560"/>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4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4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33" name="矩形 32"/>
          <p:cNvSpPr/>
          <p:nvPr/>
        </p:nvSpPr>
        <p:spPr>
          <a:xfrm>
            <a:off x="4753543" y="1278171"/>
            <a:ext cx="3445844" cy="1742173"/>
          </a:xfrm>
          <a:prstGeom prst="rect">
            <a:avLst/>
          </a:prstGeom>
          <a:solidFill>
            <a:schemeClr val="accent2">
              <a:alpha val="9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4" name="矩形 33"/>
          <p:cNvSpPr/>
          <p:nvPr/>
        </p:nvSpPr>
        <p:spPr>
          <a:xfrm>
            <a:off x="4509837" y="1124168"/>
            <a:ext cx="1568918" cy="365760"/>
          </a:xfrm>
          <a:prstGeom prst="rect">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a:latin typeface="D-DIN" panose="020B0504030202030204" pitchFamily="34" charset="0"/>
              </a:rPr>
              <a:t>20XX—20XX</a:t>
            </a:r>
            <a:endParaRPr lang="zh-CN" altLang="en-US">
              <a:latin typeface="D-DIN" panose="020B0504030202030204" pitchFamily="34" charset="0"/>
            </a:endParaRPr>
          </a:p>
        </p:txBody>
      </p:sp>
      <p:sp>
        <p:nvSpPr>
          <p:cNvPr id="35" name="文本框 34"/>
          <p:cNvSpPr txBox="1"/>
          <p:nvPr/>
        </p:nvSpPr>
        <p:spPr>
          <a:xfrm>
            <a:off x="4847964" y="1513985"/>
            <a:ext cx="3226296" cy="1432560"/>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4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4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36" name="矩形 35"/>
          <p:cNvSpPr/>
          <p:nvPr/>
        </p:nvSpPr>
        <p:spPr>
          <a:xfrm>
            <a:off x="2635985" y="4030996"/>
            <a:ext cx="3445844" cy="1742173"/>
          </a:xfrm>
          <a:prstGeom prst="rect">
            <a:avLst/>
          </a:prstGeom>
          <a:solidFill>
            <a:schemeClr val="accent2">
              <a:alpha val="9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7" name="矩形 36"/>
          <p:cNvSpPr/>
          <p:nvPr/>
        </p:nvSpPr>
        <p:spPr>
          <a:xfrm>
            <a:off x="2370745" y="5715418"/>
            <a:ext cx="1568918" cy="365760"/>
          </a:xfrm>
          <a:prstGeom prst="rect">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a:latin typeface="D-DIN" panose="020B0504030202030204" pitchFamily="34" charset="0"/>
              </a:rPr>
              <a:t>20XX—20XX</a:t>
            </a:r>
            <a:endParaRPr lang="zh-CN" altLang="en-US">
              <a:latin typeface="D-DIN" panose="020B0504030202030204" pitchFamily="34" charset="0"/>
            </a:endParaRPr>
          </a:p>
        </p:txBody>
      </p:sp>
      <p:sp>
        <p:nvSpPr>
          <p:cNvPr id="38" name="文本框 37"/>
          <p:cNvSpPr txBox="1"/>
          <p:nvPr/>
        </p:nvSpPr>
        <p:spPr>
          <a:xfrm>
            <a:off x="2738873" y="4139810"/>
            <a:ext cx="3226296" cy="1432560"/>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4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4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39" name="矩形 38"/>
          <p:cNvSpPr/>
          <p:nvPr/>
        </p:nvSpPr>
        <p:spPr>
          <a:xfrm>
            <a:off x="6919228" y="4030996"/>
            <a:ext cx="3445844" cy="1742173"/>
          </a:xfrm>
          <a:prstGeom prst="rect">
            <a:avLst/>
          </a:prstGeom>
          <a:solidFill>
            <a:schemeClr val="accent2">
              <a:alpha val="9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0" name="矩形 39"/>
          <p:cNvSpPr/>
          <p:nvPr/>
        </p:nvSpPr>
        <p:spPr>
          <a:xfrm>
            <a:off x="6662455" y="5715418"/>
            <a:ext cx="1568918" cy="365760"/>
          </a:xfrm>
          <a:prstGeom prst="rect">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a:latin typeface="D-DIN" panose="020B0504030202030204" pitchFamily="34" charset="0"/>
              </a:rPr>
              <a:t>20XX—20XX</a:t>
            </a:r>
            <a:endParaRPr lang="zh-CN" altLang="en-US">
              <a:latin typeface="D-DIN" panose="020B0504030202030204" pitchFamily="34" charset="0"/>
            </a:endParaRPr>
          </a:p>
        </p:txBody>
      </p:sp>
      <p:sp>
        <p:nvSpPr>
          <p:cNvPr id="41" name="文本框 40"/>
          <p:cNvSpPr txBox="1"/>
          <p:nvPr/>
        </p:nvSpPr>
        <p:spPr>
          <a:xfrm>
            <a:off x="7022116" y="4139810"/>
            <a:ext cx="3226296" cy="1432560"/>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4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4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44" name="直接连接符 43"/>
          <p:cNvCxnSpPr/>
          <p:nvPr/>
        </p:nvCxnSpPr>
        <p:spPr>
          <a:xfrm>
            <a:off x="11053746" y="3506420"/>
            <a:ext cx="1076445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8922084" y="1278171"/>
            <a:ext cx="2975543" cy="1742173"/>
          </a:xfrm>
          <a:prstGeom prst="rect">
            <a:avLst/>
          </a:prstGeom>
          <a:solidFill>
            <a:schemeClr val="accent2">
              <a:alpha val="9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6" name="矩形 45"/>
          <p:cNvSpPr/>
          <p:nvPr/>
        </p:nvSpPr>
        <p:spPr>
          <a:xfrm>
            <a:off x="8678378" y="1124168"/>
            <a:ext cx="1568918" cy="365760"/>
          </a:xfrm>
          <a:prstGeom prst="rect">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a:latin typeface="D-DIN" panose="020B0504030202030204" pitchFamily="34" charset="0"/>
              </a:rPr>
              <a:t>20XX—20XX</a:t>
            </a:r>
            <a:endParaRPr lang="zh-CN" altLang="en-US">
              <a:latin typeface="D-DIN" panose="020B0504030202030204" pitchFamily="34" charset="0"/>
            </a:endParaRPr>
          </a:p>
        </p:txBody>
      </p:sp>
      <p:sp>
        <p:nvSpPr>
          <p:cNvPr id="47" name="文本框 46"/>
          <p:cNvSpPr txBox="1"/>
          <p:nvPr/>
        </p:nvSpPr>
        <p:spPr>
          <a:xfrm>
            <a:off x="9016505" y="1513985"/>
            <a:ext cx="2736743" cy="1432560"/>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4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a:t>
            </a:r>
            <a:endParaRPr lang="en-US" altLang="zh-CN" sz="14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000500" y="1384300"/>
            <a:ext cx="901700" cy="1409700"/>
          </a:xfrm>
          <a:prstGeom prst="rect">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 name="矩形 3"/>
          <p:cNvSpPr/>
          <p:nvPr/>
        </p:nvSpPr>
        <p:spPr>
          <a:xfrm>
            <a:off x="8470900" y="889000"/>
            <a:ext cx="3225800" cy="52959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5" name="矩形 4"/>
          <p:cNvSpPr>
            <a:spLocks noChangeAspect="1"/>
          </p:cNvSpPr>
          <p:nvPr/>
        </p:nvSpPr>
        <p:spPr>
          <a:xfrm>
            <a:off x="4191000" y="1633500"/>
            <a:ext cx="6805870" cy="3852900"/>
          </a:xfrm>
          <a:prstGeom prst="rect">
            <a:avLst/>
          </a:prstGeom>
          <a:blipFill dpi="0" rotWithShape="1">
            <a:blip r:embed="rId1">
              <a:extLst>
                <a:ext uri="{BEBA8EAE-BF5A-486C-A8C5-ECC9F3942E4B}">
                  <a14:imgProps xmlns:a14="http://schemas.microsoft.com/office/drawing/2010/main">
                    <a14:imgLayer r:embed="rId2">
                      <a14:imgEffect>
                        <a14:colorTemperature colorTemp="4700"/>
                      </a14:imgEffect>
                      <a14:imgEffect>
                        <a14:saturation sat="400000"/>
                      </a14:imgEffect>
                    </a14:imgLayer>
                  </a14:imgProps>
                </a:ext>
              </a:extLst>
            </a:blip>
            <a:srcRect/>
            <a:stretch>
              <a:fillRect l="-110477" t="1" r="-89606" b="-253661"/>
            </a:stretch>
          </a:blipFill>
          <a:ln w="28575" cap="flat" cmpd="sng" algn="ctr">
            <a:solidFill>
              <a:schemeClr val="bg1"/>
            </a:solid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7" name="矩形: 圆角 6"/>
          <p:cNvSpPr/>
          <p:nvPr/>
        </p:nvSpPr>
        <p:spPr>
          <a:xfrm>
            <a:off x="368300" y="1051984"/>
            <a:ext cx="2311400" cy="5588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簡單輸入一個小標題</a:t>
            </a:r>
            <a:endParaRPr lang="zh-CN" altLang="en-US">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8" name="文本框 7"/>
          <p:cNvSpPr txBox="1"/>
          <p:nvPr/>
        </p:nvSpPr>
        <p:spPr>
          <a:xfrm>
            <a:off x="444500" y="1752600"/>
            <a:ext cx="3079527" cy="375729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這裏寫你的內容，詳細描述你的內容，儘量用簡短清晰的語言闡述，不過需要注意的是儘量不要減小或放大字型大小以及更改行間距或則段間距，那樣看起來會不太和諧美觀。</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11" name="直接连接符 10"/>
          <p:cNvCxnSpPr/>
          <p:nvPr/>
        </p:nvCxnSpPr>
        <p:spPr>
          <a:xfrm>
            <a:off x="486055" y="1639750"/>
            <a:ext cx="2777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748921" y="5013352"/>
            <a:ext cx="1606550" cy="226441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11500">
                <a:ln w="28575">
                  <a:solidFill>
                    <a:schemeClr val="accent1"/>
                  </a:solidFill>
                </a:ln>
                <a:noFill/>
                <a:latin typeface="方正兰亭特黑简体" panose="02000000000000000000" pitchFamily="2" charset="-122"/>
                <a:ea typeface="方正兰亭特黑简体" panose="02000000000000000000" pitchFamily="2" charset="-122"/>
              </a:rPr>
              <a:t>”</a:t>
            </a:r>
            <a:endParaRPr lang="zh-CN" altLang="en-US" sz="11500">
              <a:ln w="28575">
                <a:solidFill>
                  <a:schemeClr val="accent1"/>
                </a:solidFill>
              </a:ln>
              <a:noFill/>
              <a:latin typeface="方正兰亭特黑简体" panose="02000000000000000000" pitchFamily="2" charset="-122"/>
              <a:ea typeface="方正兰亭特黑简体" panose="02000000000000000000" pitchFamily="2" charset="-122"/>
            </a:endParaRPr>
          </a:p>
        </p:txBody>
      </p:sp>
      <p:sp>
        <p:nvSpPr>
          <p:cNvPr id="13" name="内容占位符 6"/>
          <p:cNvSpPr>
            <a:spLocks noGrp="1"/>
          </p:cNvSpPr>
          <p:nvPr/>
        </p:nvSpPr>
        <p:spPr>
          <a:xfrm>
            <a:off x="523173" y="215053"/>
            <a:ext cx="5249545" cy="7620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0" fontAlgn="base" latinLnBrk="0" hangingPunct="0">
              <a:lnSpc>
                <a:spcPct val="100000"/>
              </a:lnSpc>
              <a:spcBef>
                <a:spcPts val="1000"/>
              </a:spcBef>
              <a:spcAft>
                <a:spcPct val="0"/>
              </a:spcAft>
              <a:buClrTx/>
              <a:buSzTx/>
              <a:buFontTx/>
              <a:buNone/>
              <a:defRPr/>
            </a:pPr>
            <a:r>
              <a:rPr kumimoji="0" lang="zh-CN" altLang="en-US"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rPr>
              <a:t>這是一頁內容頁，這裏輸入標題</a:t>
            </a:r>
            <a:endParaRPr kumimoji="0" lang="en-US" altLang="zh-CN" i="0" u="none" strike="noStrike" kern="1200" cap="none" spc="0" normalizeH="0" baseline="0" noProof="0" dirty="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2600" y="1117600"/>
            <a:ext cx="2681705" cy="4874126"/>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 name="矩形 2"/>
          <p:cNvSpPr/>
          <p:nvPr/>
        </p:nvSpPr>
        <p:spPr>
          <a:xfrm>
            <a:off x="3326732" y="1117600"/>
            <a:ext cx="2681705" cy="4874126"/>
          </a:xfrm>
          <a:prstGeom prst="rect">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5" name="矩形 4"/>
          <p:cNvSpPr/>
          <p:nvPr/>
        </p:nvSpPr>
        <p:spPr>
          <a:xfrm>
            <a:off x="6170864" y="1117600"/>
            <a:ext cx="2681705" cy="4874126"/>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6" name="矩形 5"/>
          <p:cNvSpPr/>
          <p:nvPr/>
        </p:nvSpPr>
        <p:spPr>
          <a:xfrm>
            <a:off x="9014995" y="1117600"/>
            <a:ext cx="2681705" cy="4874126"/>
          </a:xfrm>
          <a:prstGeom prst="rect">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7" name="矩形 6"/>
          <p:cNvSpPr>
            <a:spLocks noChangeAspect="1"/>
          </p:cNvSpPr>
          <p:nvPr/>
        </p:nvSpPr>
        <p:spPr>
          <a:xfrm>
            <a:off x="6175075" y="1231900"/>
            <a:ext cx="2691726" cy="3875505"/>
          </a:xfrm>
          <a:prstGeom prst="rect">
            <a:avLst/>
          </a:prstGeom>
          <a:blipFill dpi="0" rotWithShape="1">
            <a:blip r:embed="rId1"/>
            <a:srcRect/>
            <a:stretch>
              <a:fillRect l="-59305" r="-58061"/>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1" name="矩形 10"/>
          <p:cNvSpPr>
            <a:spLocks noChangeAspect="1"/>
          </p:cNvSpPr>
          <p:nvPr/>
        </p:nvSpPr>
        <p:spPr>
          <a:xfrm>
            <a:off x="3306747" y="1231900"/>
            <a:ext cx="2721520" cy="3875505"/>
          </a:xfrm>
          <a:prstGeom prst="rect">
            <a:avLst/>
          </a:prstGeom>
          <a:blipFill dpi="0" rotWithShape="1">
            <a:blip r:embed="rId1"/>
            <a:srcRect/>
            <a:stretch>
              <a:fillRect l="-59305" r="-58061"/>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2" name="矩形 11"/>
          <p:cNvSpPr>
            <a:spLocks noChangeAspect="1"/>
          </p:cNvSpPr>
          <p:nvPr/>
        </p:nvSpPr>
        <p:spPr>
          <a:xfrm>
            <a:off x="482600" y="1231900"/>
            <a:ext cx="2692400" cy="3875505"/>
          </a:xfrm>
          <a:prstGeom prst="rect">
            <a:avLst/>
          </a:prstGeom>
          <a:blipFill dpi="0" rotWithShape="1">
            <a:blip r:embed="rId1"/>
            <a:srcRect/>
            <a:stretch>
              <a:fillRect l="-59305" r="-58061"/>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3" name="矩形 12"/>
          <p:cNvSpPr>
            <a:spLocks noChangeAspect="1"/>
          </p:cNvSpPr>
          <p:nvPr/>
        </p:nvSpPr>
        <p:spPr>
          <a:xfrm>
            <a:off x="9004974" y="1231900"/>
            <a:ext cx="2691726" cy="3875505"/>
          </a:xfrm>
          <a:prstGeom prst="rect">
            <a:avLst/>
          </a:prstGeom>
          <a:blipFill dpi="0" rotWithShape="1">
            <a:blip r:embed="rId1"/>
            <a:srcRect/>
            <a:stretch>
              <a:fillRect l="-59305" r="-58061"/>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4" name="文本框 13"/>
          <p:cNvSpPr txBox="1"/>
          <p:nvPr/>
        </p:nvSpPr>
        <p:spPr>
          <a:xfrm>
            <a:off x="1031879" y="5194301"/>
            <a:ext cx="1517650" cy="58356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400" spc="300">
                <a:solidFill>
                  <a:schemeClr val="bg1"/>
                </a:solidFill>
                <a:latin typeface="OPPOSans B" panose="00020600040101010101" pitchFamily="18" charset="-122"/>
                <a:ea typeface="OPPOSans B" panose="00020600040101010101" pitchFamily="18" charset="-122"/>
                <a:cs typeface="OPPOSans B" panose="00020600040101010101" pitchFamily="18" charset="-122"/>
              </a:rPr>
              <a:t>圖片說明</a:t>
            </a:r>
            <a:endParaRPr lang="zh-CN" altLang="en-US" sz="2400" spc="3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6" name="文本框 15"/>
          <p:cNvSpPr txBox="1"/>
          <p:nvPr/>
        </p:nvSpPr>
        <p:spPr>
          <a:xfrm>
            <a:off x="3876678" y="5194301"/>
            <a:ext cx="1517650" cy="58356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400" spc="300">
                <a:solidFill>
                  <a:schemeClr val="bg1"/>
                </a:solidFill>
                <a:latin typeface="OPPOSans B" panose="00020600040101010101" pitchFamily="18" charset="-122"/>
                <a:ea typeface="OPPOSans B" panose="00020600040101010101" pitchFamily="18" charset="-122"/>
                <a:cs typeface="OPPOSans B" panose="00020600040101010101" pitchFamily="18" charset="-122"/>
              </a:rPr>
              <a:t>圖片說明</a:t>
            </a:r>
            <a:endParaRPr lang="zh-CN" altLang="en-US" sz="2400" spc="3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7" name="文本框 16"/>
          <p:cNvSpPr txBox="1"/>
          <p:nvPr/>
        </p:nvSpPr>
        <p:spPr>
          <a:xfrm>
            <a:off x="6784979" y="5194301"/>
            <a:ext cx="1517650" cy="58356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400" spc="300">
                <a:solidFill>
                  <a:schemeClr val="bg1"/>
                </a:solidFill>
                <a:latin typeface="OPPOSans B" panose="00020600040101010101" pitchFamily="18" charset="-122"/>
                <a:ea typeface="OPPOSans B" panose="00020600040101010101" pitchFamily="18" charset="-122"/>
                <a:cs typeface="OPPOSans B" panose="00020600040101010101" pitchFamily="18" charset="-122"/>
              </a:rPr>
              <a:t>圖片說明</a:t>
            </a:r>
            <a:endParaRPr lang="zh-CN" altLang="en-US" sz="2400" spc="3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8" name="文本框 17"/>
          <p:cNvSpPr txBox="1"/>
          <p:nvPr/>
        </p:nvSpPr>
        <p:spPr>
          <a:xfrm>
            <a:off x="9617079" y="5194301"/>
            <a:ext cx="1517650" cy="58356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400" spc="300">
                <a:solidFill>
                  <a:schemeClr val="bg1"/>
                </a:solidFill>
                <a:latin typeface="OPPOSans B" panose="00020600040101010101" pitchFamily="18" charset="-122"/>
                <a:ea typeface="OPPOSans B" panose="00020600040101010101" pitchFamily="18" charset="-122"/>
                <a:cs typeface="OPPOSans B" panose="00020600040101010101" pitchFamily="18" charset="-122"/>
              </a:rPr>
              <a:t>圖片說明</a:t>
            </a:r>
            <a:endParaRPr lang="zh-CN" altLang="en-US" sz="2400" spc="3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0" name="内容占位符 6"/>
          <p:cNvSpPr>
            <a:spLocks noGrp="1"/>
          </p:cNvSpPr>
          <p:nvPr/>
        </p:nvSpPr>
        <p:spPr>
          <a:xfrm>
            <a:off x="523173" y="215053"/>
            <a:ext cx="5249545" cy="7620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0" fontAlgn="base" latinLnBrk="0" hangingPunct="0">
              <a:lnSpc>
                <a:spcPct val="100000"/>
              </a:lnSpc>
              <a:spcBef>
                <a:spcPts val="1000"/>
              </a:spcBef>
              <a:spcAft>
                <a:spcPct val="0"/>
              </a:spcAft>
              <a:buClrTx/>
              <a:buSzTx/>
              <a:buFontTx/>
              <a:buNone/>
              <a:defRPr/>
            </a:pPr>
            <a:r>
              <a:rPr kumimoji="0" lang="zh-CN" altLang="en-US"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rPr>
              <a:t>這是一頁內容頁，這裏輸入標題</a:t>
            </a:r>
            <a:endParaRPr kumimoji="0" lang="en-US" altLang="zh-CN" i="0" u="none" strike="noStrike" kern="1200" cap="none" spc="0" normalizeH="0" baseline="0" noProof="0" dirty="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p:cNvSpPr/>
          <p:nvPr/>
        </p:nvSpPr>
        <p:spPr>
          <a:xfrm>
            <a:off x="0" y="1342662"/>
            <a:ext cx="12192000" cy="1203767"/>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 name="文本框 1"/>
          <p:cNvSpPr txBox="1"/>
          <p:nvPr/>
        </p:nvSpPr>
        <p:spPr>
          <a:xfrm>
            <a:off x="3345243" y="1468663"/>
            <a:ext cx="6400800" cy="971550"/>
          </a:xfrm>
          <a:prstGeom prst="rect">
            <a:avLst/>
          </a:prstGeom>
          <a:noFill/>
        </p:spPr>
        <p:txBody>
          <a:bodyPr wrap="square" lIns="73440" tIns="70920" rIns="73440" bIns="70920" rtlCol="0">
            <a:spAutoFit/>
          </a:bodyPr>
          <a:lstStyle/>
          <a:p>
            <a:pPr>
              <a:spcBef>
                <a:spcPts val="300"/>
              </a:spcBef>
              <a:spcAft>
                <a:spcPts val="300"/>
              </a:spcAft>
            </a:pPr>
            <a:r>
              <a:rPr lang="zh-CN" altLang="en-US" sz="5400">
                <a:solidFill>
                  <a:schemeClr val="bg1"/>
                </a:solidFill>
                <a:latin typeface="OPPOSans B" panose="00020600040101010101" pitchFamily="18" charset="-122"/>
                <a:ea typeface="OPPOSans B" panose="00020600040101010101" pitchFamily="18" charset="-122"/>
                <a:cs typeface="OPPOSans B" panose="00020600040101010101" pitchFamily="18" charset="-122"/>
              </a:rPr>
              <a:t>標準內頁固定樣式</a:t>
            </a:r>
            <a:endParaRPr lang="zh-CN" altLang="en-US" sz="54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 name="矩形 2"/>
          <p:cNvSpPr/>
          <p:nvPr/>
        </p:nvSpPr>
        <p:spPr>
          <a:xfrm>
            <a:off x="1257300" y="3098800"/>
            <a:ext cx="4343400" cy="24511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 name="矩形 3"/>
          <p:cNvSpPr/>
          <p:nvPr/>
        </p:nvSpPr>
        <p:spPr>
          <a:xfrm>
            <a:off x="6718300" y="3098800"/>
            <a:ext cx="4343400" cy="24511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5" name="文本框 4"/>
          <p:cNvSpPr txBox="1"/>
          <p:nvPr/>
        </p:nvSpPr>
        <p:spPr>
          <a:xfrm>
            <a:off x="1408643" y="3186286"/>
            <a:ext cx="1771650" cy="73152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3200">
                <a:solidFill>
                  <a:schemeClr val="bg1"/>
                </a:solidFill>
                <a:latin typeface="OPPOSans B" panose="00020600040101010101" pitchFamily="18" charset="-122"/>
                <a:ea typeface="OPPOSans B" panose="00020600040101010101" pitchFamily="18" charset="-122"/>
                <a:cs typeface="OPPOSans B" panose="00020600040101010101" pitchFamily="18" charset="-122"/>
              </a:rPr>
              <a:t>字體設計</a:t>
            </a:r>
            <a:endParaRPr lang="zh-CN" altLang="en-US" sz="32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6" name="文本框 5"/>
          <p:cNvSpPr txBox="1"/>
          <p:nvPr/>
        </p:nvSpPr>
        <p:spPr>
          <a:xfrm>
            <a:off x="1425578" y="3931354"/>
            <a:ext cx="1924050" cy="140271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000">
                <a:solidFill>
                  <a:schemeClr val="bg1"/>
                </a:solidFill>
                <a:latin typeface="OPPOSans R" panose="00020600040101010101" pitchFamily="18" charset="-122"/>
                <a:ea typeface="OPPOSans R" panose="00020600040101010101" pitchFamily="18" charset="-122"/>
                <a:cs typeface="OPPOSans R" panose="00020600040101010101" pitchFamily="18" charset="-122"/>
              </a:rPr>
              <a:t>中文標題字體：</a:t>
            </a:r>
            <a:endParaRPr lang="en-US" altLang="zh-CN" sz="200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r>
              <a:rPr lang="zh-CN" altLang="en-US" sz="2000">
                <a:solidFill>
                  <a:schemeClr val="bg1"/>
                </a:solidFill>
                <a:latin typeface="OPPOSans R" panose="00020600040101010101" pitchFamily="18" charset="-122"/>
                <a:ea typeface="OPPOSans R" panose="00020600040101010101" pitchFamily="18" charset="-122"/>
                <a:cs typeface="OPPOSans R" panose="00020600040101010101" pitchFamily="18" charset="-122"/>
              </a:rPr>
              <a:t>中文正文字體：</a:t>
            </a:r>
            <a:endParaRPr lang="en-US" altLang="zh-CN" sz="200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r>
              <a:rPr lang="zh-CN" altLang="en-US" sz="2000">
                <a:solidFill>
                  <a:schemeClr val="bg1"/>
                </a:solidFill>
                <a:latin typeface="OPPOSans R" panose="00020600040101010101" pitchFamily="18" charset="-122"/>
                <a:ea typeface="OPPOSans R" panose="00020600040101010101" pitchFamily="18" charset="-122"/>
                <a:cs typeface="OPPOSans R" panose="00020600040101010101" pitchFamily="18" charset="-122"/>
              </a:rPr>
              <a:t>英文字體：</a:t>
            </a:r>
            <a:endParaRPr lang="en-US" altLang="zh-CN" sz="200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8" name="文本框 7"/>
          <p:cNvSpPr txBox="1"/>
          <p:nvPr/>
        </p:nvSpPr>
        <p:spPr>
          <a:xfrm>
            <a:off x="3196167" y="4037238"/>
            <a:ext cx="1879600" cy="368300"/>
          </a:xfrm>
          <a:prstGeom prst="rect">
            <a:avLst/>
          </a:prstGeom>
          <a:noFill/>
        </p:spPr>
        <p:txBody>
          <a:bodyPr wrap="square">
            <a:spAutoFit/>
          </a:bodyPr>
          <a:lstStyle/>
          <a:p>
            <a:r>
              <a:rPr lang="en-US" altLang="zh-CN">
                <a:solidFill>
                  <a:schemeClr val="bg1"/>
                </a:solidFill>
                <a:latin typeface="OPPOSans B" panose="00020600040101010101" pitchFamily="18" charset="-122"/>
                <a:ea typeface="OPPOSans B" panose="00020600040101010101" pitchFamily="18" charset="-122"/>
                <a:cs typeface="OPPOSans B" panose="00020600040101010101" pitchFamily="18" charset="-122"/>
              </a:rPr>
              <a:t>OPPOSans B</a:t>
            </a:r>
            <a:endParaRPr lang="zh-CN" altLang="en-US">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9" name="文本框 8"/>
          <p:cNvSpPr txBox="1"/>
          <p:nvPr/>
        </p:nvSpPr>
        <p:spPr>
          <a:xfrm>
            <a:off x="3196167" y="4469038"/>
            <a:ext cx="1879600" cy="368300"/>
          </a:xfrm>
          <a:prstGeom prst="rect">
            <a:avLst/>
          </a:prstGeom>
          <a:noFill/>
        </p:spPr>
        <p:txBody>
          <a:bodyPr wrap="square">
            <a:spAutoFit/>
          </a:bodyPr>
          <a:lstStyle/>
          <a:p>
            <a:r>
              <a:rPr lang="en-US" altLang="zh-CN">
                <a:solidFill>
                  <a:schemeClr val="bg1"/>
                </a:solidFill>
                <a:latin typeface="OPPOSans R" panose="00020600040101010101" pitchFamily="18" charset="-122"/>
                <a:ea typeface="OPPOSans R" panose="00020600040101010101" pitchFamily="18" charset="-122"/>
                <a:cs typeface="OPPOSans R" panose="00020600040101010101" pitchFamily="18" charset="-122"/>
              </a:rPr>
              <a:t>OPPOSans R</a:t>
            </a:r>
            <a:endParaRPr lang="zh-CN" altLang="en-US">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0" name="文本框 9"/>
          <p:cNvSpPr txBox="1"/>
          <p:nvPr/>
        </p:nvSpPr>
        <p:spPr>
          <a:xfrm>
            <a:off x="2770717" y="4902108"/>
            <a:ext cx="1879600" cy="368300"/>
          </a:xfrm>
          <a:prstGeom prst="rect">
            <a:avLst/>
          </a:prstGeom>
          <a:noFill/>
        </p:spPr>
        <p:txBody>
          <a:bodyPr wrap="square">
            <a:spAutoFit/>
          </a:bodyPr>
          <a:lstStyle/>
          <a:p>
            <a:r>
              <a:rPr lang="en-US" altLang="zh-CN">
                <a:solidFill>
                  <a:schemeClr val="bg1"/>
                </a:solidFill>
                <a:latin typeface="D-DIN" panose="020B0504030202030204" pitchFamily="34" charset="0"/>
                <a:ea typeface="OPPOSans B" panose="00020600040101010101" pitchFamily="18" charset="-122"/>
                <a:cs typeface="OPPOSans B" panose="00020600040101010101" pitchFamily="18" charset="-122"/>
              </a:rPr>
              <a:t>D-DIN</a:t>
            </a:r>
            <a:endParaRPr lang="zh-CN" altLang="en-US">
              <a:solidFill>
                <a:schemeClr val="bg1"/>
              </a:solidFill>
              <a:latin typeface="D-DIN" panose="020B0504030202030204" pitchFamily="34" charset="0"/>
              <a:ea typeface="OPPOSans B" panose="00020600040101010101" pitchFamily="18" charset="-122"/>
              <a:cs typeface="OPPOSans B" panose="00020600040101010101" pitchFamily="18" charset="-122"/>
            </a:endParaRPr>
          </a:p>
        </p:txBody>
      </p:sp>
      <p:cxnSp>
        <p:nvCxnSpPr>
          <p:cNvPr id="12" name="直接连接符 11"/>
          <p:cNvCxnSpPr/>
          <p:nvPr/>
        </p:nvCxnSpPr>
        <p:spPr>
          <a:xfrm>
            <a:off x="1511746" y="3940609"/>
            <a:ext cx="3572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971246" y="3186286"/>
            <a:ext cx="1771650" cy="73152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3200">
                <a:solidFill>
                  <a:schemeClr val="bg1"/>
                </a:solidFill>
                <a:latin typeface="OPPOSans B" panose="00020600040101010101" pitchFamily="18" charset="-122"/>
                <a:ea typeface="OPPOSans B" panose="00020600040101010101" pitchFamily="18" charset="-122"/>
                <a:cs typeface="OPPOSans B" panose="00020600040101010101" pitchFamily="18" charset="-122"/>
              </a:rPr>
              <a:t>配色統一</a:t>
            </a:r>
            <a:endParaRPr lang="zh-CN" altLang="en-US" sz="32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6" name="文本框 15"/>
          <p:cNvSpPr txBox="1"/>
          <p:nvPr/>
        </p:nvSpPr>
        <p:spPr>
          <a:xfrm>
            <a:off x="6988180" y="3922888"/>
            <a:ext cx="908050" cy="50990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000">
                <a:solidFill>
                  <a:schemeClr val="bg1"/>
                </a:solidFill>
                <a:latin typeface="OPPOSans R" panose="00020600040101010101" pitchFamily="18" charset="-122"/>
                <a:ea typeface="OPPOSans R" panose="00020600040101010101" pitchFamily="18" charset="-122"/>
                <a:cs typeface="OPPOSans R" panose="00020600040101010101" pitchFamily="18" charset="-122"/>
              </a:rPr>
              <a:t>主色：</a:t>
            </a:r>
            <a:endParaRPr lang="en-US" altLang="zh-CN" sz="200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20" name="直接连接符 19"/>
          <p:cNvCxnSpPr/>
          <p:nvPr/>
        </p:nvCxnSpPr>
        <p:spPr>
          <a:xfrm>
            <a:off x="7074346" y="3940609"/>
            <a:ext cx="3572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7776634" y="3979334"/>
            <a:ext cx="2669116" cy="354542"/>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2" name="矩形 21"/>
          <p:cNvSpPr/>
          <p:nvPr/>
        </p:nvSpPr>
        <p:spPr>
          <a:xfrm>
            <a:off x="7838017" y="4033308"/>
            <a:ext cx="263526" cy="257175"/>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3" name="矩形 22"/>
          <p:cNvSpPr/>
          <p:nvPr/>
        </p:nvSpPr>
        <p:spPr>
          <a:xfrm>
            <a:off x="7802033" y="4008438"/>
            <a:ext cx="2607734" cy="303212"/>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9" name="文本框 28"/>
          <p:cNvSpPr txBox="1"/>
          <p:nvPr/>
        </p:nvSpPr>
        <p:spPr>
          <a:xfrm>
            <a:off x="7937079" y="3932767"/>
            <a:ext cx="2037080" cy="43561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1600">
                <a:solidFill>
                  <a:schemeClr val="tx1">
                    <a:lumMod val="75000"/>
                    <a:lumOff val="25000"/>
                  </a:schemeClr>
                </a:solidFill>
                <a:latin typeface="D-DIN" panose="020B0504030202030204" pitchFamily="34" charset="0"/>
              </a:rPr>
              <a:t>H:156   S:253   L:113</a:t>
            </a:r>
            <a:endParaRPr lang="zh-CN" altLang="en-US" sz="1600">
              <a:solidFill>
                <a:schemeClr val="tx1">
                  <a:lumMod val="75000"/>
                  <a:lumOff val="25000"/>
                </a:schemeClr>
              </a:solidFill>
              <a:latin typeface="D-DIN" panose="020B0504030202030204" pitchFamily="34" charset="0"/>
            </a:endParaRPr>
          </a:p>
        </p:txBody>
      </p:sp>
      <p:grpSp>
        <p:nvGrpSpPr>
          <p:cNvPr id="40" name="组合 39"/>
          <p:cNvGrpSpPr/>
          <p:nvPr/>
        </p:nvGrpSpPr>
        <p:grpSpPr>
          <a:xfrm>
            <a:off x="6989235" y="4885627"/>
            <a:ext cx="3456515" cy="462765"/>
            <a:chOff x="6989235" y="4936429"/>
            <a:chExt cx="3456515" cy="462765"/>
          </a:xfrm>
        </p:grpSpPr>
        <p:sp>
          <p:nvSpPr>
            <p:cNvPr id="30" name="矩形 29"/>
            <p:cNvSpPr/>
            <p:nvPr/>
          </p:nvSpPr>
          <p:spPr>
            <a:xfrm>
              <a:off x="7776634" y="5010151"/>
              <a:ext cx="2669116" cy="354542"/>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1" name="矩形 30"/>
            <p:cNvSpPr/>
            <p:nvPr/>
          </p:nvSpPr>
          <p:spPr>
            <a:xfrm>
              <a:off x="7838017" y="5064125"/>
              <a:ext cx="263526" cy="257175"/>
            </a:xfrm>
            <a:prstGeom prst="rect">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2" name="矩形 31"/>
            <p:cNvSpPr/>
            <p:nvPr/>
          </p:nvSpPr>
          <p:spPr>
            <a:xfrm>
              <a:off x="7802033" y="5039255"/>
              <a:ext cx="2607734" cy="303212"/>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3" name="文本框 32"/>
            <p:cNvSpPr txBox="1"/>
            <p:nvPr/>
          </p:nvSpPr>
          <p:spPr>
            <a:xfrm>
              <a:off x="7935808" y="4963584"/>
              <a:ext cx="2039620" cy="43561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1600">
                  <a:solidFill>
                    <a:schemeClr val="tx1">
                      <a:lumMod val="75000"/>
                      <a:lumOff val="25000"/>
                    </a:schemeClr>
                  </a:solidFill>
                  <a:latin typeface="D-DIN" panose="020B0504030202030204" pitchFamily="34" charset="0"/>
                </a:rPr>
                <a:t>H:30    S:240    L:134</a:t>
              </a:r>
              <a:endParaRPr lang="zh-CN" altLang="en-US" sz="1600">
                <a:solidFill>
                  <a:schemeClr val="tx1">
                    <a:lumMod val="75000"/>
                    <a:lumOff val="25000"/>
                  </a:schemeClr>
                </a:solidFill>
                <a:latin typeface="D-DIN" panose="020B0504030202030204" pitchFamily="34" charset="0"/>
              </a:endParaRPr>
            </a:p>
          </p:txBody>
        </p:sp>
        <p:sp>
          <p:nvSpPr>
            <p:cNvPr id="35" name="文本框 34"/>
            <p:cNvSpPr txBox="1"/>
            <p:nvPr/>
          </p:nvSpPr>
          <p:spPr>
            <a:xfrm>
              <a:off x="6989235" y="4936429"/>
              <a:ext cx="960967" cy="460375"/>
            </a:xfrm>
            <a:prstGeom prst="rect">
              <a:avLst/>
            </a:prstGeom>
            <a:noFill/>
          </p:spPr>
          <p:txBody>
            <a:bodyPr wrap="square">
              <a:spAutoFit/>
            </a:bodyPr>
            <a:lstStyle/>
            <a:p>
              <a:pPr marL="0" marR="0" lvl="0" indent="0" algn="just" defTabSz="914400" rtl="0" eaLnBrk="0" fontAlgn="base" latinLnBrk="0" hangingPunct="0">
                <a:lnSpc>
                  <a:spcPct val="120000"/>
                </a:lnSpc>
                <a:spcBef>
                  <a:spcPts val="300"/>
                </a:spcBef>
                <a:spcAft>
                  <a:spcPts val="300"/>
                </a:spcAft>
                <a:buClrTx/>
                <a:buSzTx/>
                <a:buFontTx/>
                <a:buNone/>
                <a:defRPr/>
              </a:pPr>
              <a:r>
                <a:rPr kumimoji="0" lang="zh-CN" altLang="en-US" sz="20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rPr>
                <a:t>輔色：</a:t>
              </a:r>
              <a:endParaRPr kumimoji="0" lang="en-US" altLang="zh-CN" sz="20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grpSp>
        <p:nvGrpSpPr>
          <p:cNvPr id="43" name="组合 42"/>
          <p:cNvGrpSpPr/>
          <p:nvPr/>
        </p:nvGrpSpPr>
        <p:grpSpPr>
          <a:xfrm>
            <a:off x="7776634" y="4364565"/>
            <a:ext cx="2669116" cy="435610"/>
            <a:chOff x="7776634" y="4398433"/>
            <a:chExt cx="2669116" cy="435610"/>
          </a:xfrm>
        </p:grpSpPr>
        <p:sp>
          <p:nvSpPr>
            <p:cNvPr id="36" name="矩形 35"/>
            <p:cNvSpPr/>
            <p:nvPr/>
          </p:nvSpPr>
          <p:spPr>
            <a:xfrm>
              <a:off x="7776634" y="4445000"/>
              <a:ext cx="2669116" cy="354542"/>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7" name="矩形 36"/>
            <p:cNvSpPr/>
            <p:nvPr/>
          </p:nvSpPr>
          <p:spPr>
            <a:xfrm>
              <a:off x="7838017" y="4498974"/>
              <a:ext cx="263526" cy="257175"/>
            </a:xfrm>
            <a:prstGeom prst="rect">
              <a:avLst/>
            </a:prstGeom>
            <a:solidFill>
              <a:schemeClr val="bg2">
                <a:lumMod val="2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8" name="矩形 37"/>
            <p:cNvSpPr/>
            <p:nvPr/>
          </p:nvSpPr>
          <p:spPr>
            <a:xfrm>
              <a:off x="7802033" y="4474104"/>
              <a:ext cx="2607734" cy="303212"/>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9" name="文本框 38"/>
            <p:cNvSpPr txBox="1"/>
            <p:nvPr/>
          </p:nvSpPr>
          <p:spPr>
            <a:xfrm>
              <a:off x="7948510" y="4398433"/>
              <a:ext cx="2014220" cy="43561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1600">
                  <a:solidFill>
                    <a:schemeClr val="tx1">
                      <a:lumMod val="75000"/>
                      <a:lumOff val="25000"/>
                    </a:schemeClr>
                  </a:solidFill>
                  <a:latin typeface="D-DIN" panose="020B0504030202030204" pitchFamily="34" charset="0"/>
                </a:rPr>
                <a:t>H:170   S:0        L:60 </a:t>
              </a:r>
              <a:endParaRPr lang="zh-CN" altLang="en-US" sz="1600">
                <a:solidFill>
                  <a:schemeClr val="tx1">
                    <a:lumMod val="75000"/>
                    <a:lumOff val="25000"/>
                  </a:schemeClr>
                </a:solidFill>
                <a:latin typeface="D-DIN" panose="020B0504030202030204" pitchFamily="34" charset="0"/>
              </a:endParaRPr>
            </a:p>
          </p:txBody>
        </p:sp>
      </p:grpSp>
      <p:sp>
        <p:nvSpPr>
          <p:cNvPr id="44" name="矩形 43"/>
          <p:cNvSpPr/>
          <p:nvPr/>
        </p:nvSpPr>
        <p:spPr>
          <a:xfrm>
            <a:off x="5308600" y="3090335"/>
            <a:ext cx="110067" cy="211666"/>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5" name="矩形 44"/>
          <p:cNvSpPr/>
          <p:nvPr/>
        </p:nvSpPr>
        <p:spPr>
          <a:xfrm>
            <a:off x="10795000" y="3090335"/>
            <a:ext cx="110067" cy="211666"/>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cxnSp>
        <p:nvCxnSpPr>
          <p:cNvPr id="48" name="直接连接符 47"/>
          <p:cNvCxnSpPr/>
          <p:nvPr/>
        </p:nvCxnSpPr>
        <p:spPr>
          <a:xfrm>
            <a:off x="9431115" y="2048719"/>
            <a:ext cx="97018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3383681" y="2397226"/>
            <a:ext cx="0" cy="927100"/>
          </a:xfrm>
          <a:prstGeom prst="line">
            <a:avLst/>
          </a:prstGeom>
          <a:ln w="28575">
            <a:solidFill>
              <a:srgbClr val="014AE0"/>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8927833" y="2397226"/>
            <a:ext cx="0" cy="927100"/>
          </a:xfrm>
          <a:prstGeom prst="line">
            <a:avLst/>
          </a:prstGeom>
          <a:ln w="28575">
            <a:solidFill>
              <a:srgbClr val="014AE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6680200" y="889000"/>
            <a:ext cx="5016501" cy="747295"/>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pic>
        <p:nvPicPr>
          <p:cNvPr id="68" name="图片 67"/>
          <p:cNvPicPr/>
          <p:nvPr/>
        </p:nvPicPr>
        <p:blipFill>
          <a:blip r:embed="rId1">
            <a:extLst>
              <a:ext uri="{28A0092B-C50C-407E-A947-70E740481C1C}">
                <a14:useLocalDpi xmlns:a14="http://schemas.microsoft.com/office/drawing/2010/main" val="0"/>
              </a:ext>
            </a:extLst>
          </a:blip>
          <a:stretch>
            <a:fillRect/>
          </a:stretch>
        </p:blipFill>
        <p:spPr>
          <a:xfrm>
            <a:off x="347133" y="-67733"/>
            <a:ext cx="3831799" cy="6984999"/>
          </a:xfrm>
          <a:prstGeom prst="rect">
            <a:avLst/>
          </a:prstGeom>
        </p:spPr>
      </p:pic>
      <p:sp>
        <p:nvSpPr>
          <p:cNvPr id="13" name="文本框 12"/>
          <p:cNvSpPr txBox="1"/>
          <p:nvPr/>
        </p:nvSpPr>
        <p:spPr>
          <a:xfrm rot="5400000">
            <a:off x="-223223" y="396708"/>
            <a:ext cx="789940" cy="398780"/>
          </a:xfrm>
          <a:prstGeom prst="rect">
            <a:avLst/>
          </a:prstGeom>
          <a:noFill/>
        </p:spPr>
        <p:txBody>
          <a:bodyPr wrap="none" lIns="73440" tIns="70920" rIns="73440" bIns="70920" rtlCol="0">
            <a:spAutoFit/>
          </a:bodyPr>
          <a:lstStyle/>
          <a:p>
            <a:pPr marL="0" marR="0" lvl="0" indent="0" algn="just" defTabSz="914400" rtl="0" eaLnBrk="1" fontAlgn="auto" latinLnBrk="0" hangingPunct="1">
              <a:lnSpc>
                <a:spcPct val="120000"/>
              </a:lnSpc>
              <a:spcBef>
                <a:spcPts val="300"/>
              </a:spcBef>
              <a:spcAft>
                <a:spcPts val="300"/>
              </a:spcAft>
              <a:buClrTx/>
              <a:buSzTx/>
              <a:buFontTx/>
              <a:buNone/>
              <a:defRPr/>
            </a:pPr>
            <a:r>
              <a:rPr kumimoji="0" lang="en-US" altLang="zh-CN" sz="1400" b="0" i="0" u="none" strike="noStrike" kern="1200" cap="none" spc="0" normalizeH="0" baseline="0" noProof="0">
                <a:ln>
                  <a:noFill/>
                </a:ln>
                <a:solidFill>
                  <a:schemeClr val="accent1"/>
                </a:solidFill>
                <a:effectLst/>
                <a:uLnTx/>
                <a:uFillTx/>
                <a:latin typeface="OPPOSans R" panose="00020600040101010101" pitchFamily="18" charset="-122"/>
                <a:ea typeface="OPPOSans R" panose="00020600040101010101" pitchFamily="18" charset="-122"/>
                <a:cs typeface="OPPOSans R" panose="00020600040101010101" pitchFamily="18" charset="-122"/>
              </a:rPr>
              <a:t>DESIGN</a:t>
            </a:r>
            <a:endParaRPr kumimoji="0" lang="zh-CN" altLang="en-US" sz="1400" b="0" i="0" u="none" strike="noStrike" kern="1200" cap="none" spc="0" normalizeH="0" baseline="0" noProof="0">
              <a:ln>
                <a:noFill/>
              </a:ln>
              <a:solidFill>
                <a:schemeClr val="accent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14" name="直接箭头连接符 13"/>
          <p:cNvCxnSpPr/>
          <p:nvPr/>
        </p:nvCxnSpPr>
        <p:spPr>
          <a:xfrm rot="5400000">
            <a:off x="-56808" y="1228670"/>
            <a:ext cx="433137"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0" y="4775200"/>
            <a:ext cx="381000" cy="2100667"/>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nvGrpSpPr>
          <p:cNvPr id="6" name="组合 5"/>
          <p:cNvGrpSpPr/>
          <p:nvPr/>
        </p:nvGrpSpPr>
        <p:grpSpPr>
          <a:xfrm rot="5400000">
            <a:off x="77820" y="5610668"/>
            <a:ext cx="216570" cy="216570"/>
            <a:chOff x="5953760" y="6507480"/>
            <a:chExt cx="284480" cy="284480"/>
          </a:xfrm>
          <a:solidFill>
            <a:schemeClr val="bg1"/>
          </a:solidFill>
        </p:grpSpPr>
        <p:sp>
          <p:nvSpPr>
            <p:cNvPr id="7" name="椭圆 6"/>
            <p:cNvSpPr/>
            <p:nvPr/>
          </p:nvSpPr>
          <p:spPr>
            <a:xfrm>
              <a:off x="5953760" y="6507480"/>
              <a:ext cx="284480" cy="2844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8" name="等腰三角形 7"/>
            <p:cNvSpPr/>
            <p:nvPr/>
          </p:nvSpPr>
          <p:spPr>
            <a:xfrm rot="10800000" flipH="1" flipV="1">
              <a:off x="6011573" y="6557444"/>
              <a:ext cx="170364" cy="15535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sp>
        <p:nvSpPr>
          <p:cNvPr id="2" name="矩形 1"/>
          <p:cNvSpPr/>
          <p:nvPr/>
        </p:nvSpPr>
        <p:spPr>
          <a:xfrm>
            <a:off x="1053468" y="2108993"/>
            <a:ext cx="5144131" cy="3021013"/>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8" name="文本框 17"/>
          <p:cNvSpPr txBox="1"/>
          <p:nvPr/>
        </p:nvSpPr>
        <p:spPr>
          <a:xfrm>
            <a:off x="1400178" y="2095500"/>
            <a:ext cx="2584450" cy="191325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9600">
                <a:solidFill>
                  <a:schemeClr val="bg1"/>
                </a:solidFill>
                <a:latin typeface="OPPOSans B" panose="00020600040101010101" pitchFamily="18" charset="-122"/>
                <a:ea typeface="OPPOSans B" panose="00020600040101010101" pitchFamily="18" charset="-122"/>
                <a:cs typeface="OPPOSans B" panose="00020600040101010101" pitchFamily="18" charset="-122"/>
              </a:rPr>
              <a:t>目錄</a:t>
            </a:r>
            <a:endParaRPr lang="en-US" altLang="zh-CN" sz="96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0" name="文本框 19"/>
          <p:cNvSpPr txBox="1"/>
          <p:nvPr/>
        </p:nvSpPr>
        <p:spPr>
          <a:xfrm>
            <a:off x="1501775" y="3641163"/>
            <a:ext cx="4695825" cy="1309370"/>
          </a:xfrm>
          <a:prstGeom prst="rect">
            <a:avLst/>
          </a:prstGeom>
          <a:noFill/>
        </p:spPr>
        <p:txBody>
          <a:bodyPr wrap="square">
            <a:spAutoFit/>
          </a:bodyPr>
          <a:lstStyle/>
          <a:p>
            <a:pPr marL="0" marR="0" lvl="0" indent="0" algn="just" defTabSz="914400" rtl="0" eaLnBrk="0" fontAlgn="base" latinLnBrk="0" hangingPunct="0">
              <a:lnSpc>
                <a:spcPct val="120000"/>
              </a:lnSpc>
              <a:spcBef>
                <a:spcPts val="300"/>
              </a:spcBef>
              <a:spcAft>
                <a:spcPts val="300"/>
              </a:spcAft>
              <a:buClrTx/>
              <a:buSzTx/>
              <a:buFontTx/>
              <a:buNone/>
              <a:defRPr/>
            </a:pPr>
            <a:r>
              <a:rPr kumimoji="0" lang="en-US" altLang="zh-CN" sz="6600" b="1"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rPr>
              <a:t>CONTENT</a:t>
            </a:r>
            <a:endParaRPr kumimoji="0" lang="zh-CN" altLang="en-US" sz="6600" b="1"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21" name="直接箭头连接符 20"/>
          <p:cNvCxnSpPr/>
          <p:nvPr/>
        </p:nvCxnSpPr>
        <p:spPr>
          <a:xfrm>
            <a:off x="4200868" y="3054296"/>
            <a:ext cx="113313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6812917" y="889000"/>
            <a:ext cx="598170" cy="73152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3200" b="1">
                <a:solidFill>
                  <a:schemeClr val="bg1"/>
                </a:solidFill>
                <a:latin typeface="D-DIN" panose="020B0504030202030204" pitchFamily="34" charset="0"/>
                <a:ea typeface="OPPOSans B" panose="00020600040101010101" pitchFamily="18" charset="-122"/>
                <a:cs typeface="OPPOSans B" panose="00020600040101010101" pitchFamily="18" charset="-122"/>
              </a:rPr>
              <a:t>01</a:t>
            </a:r>
            <a:endParaRPr lang="zh-CN" altLang="en-US" sz="3200" b="1">
              <a:solidFill>
                <a:schemeClr val="bg1"/>
              </a:solidFill>
              <a:latin typeface="D-DIN" panose="020B0504030202030204" pitchFamily="34" charset="0"/>
              <a:ea typeface="OPPOSans B" panose="00020600040101010101" pitchFamily="18" charset="-122"/>
              <a:cs typeface="OPPOSans B" panose="00020600040101010101" pitchFamily="18" charset="-122"/>
            </a:endParaRPr>
          </a:p>
        </p:txBody>
      </p:sp>
      <p:cxnSp>
        <p:nvCxnSpPr>
          <p:cNvPr id="28" name="直接连接符 27"/>
          <p:cNvCxnSpPr/>
          <p:nvPr/>
        </p:nvCxnSpPr>
        <p:spPr>
          <a:xfrm flipH="1">
            <a:off x="7428565" y="1039528"/>
            <a:ext cx="174530" cy="51735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723846" y="921351"/>
            <a:ext cx="3346450" cy="65722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800">
                <a:solidFill>
                  <a:schemeClr val="bg1"/>
                </a:solidFill>
                <a:latin typeface="OPPOSans B" panose="00020600040101010101" pitchFamily="18" charset="-122"/>
                <a:ea typeface="OPPOSans B" panose="00020600040101010101" pitchFamily="18" charset="-122"/>
                <a:cs typeface="OPPOSans B" panose="00020600040101010101" pitchFamily="18" charset="-122"/>
              </a:rPr>
              <a:t>這裏可以突出小標題</a:t>
            </a:r>
            <a:endParaRPr lang="zh-CN" altLang="en-US" sz="280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41" name="文本框 40"/>
          <p:cNvSpPr txBox="1"/>
          <p:nvPr/>
        </p:nvSpPr>
        <p:spPr>
          <a:xfrm>
            <a:off x="6812916" y="1909278"/>
            <a:ext cx="598170" cy="73152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3200" b="1">
                <a:solidFill>
                  <a:schemeClr val="accent1"/>
                </a:solidFill>
                <a:latin typeface="D-DIN" panose="020B0504030202030204" pitchFamily="34" charset="0"/>
                <a:ea typeface="OPPOSans B" panose="00020600040101010101" pitchFamily="18" charset="-122"/>
                <a:cs typeface="OPPOSans B" panose="00020600040101010101" pitchFamily="18" charset="-122"/>
              </a:rPr>
              <a:t>02</a:t>
            </a:r>
            <a:endParaRPr lang="zh-CN" altLang="en-US" sz="3200" b="1">
              <a:solidFill>
                <a:schemeClr val="accent1"/>
              </a:solidFill>
              <a:latin typeface="D-DIN" panose="020B0504030202030204" pitchFamily="34" charset="0"/>
              <a:ea typeface="OPPOSans B" panose="00020600040101010101" pitchFamily="18" charset="-122"/>
              <a:cs typeface="OPPOSans B" panose="00020600040101010101" pitchFamily="18" charset="-122"/>
            </a:endParaRPr>
          </a:p>
        </p:txBody>
      </p:sp>
      <p:cxnSp>
        <p:nvCxnSpPr>
          <p:cNvPr id="42" name="直接连接符 41"/>
          <p:cNvCxnSpPr/>
          <p:nvPr/>
        </p:nvCxnSpPr>
        <p:spPr>
          <a:xfrm flipH="1">
            <a:off x="7428565" y="2059806"/>
            <a:ext cx="174530" cy="5173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7723843" y="1941629"/>
            <a:ext cx="3346450" cy="65722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8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rPr>
              <a:t>這裏是目錄的小標題</a:t>
            </a:r>
            <a:endParaRPr lang="zh-CN" altLang="en-US" sz="28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45" name="文本框 44"/>
          <p:cNvSpPr txBox="1"/>
          <p:nvPr/>
        </p:nvSpPr>
        <p:spPr>
          <a:xfrm>
            <a:off x="6812917" y="2929556"/>
            <a:ext cx="598170" cy="73152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3200" b="1">
                <a:solidFill>
                  <a:schemeClr val="accent1"/>
                </a:solidFill>
                <a:latin typeface="D-DIN" panose="020B0504030202030204" pitchFamily="34" charset="0"/>
                <a:ea typeface="OPPOSans B" panose="00020600040101010101" pitchFamily="18" charset="-122"/>
                <a:cs typeface="OPPOSans B" panose="00020600040101010101" pitchFamily="18" charset="-122"/>
              </a:rPr>
              <a:t>03</a:t>
            </a:r>
            <a:endParaRPr lang="zh-CN" altLang="en-US" sz="3200" b="1">
              <a:solidFill>
                <a:schemeClr val="accent1"/>
              </a:solidFill>
              <a:latin typeface="D-DIN" panose="020B0504030202030204" pitchFamily="34" charset="0"/>
              <a:ea typeface="OPPOSans B" panose="00020600040101010101" pitchFamily="18" charset="-122"/>
              <a:cs typeface="OPPOSans B" panose="00020600040101010101" pitchFamily="18" charset="-122"/>
            </a:endParaRPr>
          </a:p>
        </p:txBody>
      </p:sp>
      <p:cxnSp>
        <p:nvCxnSpPr>
          <p:cNvPr id="46" name="直接连接符 45"/>
          <p:cNvCxnSpPr/>
          <p:nvPr/>
        </p:nvCxnSpPr>
        <p:spPr>
          <a:xfrm flipH="1">
            <a:off x="7428565" y="3080084"/>
            <a:ext cx="174530" cy="5173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7723843" y="2961907"/>
            <a:ext cx="3346450" cy="65722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8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rPr>
              <a:t>這裏是目錄的小標題</a:t>
            </a:r>
            <a:endParaRPr lang="zh-CN" altLang="en-US" sz="28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49" name="文本框 48"/>
          <p:cNvSpPr txBox="1"/>
          <p:nvPr/>
        </p:nvSpPr>
        <p:spPr>
          <a:xfrm>
            <a:off x="6812916" y="3949834"/>
            <a:ext cx="598170" cy="73152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3200" b="1">
                <a:solidFill>
                  <a:schemeClr val="accent1"/>
                </a:solidFill>
                <a:latin typeface="D-DIN" panose="020B0504030202030204" pitchFamily="34" charset="0"/>
                <a:ea typeface="OPPOSans B" panose="00020600040101010101" pitchFamily="18" charset="-122"/>
                <a:cs typeface="OPPOSans B" panose="00020600040101010101" pitchFamily="18" charset="-122"/>
              </a:rPr>
              <a:t>04</a:t>
            </a:r>
            <a:endParaRPr lang="zh-CN" altLang="en-US" sz="3200" b="1">
              <a:solidFill>
                <a:schemeClr val="accent1"/>
              </a:solidFill>
              <a:latin typeface="D-DIN" panose="020B0504030202030204" pitchFamily="34" charset="0"/>
              <a:ea typeface="OPPOSans B" panose="00020600040101010101" pitchFamily="18" charset="-122"/>
              <a:cs typeface="OPPOSans B" panose="00020600040101010101" pitchFamily="18" charset="-122"/>
            </a:endParaRPr>
          </a:p>
        </p:txBody>
      </p:sp>
      <p:cxnSp>
        <p:nvCxnSpPr>
          <p:cNvPr id="50" name="直接连接符 49"/>
          <p:cNvCxnSpPr/>
          <p:nvPr/>
        </p:nvCxnSpPr>
        <p:spPr>
          <a:xfrm flipH="1">
            <a:off x="7428565" y="4100362"/>
            <a:ext cx="174530" cy="5173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7723843" y="3982185"/>
            <a:ext cx="3346450" cy="65722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8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rPr>
              <a:t>這裏是目錄的小標題</a:t>
            </a:r>
            <a:endParaRPr lang="zh-CN" altLang="en-US" sz="28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53" name="文本框 52"/>
          <p:cNvSpPr txBox="1"/>
          <p:nvPr/>
        </p:nvSpPr>
        <p:spPr>
          <a:xfrm>
            <a:off x="6812916" y="4970113"/>
            <a:ext cx="598170" cy="73152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3200" b="1">
                <a:solidFill>
                  <a:schemeClr val="accent1"/>
                </a:solidFill>
                <a:latin typeface="D-DIN" panose="020B0504030202030204" pitchFamily="34" charset="0"/>
                <a:ea typeface="OPPOSans B" panose="00020600040101010101" pitchFamily="18" charset="-122"/>
                <a:cs typeface="OPPOSans B" panose="00020600040101010101" pitchFamily="18" charset="-122"/>
              </a:rPr>
              <a:t>05</a:t>
            </a:r>
            <a:endParaRPr lang="zh-CN" altLang="en-US" sz="3200" b="1">
              <a:solidFill>
                <a:schemeClr val="accent1"/>
              </a:solidFill>
              <a:latin typeface="D-DIN" panose="020B0504030202030204" pitchFamily="34" charset="0"/>
              <a:ea typeface="OPPOSans B" panose="00020600040101010101" pitchFamily="18" charset="-122"/>
              <a:cs typeface="OPPOSans B" panose="00020600040101010101" pitchFamily="18" charset="-122"/>
            </a:endParaRPr>
          </a:p>
        </p:txBody>
      </p:sp>
      <p:cxnSp>
        <p:nvCxnSpPr>
          <p:cNvPr id="54" name="直接连接符 53"/>
          <p:cNvCxnSpPr/>
          <p:nvPr/>
        </p:nvCxnSpPr>
        <p:spPr>
          <a:xfrm flipH="1">
            <a:off x="7428565" y="5120641"/>
            <a:ext cx="174530" cy="5173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7723843" y="5002464"/>
            <a:ext cx="3346450" cy="65722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8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rPr>
              <a:t>這裏是目錄的小標題</a:t>
            </a:r>
            <a:endParaRPr lang="zh-CN" altLang="en-US" sz="28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endParaRPr>
          </a:p>
        </p:txBody>
      </p:sp>
      <p:grpSp>
        <p:nvGrpSpPr>
          <p:cNvPr id="56" name="组合 55"/>
          <p:cNvGrpSpPr/>
          <p:nvPr/>
        </p:nvGrpSpPr>
        <p:grpSpPr>
          <a:xfrm>
            <a:off x="11078754" y="281940"/>
            <a:ext cx="629920" cy="81280"/>
            <a:chOff x="10987314" y="304800"/>
            <a:chExt cx="629920" cy="81280"/>
          </a:xfrm>
          <a:solidFill>
            <a:schemeClr val="accent1"/>
          </a:solidFill>
        </p:grpSpPr>
        <p:sp>
          <p:nvSpPr>
            <p:cNvPr id="57" name="椭圆 56"/>
            <p:cNvSpPr/>
            <p:nvPr/>
          </p:nvSpPr>
          <p:spPr>
            <a:xfrm flipH="1">
              <a:off x="1098731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sp>
          <p:nvSpPr>
            <p:cNvPr id="58" name="椭圆 57"/>
            <p:cNvSpPr/>
            <p:nvPr/>
          </p:nvSpPr>
          <p:spPr>
            <a:xfrm flipH="1">
              <a:off x="1125655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sp>
          <p:nvSpPr>
            <p:cNvPr id="59" name="椭圆 58"/>
            <p:cNvSpPr/>
            <p:nvPr/>
          </p:nvSpPr>
          <p:spPr>
            <a:xfrm flipH="1">
              <a:off x="1153595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grpSp>
      <p:sp>
        <p:nvSpPr>
          <p:cNvPr id="62" name="矩形 61"/>
          <p:cNvSpPr/>
          <p:nvPr/>
        </p:nvSpPr>
        <p:spPr>
          <a:xfrm>
            <a:off x="9352344" y="6400800"/>
            <a:ext cx="2839656" cy="4572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grayscl/>
          </a:blip>
          <a:srcRect r="939" b="11843"/>
          <a:stretch>
            <a:fillRect/>
          </a:stretch>
        </p:blipFill>
        <p:spPr>
          <a:xfrm>
            <a:off x="1" y="0"/>
            <a:ext cx="12192000" cy="6858000"/>
          </a:xfrm>
          <a:prstGeom prst="rect">
            <a:avLst/>
          </a:prstGeom>
        </p:spPr>
      </p:pic>
      <p:sp>
        <p:nvSpPr>
          <p:cNvPr id="4" name="矩形 3"/>
          <p:cNvSpPr/>
          <p:nvPr/>
        </p:nvSpPr>
        <p:spPr>
          <a:xfrm>
            <a:off x="0" y="0"/>
            <a:ext cx="12192000" cy="6954253"/>
          </a:xfrm>
          <a:prstGeom prst="rect">
            <a:avLst/>
          </a:prstGeom>
          <a:solidFill>
            <a:schemeClr val="accent1">
              <a:alpha val="84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38" name="矩形 37"/>
          <p:cNvSpPr/>
          <p:nvPr/>
        </p:nvSpPr>
        <p:spPr>
          <a:xfrm>
            <a:off x="0" y="6506678"/>
            <a:ext cx="12192000" cy="351322"/>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nvGrpSpPr>
          <p:cNvPr id="63" name="组合 62"/>
          <p:cNvGrpSpPr/>
          <p:nvPr/>
        </p:nvGrpSpPr>
        <p:grpSpPr>
          <a:xfrm>
            <a:off x="5987715" y="6578600"/>
            <a:ext cx="216570" cy="216570"/>
            <a:chOff x="5953760" y="6507480"/>
            <a:chExt cx="284480" cy="284480"/>
          </a:xfrm>
          <a:solidFill>
            <a:schemeClr val="accent2"/>
          </a:solidFill>
        </p:grpSpPr>
        <p:sp>
          <p:nvSpPr>
            <p:cNvPr id="39" name="椭圆 38"/>
            <p:cNvSpPr/>
            <p:nvPr/>
          </p:nvSpPr>
          <p:spPr>
            <a:xfrm>
              <a:off x="5953760" y="6507480"/>
              <a:ext cx="284480" cy="284480"/>
            </a:xfrm>
            <a:prstGeom prst="ellips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40" name="等腰三角形 39"/>
            <p:cNvSpPr/>
            <p:nvPr/>
          </p:nvSpPr>
          <p:spPr>
            <a:xfrm rot="16200000" flipH="1" flipV="1">
              <a:off x="6048502" y="6589110"/>
              <a:ext cx="152400" cy="131380"/>
            </a:xfrm>
            <a:prstGeom prst="triangl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sp>
        <p:nvSpPr>
          <p:cNvPr id="44" name="文本框 43"/>
          <p:cNvSpPr txBox="1"/>
          <p:nvPr/>
        </p:nvSpPr>
        <p:spPr>
          <a:xfrm>
            <a:off x="311468" y="156725"/>
            <a:ext cx="1122045" cy="473075"/>
          </a:xfrm>
          <a:prstGeom prst="rect">
            <a:avLst/>
          </a:prstGeom>
          <a:noFill/>
        </p:spPr>
        <p:txBody>
          <a:bodyPr wrap="none" lIns="73440" tIns="70920" rIns="73440" bIns="70920" rtlCol="0">
            <a:spAutoFit/>
          </a:bodyPr>
          <a:lstStyle/>
          <a:p>
            <a:pPr marL="0" marR="0" lvl="0" indent="0" algn="just" defTabSz="914400" rtl="0" eaLnBrk="1" fontAlgn="auto" latinLnBrk="0" hangingPunct="1">
              <a:lnSpc>
                <a:spcPct val="120000"/>
              </a:lnSpc>
              <a:spcBef>
                <a:spcPts val="300"/>
              </a:spcBef>
              <a:spcAft>
                <a:spcPts val="300"/>
              </a:spcAft>
              <a:buClrTx/>
              <a:buSzTx/>
              <a:buFontTx/>
              <a:buNone/>
              <a:defRPr/>
            </a:pPr>
            <a:r>
              <a:rPr kumimoji="0" lang="en-US" altLang="zh-CN" b="0" i="0" u="none" strike="noStrike" kern="1200" cap="none" spc="0" normalizeH="0" baseline="0" noProof="0">
                <a:ln>
                  <a:noFill/>
                </a:ln>
                <a:solidFill>
                  <a:srgbClr val="FFFFFF"/>
                </a:solidFill>
                <a:effectLst/>
                <a:uLnTx/>
                <a:uFillTx/>
                <a:latin typeface="D-DIN" panose="020B0504030202030204" pitchFamily="34" charset="0"/>
                <a:ea typeface="OPPOSans R" panose="00020600040101010101" pitchFamily="18" charset="-122"/>
                <a:cs typeface="OPPOSans R" panose="00020600040101010101" pitchFamily="18" charset="-122"/>
              </a:rPr>
              <a:t>DESIGN</a:t>
            </a:r>
            <a:endParaRPr kumimoji="0" lang="zh-CN" altLang="en-US" b="0" i="0" u="none" strike="noStrike" kern="1200" cap="none" spc="0" normalizeH="0" baseline="0" noProof="0">
              <a:ln>
                <a:noFill/>
              </a:ln>
              <a:solidFill>
                <a:srgbClr val="FFFFFF"/>
              </a:solidFill>
              <a:effectLst/>
              <a:uLnTx/>
              <a:uFillTx/>
              <a:latin typeface="D-DIN" panose="020B0504030202030204" pitchFamily="34" charset="0"/>
              <a:ea typeface="OPPOSans R" panose="00020600040101010101" pitchFamily="18" charset="-122"/>
              <a:cs typeface="OPPOSans R" panose="00020600040101010101" pitchFamily="18" charset="-122"/>
            </a:endParaRPr>
          </a:p>
        </p:txBody>
      </p:sp>
      <p:cxnSp>
        <p:nvCxnSpPr>
          <p:cNvPr id="46" name="直接箭头连接符 45"/>
          <p:cNvCxnSpPr/>
          <p:nvPr/>
        </p:nvCxnSpPr>
        <p:spPr>
          <a:xfrm>
            <a:off x="1328287" y="383987"/>
            <a:ext cx="433137"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3" name="椭圆 52"/>
          <p:cNvSpPr/>
          <p:nvPr/>
        </p:nvSpPr>
        <p:spPr>
          <a:xfrm flipH="1">
            <a:off x="10987314" y="304800"/>
            <a:ext cx="81280" cy="81280"/>
          </a:xfrm>
          <a:prstGeom prst="ellipse">
            <a:avLst/>
          </a:prstGeom>
          <a:solidFill>
            <a:srgbClr val="FFFFFF"/>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54" name="椭圆 53"/>
          <p:cNvSpPr/>
          <p:nvPr/>
        </p:nvSpPr>
        <p:spPr>
          <a:xfrm flipH="1">
            <a:off x="11256554" y="304800"/>
            <a:ext cx="81280" cy="81280"/>
          </a:xfrm>
          <a:prstGeom prst="ellipse">
            <a:avLst/>
          </a:prstGeom>
          <a:solidFill>
            <a:srgbClr val="FFFFFF"/>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55" name="椭圆 54"/>
          <p:cNvSpPr/>
          <p:nvPr/>
        </p:nvSpPr>
        <p:spPr>
          <a:xfrm flipH="1">
            <a:off x="11535954" y="304800"/>
            <a:ext cx="81280" cy="81280"/>
          </a:xfrm>
          <a:prstGeom prst="ellipse">
            <a:avLst/>
          </a:prstGeom>
          <a:solidFill>
            <a:srgbClr val="FFFFFF"/>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8" name="矩形 3"/>
          <p:cNvSpPr/>
          <p:nvPr/>
        </p:nvSpPr>
        <p:spPr>
          <a:xfrm>
            <a:off x="2820114" y="1012934"/>
            <a:ext cx="3923586" cy="3245485"/>
          </a:xfrm>
          <a:prstGeom prst="rect">
            <a:avLst/>
          </a:prstGeom>
          <a:noFill/>
          <a:ln w="9525">
            <a:noFill/>
          </a:ln>
        </p:spPr>
        <p:txBody>
          <a:bodyPr wrap="square" lIns="107292" tIns="53645" rIns="107292" bIns="53645">
            <a:spAutoFit/>
          </a:bodyPr>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4800" i="0" u="none" strike="noStrike" kern="1200" cap="none" spc="-10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4800" i="0" u="none" strike="noStrike" kern="1200" cap="none" spc="-10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rPr>
              <a:t>感謝您的觀看</a:t>
            </a:r>
            <a:br>
              <a:rPr kumimoji="0" lang="zh-CN" altLang="en-US" sz="4800" i="0" u="none" strike="noStrike" kern="1200" cap="none" spc="-10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rPr>
            </a:br>
            <a:endParaRPr kumimoji="0" lang="zh-CN" altLang="en-US" sz="4000" i="0" u="none" strike="noStrike" kern="1200" cap="none" spc="-100" normalizeH="0" baseline="0" noProof="1">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18" name="文本框 17"/>
          <p:cNvSpPr txBox="1"/>
          <p:nvPr/>
        </p:nvSpPr>
        <p:spPr>
          <a:xfrm>
            <a:off x="2381431" y="3157023"/>
            <a:ext cx="1703736" cy="993140"/>
          </a:xfrm>
          <a:prstGeom prst="rect">
            <a:avLst/>
          </a:prstGeom>
          <a:noFill/>
        </p:spPr>
        <p:txBody>
          <a:bodyPr wrap="square" lIns="73440" tIns="70920" rIns="73440" bIns="70920" rtlCol="0">
            <a:spAutoFit/>
          </a:bodyPr>
          <a:lstStyle/>
          <a:p>
            <a:pPr marL="0" marR="0" lvl="0" indent="0" algn="just" defTabSz="914400" rtl="0" eaLnBrk="1" fontAlgn="auto" latinLnBrk="0" hangingPunct="1">
              <a:lnSpc>
                <a:spcPct val="120000"/>
              </a:lnSpc>
              <a:spcBef>
                <a:spcPts val="300"/>
              </a:spcBef>
              <a:spcAft>
                <a:spcPts val="300"/>
              </a:spcAft>
              <a:buClrTx/>
              <a:buSzTx/>
              <a:buFontTx/>
              <a:buNone/>
              <a:defRPr/>
            </a:pPr>
            <a:r>
              <a:rPr kumimoji="0" lang="en-US" altLang="zh-CN" sz="14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rPr>
              <a:t>HIGH-QUALITY DEVELOPMENT</a:t>
            </a:r>
            <a:endParaRPr kumimoji="0" lang="en-US" altLang="zh-CN" sz="14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0" marR="0" lvl="0" indent="0" algn="just" defTabSz="914400" rtl="0" eaLnBrk="1" fontAlgn="auto" latinLnBrk="0" hangingPunct="1">
              <a:lnSpc>
                <a:spcPct val="120000"/>
              </a:lnSpc>
              <a:spcBef>
                <a:spcPts val="300"/>
              </a:spcBef>
              <a:spcAft>
                <a:spcPts val="30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20" name="直接连接符 19"/>
          <p:cNvCxnSpPr/>
          <p:nvPr/>
        </p:nvCxnSpPr>
        <p:spPr>
          <a:xfrm flipH="1">
            <a:off x="902372" y="2291416"/>
            <a:ext cx="6200037" cy="0"/>
          </a:xfrm>
          <a:prstGeom prst="line">
            <a:avLst/>
          </a:prstGeom>
          <a:ln w="1905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492895" y="2811003"/>
            <a:ext cx="159173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7264295" y="3014202"/>
            <a:ext cx="3671073"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7323563" y="3192003"/>
            <a:ext cx="1168400"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924324" y="3974992"/>
            <a:ext cx="7456803" cy="0"/>
          </a:xfrm>
          <a:prstGeom prst="line">
            <a:avLst/>
          </a:prstGeom>
          <a:ln w="1905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7" name="椭圆 66"/>
          <p:cNvSpPr/>
          <p:nvPr/>
        </p:nvSpPr>
        <p:spPr>
          <a:xfrm>
            <a:off x="5979698" y="1527876"/>
            <a:ext cx="762000" cy="762000"/>
          </a:xfrm>
          <a:prstGeom prst="ellipse">
            <a:avLst/>
          </a:prstGeom>
          <a:solidFill>
            <a:srgbClr val="FFFFFF"/>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72" name="椭圆 71"/>
          <p:cNvSpPr/>
          <p:nvPr/>
        </p:nvSpPr>
        <p:spPr>
          <a:xfrm>
            <a:off x="6993410" y="2105555"/>
            <a:ext cx="194018" cy="194018"/>
          </a:xfrm>
          <a:prstGeom prst="ellipse">
            <a:avLst/>
          </a:prstGeom>
          <a:solidFill>
            <a:srgbClr val="FFFFFF"/>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6" name="文本框 15"/>
          <p:cNvSpPr txBox="1"/>
          <p:nvPr/>
        </p:nvSpPr>
        <p:spPr>
          <a:xfrm>
            <a:off x="3785089" y="3088361"/>
            <a:ext cx="4621822" cy="73723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i="0" u="none" strike="noStrike" kern="1200" cap="none" spc="-10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rPr>
              <a:t>希望能成為您的合作夥伴</a:t>
            </a:r>
            <a:r>
              <a:rPr lang="en-US" altLang="zh-CN" sz="2800" spc="-100">
                <a:solidFill>
                  <a:srgbClr val="FFFFFF"/>
                </a:solidFill>
                <a:latin typeface="OPPOSans B" panose="00020600040101010101" pitchFamily="18" charset="-122"/>
                <a:ea typeface="OPPOSans B" panose="00020600040101010101" pitchFamily="18" charset="-122"/>
                <a:cs typeface="OPPOSans B" panose="00020600040101010101" pitchFamily="18" charset="-122"/>
                <a:sym typeface="+mn-ea"/>
              </a:rPr>
              <a:t> !</a:t>
            </a:r>
            <a:endParaRPr kumimoji="0" lang="en-US" altLang="zh-CN" sz="2800" i="0" u="none" strike="noStrike" kern="1200" cap="none" spc="-10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endParaRPr>
          </a:p>
        </p:txBody>
      </p:sp>
      <p:sp>
        <p:nvSpPr>
          <p:cNvPr id="5" name="文本框 4"/>
          <p:cNvSpPr txBox="1"/>
          <p:nvPr/>
        </p:nvSpPr>
        <p:spPr>
          <a:xfrm>
            <a:off x="6047642" y="1701802"/>
            <a:ext cx="626110" cy="39878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140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Logo</a:t>
            </a:r>
            <a:endParaRPr lang="zh-CN" altLang="en-US" sz="1400">
              <a:solidFill>
                <a:schemeClr val="accent1"/>
              </a:solidFill>
              <a:latin typeface="OPPOSans H" panose="00020600040101010101" pitchFamily="18" charset="-122"/>
              <a:ea typeface="OPPOSans H" panose="00020600040101010101" pitchFamily="18" charset="-122"/>
              <a:cs typeface="OPPOSans H" panose="00020600040101010101" pitchFamily="18"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descr="高楼大厦的景色&#10;&#10;描述已自动生成"/>
          <p:cNvPicPr>
            <a:picLocks noChangeAspect="1"/>
          </p:cNvPicPr>
          <p:nvPr/>
        </p:nvPicPr>
        <p:blipFill rotWithShape="1">
          <a:blip r:embed="rId1">
            <a:extLst>
              <a:ext uri="{28A0092B-C50C-407E-A947-70E740481C1C}">
                <a14:useLocalDpi xmlns:a14="http://schemas.microsoft.com/office/drawing/2010/main" val="0"/>
              </a:ext>
            </a:extLst>
          </a:blip>
          <a:srcRect t="39155" b="46123"/>
          <a:stretch>
            <a:fillRect/>
          </a:stretch>
        </p:blipFill>
        <p:spPr>
          <a:xfrm>
            <a:off x="6985000" y="8966200"/>
            <a:ext cx="12192000" cy="1346200"/>
          </a:xfrm>
          <a:prstGeom prst="rect">
            <a:avLst/>
          </a:prstGeom>
        </p:spPr>
      </p:pic>
      <p:sp>
        <p:nvSpPr>
          <p:cNvPr id="8" name="矩形 7"/>
          <p:cNvSpPr/>
          <p:nvPr/>
        </p:nvSpPr>
        <p:spPr>
          <a:xfrm>
            <a:off x="0" y="5664200"/>
            <a:ext cx="12192000" cy="11938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cxnSp>
        <p:nvCxnSpPr>
          <p:cNvPr id="11" name="直接连接符 10"/>
          <p:cNvCxnSpPr/>
          <p:nvPr/>
        </p:nvCxnSpPr>
        <p:spPr>
          <a:xfrm>
            <a:off x="1852309" y="6350220"/>
            <a:ext cx="94163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91417" y="6112624"/>
            <a:ext cx="465976" cy="465976"/>
            <a:chOff x="5953760" y="6507480"/>
            <a:chExt cx="284480" cy="284480"/>
          </a:xfrm>
          <a:solidFill>
            <a:schemeClr val="bg1"/>
          </a:solidFill>
        </p:grpSpPr>
        <p:sp>
          <p:nvSpPr>
            <p:cNvPr id="17" name="椭圆 16"/>
            <p:cNvSpPr/>
            <p:nvPr/>
          </p:nvSpPr>
          <p:spPr>
            <a:xfrm>
              <a:off x="5953760" y="6507480"/>
              <a:ext cx="284480" cy="2844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8" name="等腰三角形 17"/>
            <p:cNvSpPr/>
            <p:nvPr/>
          </p:nvSpPr>
          <p:spPr>
            <a:xfrm rot="10800000" flipH="1" flipV="1">
              <a:off x="6011573" y="6557444"/>
              <a:ext cx="170364" cy="15535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grpSp>
        <p:nvGrpSpPr>
          <p:cNvPr id="25" name="组合 24"/>
          <p:cNvGrpSpPr/>
          <p:nvPr/>
        </p:nvGrpSpPr>
        <p:grpSpPr>
          <a:xfrm rot="16200000">
            <a:off x="802376" y="-261613"/>
            <a:ext cx="435610" cy="1346461"/>
            <a:chOff x="-54748" y="98778"/>
            <a:chExt cx="435610" cy="1346461"/>
          </a:xfrm>
        </p:grpSpPr>
        <p:sp>
          <p:nvSpPr>
            <p:cNvPr id="23" name="文本框 22"/>
            <p:cNvSpPr txBox="1"/>
            <p:nvPr/>
          </p:nvSpPr>
          <p:spPr>
            <a:xfrm rot="5400000">
              <a:off x="-343990" y="388020"/>
              <a:ext cx="1014095" cy="435610"/>
            </a:xfrm>
            <a:prstGeom prst="rect">
              <a:avLst/>
            </a:prstGeom>
            <a:noFill/>
          </p:spPr>
          <p:txBody>
            <a:bodyPr wrap="none" lIns="73440" tIns="70920" rIns="73440" bIns="70920" rtlCol="0">
              <a:spAutoFit/>
            </a:bodyPr>
            <a:lstStyle/>
            <a:p>
              <a:pPr marL="0" marR="0" lvl="0" indent="0" algn="just" defTabSz="914400" rtl="0" eaLnBrk="1" fontAlgn="auto" latinLnBrk="0" hangingPunct="1">
                <a:lnSpc>
                  <a:spcPct val="120000"/>
                </a:lnSpc>
                <a:spcBef>
                  <a:spcPts val="300"/>
                </a:spcBef>
                <a:spcAft>
                  <a:spcPts val="300"/>
                </a:spcAft>
                <a:buClrTx/>
                <a:buSzTx/>
                <a:buFontTx/>
                <a:buNone/>
                <a:defRPr/>
              </a:pPr>
              <a:r>
                <a:rPr kumimoji="0" lang="en-US" altLang="zh-CN" sz="1600" b="0" i="0" u="none" strike="noStrike" kern="1200" cap="none" spc="0" normalizeH="0" baseline="0" noProof="0">
                  <a:ln>
                    <a:noFill/>
                  </a:ln>
                  <a:solidFill>
                    <a:schemeClr val="accent1"/>
                  </a:solidFill>
                  <a:effectLst/>
                  <a:uLnTx/>
                  <a:uFillTx/>
                  <a:latin typeface="D-DIN" panose="020B0504030202030204" pitchFamily="34" charset="0"/>
                  <a:ea typeface="OPPOSans R" panose="00020600040101010101" pitchFamily="18" charset="-122"/>
                  <a:cs typeface="OPPOSans R" panose="00020600040101010101" pitchFamily="18" charset="-122"/>
                </a:rPr>
                <a:t>DESIGN</a:t>
              </a:r>
              <a:endParaRPr kumimoji="0" lang="zh-CN" altLang="en-US" sz="1600" b="0" i="0" u="none" strike="noStrike" kern="1200" cap="none" spc="0" normalizeH="0" baseline="0" noProof="0">
                <a:ln>
                  <a:noFill/>
                </a:ln>
                <a:solidFill>
                  <a:schemeClr val="accent1"/>
                </a:solidFill>
                <a:effectLst/>
                <a:uLnTx/>
                <a:uFillTx/>
                <a:latin typeface="D-DIN" panose="020B0504030202030204" pitchFamily="34" charset="0"/>
                <a:ea typeface="OPPOSans R" panose="00020600040101010101" pitchFamily="18" charset="-122"/>
                <a:cs typeface="OPPOSans R" panose="00020600040101010101" pitchFamily="18" charset="-122"/>
              </a:endParaRPr>
            </a:p>
          </p:txBody>
        </p:sp>
        <p:cxnSp>
          <p:nvCxnSpPr>
            <p:cNvPr id="24" name="直接箭头连接符 23"/>
            <p:cNvCxnSpPr/>
            <p:nvPr/>
          </p:nvCxnSpPr>
          <p:spPr>
            <a:xfrm rot="5400000">
              <a:off x="-68840" y="1228670"/>
              <a:ext cx="433137"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11078754" y="281940"/>
            <a:ext cx="629920" cy="81280"/>
            <a:chOff x="10987314" y="304800"/>
            <a:chExt cx="629920" cy="81280"/>
          </a:xfrm>
          <a:solidFill>
            <a:schemeClr val="accent1"/>
          </a:solidFill>
        </p:grpSpPr>
        <p:sp>
          <p:nvSpPr>
            <p:cNvPr id="27" name="椭圆 26"/>
            <p:cNvSpPr/>
            <p:nvPr/>
          </p:nvSpPr>
          <p:spPr>
            <a:xfrm flipH="1">
              <a:off x="1098731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sp>
          <p:nvSpPr>
            <p:cNvPr id="28" name="椭圆 27"/>
            <p:cNvSpPr/>
            <p:nvPr/>
          </p:nvSpPr>
          <p:spPr>
            <a:xfrm flipH="1">
              <a:off x="1125655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sp>
          <p:nvSpPr>
            <p:cNvPr id="29" name="椭圆 28"/>
            <p:cNvSpPr/>
            <p:nvPr/>
          </p:nvSpPr>
          <p:spPr>
            <a:xfrm flipH="1">
              <a:off x="1153595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grpSp>
      <p:sp>
        <p:nvSpPr>
          <p:cNvPr id="30" name="文本框 29"/>
          <p:cNvSpPr txBox="1"/>
          <p:nvPr/>
        </p:nvSpPr>
        <p:spPr>
          <a:xfrm>
            <a:off x="1026877" y="889000"/>
            <a:ext cx="2956560" cy="381571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19900" b="1">
                <a:solidFill>
                  <a:schemeClr val="accent1"/>
                </a:solidFill>
                <a:latin typeface="D-DIN" panose="020B0504030202030204" pitchFamily="34" charset="0"/>
              </a:rPr>
              <a:t>01</a:t>
            </a:r>
            <a:endParaRPr lang="zh-CN" altLang="en-US" sz="19900" b="1">
              <a:solidFill>
                <a:schemeClr val="accent1"/>
              </a:solidFill>
              <a:latin typeface="D-DIN" panose="020B0504030202030204" pitchFamily="34" charset="0"/>
            </a:endParaRPr>
          </a:p>
        </p:txBody>
      </p:sp>
      <p:cxnSp>
        <p:nvCxnSpPr>
          <p:cNvPr id="31" name="直接连接符 30"/>
          <p:cNvCxnSpPr/>
          <p:nvPr/>
        </p:nvCxnSpPr>
        <p:spPr>
          <a:xfrm flipV="1">
            <a:off x="3828716" y="1742845"/>
            <a:ext cx="702601" cy="2233815"/>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4663269" y="2027046"/>
            <a:ext cx="4718050" cy="124841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6000">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這裏是大標題</a:t>
            </a:r>
            <a:endParaRPr lang="zh-CN" altLang="en-US" sz="6000">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40" name="文本框 39"/>
          <p:cNvSpPr txBox="1"/>
          <p:nvPr/>
        </p:nvSpPr>
        <p:spPr>
          <a:xfrm>
            <a:off x="4680578" y="3046358"/>
            <a:ext cx="5734050" cy="50990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0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這裏可以寫一些描述性內容，解釋你的過渡頁標題</a:t>
            </a:r>
            <a:endParaRPr lang="zh-CN" altLang="en-US" sz="20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1" name="文本框 40"/>
          <p:cNvSpPr txBox="1"/>
          <p:nvPr/>
        </p:nvSpPr>
        <p:spPr>
          <a:xfrm>
            <a:off x="9386199" y="1146566"/>
            <a:ext cx="3181350" cy="455422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23900">
                <a:ln w="38100">
                  <a:solidFill>
                    <a:schemeClr val="accent1"/>
                  </a:solidFill>
                </a:ln>
                <a:noFill/>
                <a:latin typeface="方正兰亭特黑简体" panose="02000000000000000000" pitchFamily="2" charset="-122"/>
                <a:ea typeface="方正兰亭特黑简体" panose="02000000000000000000" pitchFamily="2" charset="-122"/>
              </a:rPr>
              <a:t>”</a:t>
            </a:r>
            <a:endParaRPr lang="zh-CN" altLang="en-US" sz="23900">
              <a:ln w="38100">
                <a:solidFill>
                  <a:schemeClr val="accent1"/>
                </a:solidFill>
              </a:ln>
              <a:noFill/>
              <a:latin typeface="方正兰亭特黑简体" panose="02000000000000000000" pitchFamily="2" charset="-122"/>
              <a:ea typeface="方正兰亭特黑简体" panose="02000000000000000000" pitchFamily="2" charset="-122"/>
            </a:endParaRPr>
          </a:p>
        </p:txBody>
      </p:sp>
      <p:sp>
        <p:nvSpPr>
          <p:cNvPr id="43" name="左大括号 42"/>
          <p:cNvSpPr/>
          <p:nvPr/>
        </p:nvSpPr>
        <p:spPr>
          <a:xfrm rot="16200000">
            <a:off x="5742843" y="-489229"/>
            <a:ext cx="807913" cy="9186240"/>
          </a:xfrm>
          <a:prstGeom prst="leftBrace">
            <a:avLst>
              <a:gd name="adj1" fmla="val 69871"/>
              <a:gd name="adj2" fmla="val 50000"/>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5" name="椭圆 44"/>
          <p:cNvSpPr/>
          <p:nvPr/>
        </p:nvSpPr>
        <p:spPr>
          <a:xfrm>
            <a:off x="3669219" y="1873251"/>
            <a:ext cx="225898" cy="225898"/>
          </a:xfrm>
          <a:prstGeom prst="ellips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pic>
        <p:nvPicPr>
          <p:cNvPr id="53" name="图片 52"/>
          <p:cNvPicPr/>
          <p:nvPr/>
        </p:nvPicPr>
        <p:blipFill>
          <a:blip r:embed="rId2">
            <a:extLst>
              <a:ext uri="{28A0092B-C50C-407E-A947-70E740481C1C}">
                <a14:useLocalDpi xmlns:a14="http://schemas.microsoft.com/office/drawing/2010/main" val="0"/>
              </a:ext>
            </a:extLst>
          </a:blip>
          <a:stretch>
            <a:fillRect/>
          </a:stretch>
        </p:blipFill>
        <p:spPr>
          <a:xfrm>
            <a:off x="7594600" y="8686800"/>
            <a:ext cx="12293600" cy="1371600"/>
          </a:xfrm>
          <a:prstGeom prst="rect">
            <a:avLst/>
          </a:prstGeom>
        </p:spPr>
      </p:pic>
      <p:sp>
        <p:nvSpPr>
          <p:cNvPr id="54" name="文本框 53"/>
          <p:cNvSpPr txBox="1"/>
          <p:nvPr/>
        </p:nvSpPr>
        <p:spPr>
          <a:xfrm>
            <a:off x="3013735" y="4705350"/>
            <a:ext cx="6304230" cy="191325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en-US" altLang="zh-CN" sz="9600">
                <a:solidFill>
                  <a:schemeClr val="accent1"/>
                </a:solidFill>
              </a:rPr>
              <a:t>PART ONE</a:t>
            </a:r>
            <a:endParaRPr lang="zh-CN" altLang="en-US" sz="9600">
              <a:solidFill>
                <a:schemeClr val="accent1"/>
              </a:solidFill>
            </a:endParaRPr>
          </a:p>
        </p:txBody>
      </p:sp>
      <p:sp>
        <p:nvSpPr>
          <p:cNvPr id="55" name="文本框 54"/>
          <p:cNvSpPr txBox="1"/>
          <p:nvPr/>
        </p:nvSpPr>
        <p:spPr>
          <a:xfrm>
            <a:off x="11371238" y="-3149600"/>
            <a:ext cx="6243955" cy="191325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9600">
                <a:solidFill>
                  <a:schemeClr val="bg1"/>
                </a:solidFill>
              </a:rPr>
              <a:t>PART ONE</a:t>
            </a:r>
            <a:endParaRPr lang="zh-CN" altLang="en-US" sz="9600">
              <a:solidFill>
                <a:schemeClr val="bg1"/>
              </a:solidFill>
            </a:endParaRPr>
          </a:p>
        </p:txBody>
      </p:sp>
      <p:pic>
        <p:nvPicPr>
          <p:cNvPr id="56" name="图片 55"/>
          <p:cNvPicPr>
            <a:picLocks noChangeAspect="1"/>
          </p:cNvPicPr>
          <p:nvPr/>
        </p:nvPicPr>
        <p:blipFill rotWithShape="1">
          <a:blip r:embed="rId3"/>
          <a:srcRect t="43072"/>
          <a:stretch>
            <a:fillRect/>
          </a:stretch>
        </p:blipFill>
        <p:spPr>
          <a:xfrm>
            <a:off x="2357554" y="5651499"/>
            <a:ext cx="7565792" cy="1461119"/>
          </a:xfrm>
          <a:prstGeom prst="rect">
            <a:avLst/>
          </a:prstGeom>
        </p:spPr>
      </p:pic>
      <p:sp>
        <p:nvSpPr>
          <p:cNvPr id="339" name="矩形 338"/>
          <p:cNvSpPr/>
          <p:nvPr/>
        </p:nvSpPr>
        <p:spPr>
          <a:xfrm flipV="1">
            <a:off x="4762500" y="3661343"/>
            <a:ext cx="507332" cy="45719"/>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nvGrpSpPr>
          <p:cNvPr id="468" name="组合 467"/>
          <p:cNvGrpSpPr/>
          <p:nvPr/>
        </p:nvGrpSpPr>
        <p:grpSpPr>
          <a:xfrm rot="20412634">
            <a:off x="-1026597" y="1652256"/>
            <a:ext cx="2053194" cy="5759074"/>
            <a:chOff x="-1008975" y="1769030"/>
            <a:chExt cx="1491575" cy="3328910"/>
          </a:xfrm>
        </p:grpSpPr>
        <p:grpSp>
          <p:nvGrpSpPr>
            <p:cNvPr id="338" name="组合 337"/>
            <p:cNvGrpSpPr/>
            <p:nvPr/>
          </p:nvGrpSpPr>
          <p:grpSpPr>
            <a:xfrm>
              <a:off x="-1008975" y="3996266"/>
              <a:ext cx="1491575" cy="1101674"/>
              <a:chOff x="-1842135" y="33019"/>
              <a:chExt cx="1321435" cy="1099186"/>
            </a:xfrm>
          </p:grpSpPr>
          <p:grpSp>
            <p:nvGrpSpPr>
              <p:cNvPr id="282" name="组合 281"/>
              <p:cNvGrpSpPr/>
              <p:nvPr/>
            </p:nvGrpSpPr>
            <p:grpSpPr>
              <a:xfrm>
                <a:off x="-1842135" y="514033"/>
                <a:ext cx="1321435" cy="137160"/>
                <a:chOff x="-1842135" y="502920"/>
                <a:chExt cx="1321435" cy="137160"/>
              </a:xfrm>
            </p:grpSpPr>
            <p:sp>
              <p:nvSpPr>
                <p:cNvPr id="246" name="椭圆 24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76" name="椭圆 275"/>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77" name="椭圆 276"/>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78" name="椭圆 277"/>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79" name="椭圆 278"/>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0" name="椭圆 279"/>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1" name="椭圆 280"/>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47" name="椭圆 24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283" name="组合 282"/>
              <p:cNvGrpSpPr/>
              <p:nvPr/>
            </p:nvGrpSpPr>
            <p:grpSpPr>
              <a:xfrm>
                <a:off x="-1842135" y="353695"/>
                <a:ext cx="1321435" cy="137160"/>
                <a:chOff x="-1842135" y="502920"/>
                <a:chExt cx="1321435" cy="137160"/>
              </a:xfrm>
            </p:grpSpPr>
            <p:sp>
              <p:nvSpPr>
                <p:cNvPr id="284" name="椭圆 28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85" name="椭圆 28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6" name="椭圆 28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7" name="椭圆 28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8" name="椭圆 28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9" name="椭圆 28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0" name="椭圆 28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1" name="椭圆 29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292" name="组合 291"/>
              <p:cNvGrpSpPr/>
              <p:nvPr/>
            </p:nvGrpSpPr>
            <p:grpSpPr>
              <a:xfrm>
                <a:off x="-1842135" y="193357"/>
                <a:ext cx="1321435" cy="137160"/>
                <a:chOff x="-1842135" y="502920"/>
                <a:chExt cx="1321435" cy="137160"/>
              </a:xfrm>
            </p:grpSpPr>
            <p:sp>
              <p:nvSpPr>
                <p:cNvPr id="293" name="椭圆 292"/>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94" name="椭圆 293"/>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5" name="椭圆 294"/>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6" name="椭圆 295"/>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7" name="椭圆 296"/>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8" name="椭圆 297"/>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9" name="椭圆 298"/>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0" name="椭圆 299"/>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01" name="组合 300"/>
              <p:cNvGrpSpPr/>
              <p:nvPr/>
            </p:nvGrpSpPr>
            <p:grpSpPr>
              <a:xfrm>
                <a:off x="-1842135" y="33019"/>
                <a:ext cx="1321435" cy="137160"/>
                <a:chOff x="-1842135" y="502920"/>
                <a:chExt cx="1321435" cy="137160"/>
              </a:xfrm>
            </p:grpSpPr>
            <p:sp>
              <p:nvSpPr>
                <p:cNvPr id="302" name="椭圆 30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03" name="椭圆 30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4" name="椭圆 30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5" name="椭圆 30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6" name="椭圆 30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7" name="椭圆 30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8" name="椭圆 30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9" name="椭圆 30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10" name="组合 309"/>
              <p:cNvGrpSpPr/>
              <p:nvPr/>
            </p:nvGrpSpPr>
            <p:grpSpPr>
              <a:xfrm>
                <a:off x="-1842135" y="674371"/>
                <a:ext cx="1321435" cy="137160"/>
                <a:chOff x="-1842135" y="502920"/>
                <a:chExt cx="1321435" cy="137160"/>
              </a:xfrm>
            </p:grpSpPr>
            <p:sp>
              <p:nvSpPr>
                <p:cNvPr id="311" name="椭圆 310"/>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12" name="椭圆 311"/>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3" name="椭圆 312"/>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4" name="椭圆 313"/>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5" name="椭圆 314"/>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6" name="椭圆 315"/>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7" name="椭圆 316"/>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8" name="椭圆 317"/>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20" name="组合 319"/>
              <p:cNvGrpSpPr/>
              <p:nvPr/>
            </p:nvGrpSpPr>
            <p:grpSpPr>
              <a:xfrm>
                <a:off x="-1842135" y="834709"/>
                <a:ext cx="1321435" cy="137160"/>
                <a:chOff x="-1842135" y="502920"/>
                <a:chExt cx="1321435" cy="137160"/>
              </a:xfrm>
            </p:grpSpPr>
            <p:sp>
              <p:nvSpPr>
                <p:cNvPr id="321" name="椭圆 320"/>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22" name="椭圆 321"/>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3" name="椭圆 322"/>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4" name="椭圆 323"/>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5" name="椭圆 324"/>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6" name="椭圆 325"/>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7" name="椭圆 326"/>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8" name="椭圆 327"/>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29" name="组合 328"/>
              <p:cNvGrpSpPr/>
              <p:nvPr/>
            </p:nvGrpSpPr>
            <p:grpSpPr>
              <a:xfrm>
                <a:off x="-1842135" y="995045"/>
                <a:ext cx="1321435" cy="137160"/>
                <a:chOff x="-1842135" y="502920"/>
                <a:chExt cx="1321435" cy="137160"/>
              </a:xfrm>
            </p:grpSpPr>
            <p:sp>
              <p:nvSpPr>
                <p:cNvPr id="330" name="椭圆 32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31" name="椭圆 33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2" name="椭圆 33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3" name="椭圆 33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4" name="椭圆 33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5" name="椭圆 33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6" name="椭圆 33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7" name="椭圆 33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nvGrpSpPr>
            <p:cNvPr id="340" name="组合 339"/>
            <p:cNvGrpSpPr/>
            <p:nvPr/>
          </p:nvGrpSpPr>
          <p:grpSpPr>
            <a:xfrm>
              <a:off x="-1008975" y="2878163"/>
              <a:ext cx="1491575" cy="1101674"/>
              <a:chOff x="-1842135" y="33019"/>
              <a:chExt cx="1321435" cy="1099186"/>
            </a:xfrm>
          </p:grpSpPr>
          <p:grpSp>
            <p:nvGrpSpPr>
              <p:cNvPr id="341" name="组合 340"/>
              <p:cNvGrpSpPr/>
              <p:nvPr/>
            </p:nvGrpSpPr>
            <p:grpSpPr>
              <a:xfrm>
                <a:off x="-1842135" y="514033"/>
                <a:ext cx="1321435" cy="137160"/>
                <a:chOff x="-1842135" y="502920"/>
                <a:chExt cx="1321435" cy="137160"/>
              </a:xfrm>
            </p:grpSpPr>
            <p:sp>
              <p:nvSpPr>
                <p:cNvPr id="396" name="椭圆 39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97" name="椭圆 39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8" name="椭圆 39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9" name="椭圆 39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00" name="椭圆 39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01" name="椭圆 40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02" name="椭圆 40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03" name="椭圆 40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2" name="组合 341"/>
              <p:cNvGrpSpPr/>
              <p:nvPr/>
            </p:nvGrpSpPr>
            <p:grpSpPr>
              <a:xfrm>
                <a:off x="-1842135" y="353695"/>
                <a:ext cx="1321435" cy="137160"/>
                <a:chOff x="-1842135" y="502920"/>
                <a:chExt cx="1321435" cy="137160"/>
              </a:xfrm>
            </p:grpSpPr>
            <p:sp>
              <p:nvSpPr>
                <p:cNvPr id="388" name="椭圆 38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89" name="椭圆 38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0" name="椭圆 38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1" name="椭圆 39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2" name="椭圆 39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3" name="椭圆 39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4" name="椭圆 39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5" name="椭圆 39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3" name="组合 342"/>
              <p:cNvGrpSpPr/>
              <p:nvPr/>
            </p:nvGrpSpPr>
            <p:grpSpPr>
              <a:xfrm>
                <a:off x="-1842135" y="193357"/>
                <a:ext cx="1321435" cy="137160"/>
                <a:chOff x="-1842135" y="502920"/>
                <a:chExt cx="1321435" cy="137160"/>
              </a:xfrm>
            </p:grpSpPr>
            <p:sp>
              <p:nvSpPr>
                <p:cNvPr id="380" name="椭圆 37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81" name="椭圆 38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2" name="椭圆 38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3" name="椭圆 38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4" name="椭圆 38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5" name="椭圆 38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6" name="椭圆 38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7" name="椭圆 38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4" name="组合 343"/>
              <p:cNvGrpSpPr/>
              <p:nvPr/>
            </p:nvGrpSpPr>
            <p:grpSpPr>
              <a:xfrm>
                <a:off x="-1842135" y="33019"/>
                <a:ext cx="1321435" cy="137160"/>
                <a:chOff x="-1842135" y="502920"/>
                <a:chExt cx="1321435" cy="137160"/>
              </a:xfrm>
            </p:grpSpPr>
            <p:sp>
              <p:nvSpPr>
                <p:cNvPr id="372" name="椭圆 37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73" name="椭圆 37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4" name="椭圆 37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5" name="椭圆 37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6" name="椭圆 37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7" name="椭圆 37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8" name="椭圆 37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9" name="椭圆 37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5" name="组合 344"/>
              <p:cNvGrpSpPr/>
              <p:nvPr/>
            </p:nvGrpSpPr>
            <p:grpSpPr>
              <a:xfrm>
                <a:off x="-1842135" y="674371"/>
                <a:ext cx="1321435" cy="137160"/>
                <a:chOff x="-1842135" y="502920"/>
                <a:chExt cx="1321435" cy="137160"/>
              </a:xfrm>
            </p:grpSpPr>
            <p:sp>
              <p:nvSpPr>
                <p:cNvPr id="364" name="椭圆 36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65" name="椭圆 36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6" name="椭圆 36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7" name="椭圆 36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8" name="椭圆 36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9" name="椭圆 36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0" name="椭圆 36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1" name="椭圆 37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6" name="组合 345"/>
              <p:cNvGrpSpPr/>
              <p:nvPr/>
            </p:nvGrpSpPr>
            <p:grpSpPr>
              <a:xfrm>
                <a:off x="-1842135" y="834709"/>
                <a:ext cx="1321435" cy="137160"/>
                <a:chOff x="-1842135" y="502920"/>
                <a:chExt cx="1321435" cy="137160"/>
              </a:xfrm>
            </p:grpSpPr>
            <p:sp>
              <p:nvSpPr>
                <p:cNvPr id="356" name="椭圆 35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57" name="椭圆 35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8" name="椭圆 35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9" name="椭圆 35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0" name="椭圆 35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1" name="椭圆 36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2" name="椭圆 36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3" name="椭圆 36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7" name="组合 346"/>
              <p:cNvGrpSpPr/>
              <p:nvPr/>
            </p:nvGrpSpPr>
            <p:grpSpPr>
              <a:xfrm>
                <a:off x="-1842135" y="995045"/>
                <a:ext cx="1321435" cy="137160"/>
                <a:chOff x="-1842135" y="502920"/>
                <a:chExt cx="1321435" cy="137160"/>
              </a:xfrm>
            </p:grpSpPr>
            <p:sp>
              <p:nvSpPr>
                <p:cNvPr id="348" name="椭圆 34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49" name="椭圆 34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0" name="椭圆 34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1" name="椭圆 35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2" name="椭圆 35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3" name="椭圆 35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4" name="椭圆 35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5" name="椭圆 35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nvGrpSpPr>
            <p:cNvPr id="404" name="组合 403"/>
            <p:cNvGrpSpPr/>
            <p:nvPr/>
          </p:nvGrpSpPr>
          <p:grpSpPr>
            <a:xfrm>
              <a:off x="-1008975" y="1769030"/>
              <a:ext cx="1491575" cy="1101674"/>
              <a:chOff x="-1842135" y="33019"/>
              <a:chExt cx="1321435" cy="1099186"/>
            </a:xfrm>
          </p:grpSpPr>
          <p:grpSp>
            <p:nvGrpSpPr>
              <p:cNvPr id="405" name="组合 404"/>
              <p:cNvGrpSpPr/>
              <p:nvPr/>
            </p:nvGrpSpPr>
            <p:grpSpPr>
              <a:xfrm>
                <a:off x="-1842135" y="514033"/>
                <a:ext cx="1321435" cy="137160"/>
                <a:chOff x="-1842135" y="502920"/>
                <a:chExt cx="1321435" cy="137160"/>
              </a:xfrm>
            </p:grpSpPr>
            <p:sp>
              <p:nvSpPr>
                <p:cNvPr id="460" name="椭圆 45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61" name="椭圆 46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2" name="椭圆 46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3" name="椭圆 46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4" name="椭圆 46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5" name="椭圆 46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6" name="椭圆 46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7" name="椭圆 46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06" name="组合 405"/>
              <p:cNvGrpSpPr/>
              <p:nvPr/>
            </p:nvGrpSpPr>
            <p:grpSpPr>
              <a:xfrm>
                <a:off x="-1842135" y="353695"/>
                <a:ext cx="1321435" cy="137160"/>
                <a:chOff x="-1842135" y="502920"/>
                <a:chExt cx="1321435" cy="137160"/>
              </a:xfrm>
            </p:grpSpPr>
            <p:sp>
              <p:nvSpPr>
                <p:cNvPr id="452" name="椭圆 45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53" name="椭圆 45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4" name="椭圆 45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5" name="椭圆 45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6" name="椭圆 45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7" name="椭圆 45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8" name="椭圆 45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9" name="椭圆 45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07" name="组合 406"/>
              <p:cNvGrpSpPr/>
              <p:nvPr/>
            </p:nvGrpSpPr>
            <p:grpSpPr>
              <a:xfrm>
                <a:off x="-1842135" y="193357"/>
                <a:ext cx="1321435" cy="137160"/>
                <a:chOff x="-1842135" y="502920"/>
                <a:chExt cx="1321435" cy="137160"/>
              </a:xfrm>
            </p:grpSpPr>
            <p:sp>
              <p:nvSpPr>
                <p:cNvPr id="444" name="椭圆 44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45" name="椭圆 44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6" name="椭圆 44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7" name="椭圆 44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8" name="椭圆 44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9" name="椭圆 44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0" name="椭圆 44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1" name="椭圆 45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08" name="组合 407"/>
              <p:cNvGrpSpPr/>
              <p:nvPr/>
            </p:nvGrpSpPr>
            <p:grpSpPr>
              <a:xfrm>
                <a:off x="-1842135" y="33019"/>
                <a:ext cx="1321435" cy="137160"/>
                <a:chOff x="-1842135" y="502920"/>
                <a:chExt cx="1321435" cy="137160"/>
              </a:xfrm>
            </p:grpSpPr>
            <p:sp>
              <p:nvSpPr>
                <p:cNvPr id="436" name="椭圆 43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37" name="椭圆 43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8" name="椭圆 43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9" name="椭圆 43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0" name="椭圆 43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1" name="椭圆 44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2" name="椭圆 44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3" name="椭圆 44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09" name="组合 408"/>
              <p:cNvGrpSpPr/>
              <p:nvPr/>
            </p:nvGrpSpPr>
            <p:grpSpPr>
              <a:xfrm>
                <a:off x="-1842135" y="674371"/>
                <a:ext cx="1321435" cy="137160"/>
                <a:chOff x="-1842135" y="502920"/>
                <a:chExt cx="1321435" cy="137160"/>
              </a:xfrm>
            </p:grpSpPr>
            <p:sp>
              <p:nvSpPr>
                <p:cNvPr id="428" name="椭圆 42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29" name="椭圆 42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0" name="椭圆 42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1" name="椭圆 43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2" name="椭圆 43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3" name="椭圆 43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4" name="椭圆 43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5" name="椭圆 43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10" name="组合 409"/>
              <p:cNvGrpSpPr/>
              <p:nvPr/>
            </p:nvGrpSpPr>
            <p:grpSpPr>
              <a:xfrm>
                <a:off x="-1842135" y="834709"/>
                <a:ext cx="1321435" cy="137160"/>
                <a:chOff x="-1842135" y="502920"/>
                <a:chExt cx="1321435" cy="137160"/>
              </a:xfrm>
            </p:grpSpPr>
            <p:sp>
              <p:nvSpPr>
                <p:cNvPr id="420" name="椭圆 41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21" name="椭圆 42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2" name="椭圆 42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3" name="椭圆 42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4" name="椭圆 42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5" name="椭圆 42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6" name="椭圆 42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7" name="椭圆 42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11" name="组合 410"/>
              <p:cNvGrpSpPr/>
              <p:nvPr/>
            </p:nvGrpSpPr>
            <p:grpSpPr>
              <a:xfrm>
                <a:off x="-1842135" y="995045"/>
                <a:ext cx="1321435" cy="137160"/>
                <a:chOff x="-1842135" y="502920"/>
                <a:chExt cx="1321435" cy="137160"/>
              </a:xfrm>
            </p:grpSpPr>
            <p:sp>
              <p:nvSpPr>
                <p:cNvPr id="412" name="椭圆 41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13" name="椭圆 41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4" name="椭圆 41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5" name="椭圆 41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6" name="椭圆 41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7" name="椭圆 41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8" name="椭圆 41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9" name="椭圆 41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grpSp>
        <p:nvGrpSpPr>
          <p:cNvPr id="855" name="组合 854"/>
          <p:cNvGrpSpPr/>
          <p:nvPr/>
        </p:nvGrpSpPr>
        <p:grpSpPr>
          <a:xfrm rot="1187366" flipH="1">
            <a:off x="11279703" y="1766556"/>
            <a:ext cx="2053194" cy="5759074"/>
            <a:chOff x="-1008975" y="1769030"/>
            <a:chExt cx="1491575" cy="3328910"/>
          </a:xfrm>
        </p:grpSpPr>
        <p:grpSp>
          <p:nvGrpSpPr>
            <p:cNvPr id="856" name="组合 855"/>
            <p:cNvGrpSpPr/>
            <p:nvPr/>
          </p:nvGrpSpPr>
          <p:grpSpPr>
            <a:xfrm>
              <a:off x="-1008975" y="3996266"/>
              <a:ext cx="1491575" cy="1101674"/>
              <a:chOff x="-1842135" y="33019"/>
              <a:chExt cx="1321435" cy="1099186"/>
            </a:xfrm>
          </p:grpSpPr>
          <p:grpSp>
            <p:nvGrpSpPr>
              <p:cNvPr id="985" name="组合 984"/>
              <p:cNvGrpSpPr/>
              <p:nvPr/>
            </p:nvGrpSpPr>
            <p:grpSpPr>
              <a:xfrm>
                <a:off x="-1842135" y="514033"/>
                <a:ext cx="1321435" cy="137160"/>
                <a:chOff x="-1842135" y="502920"/>
                <a:chExt cx="1321435" cy="137160"/>
              </a:xfrm>
            </p:grpSpPr>
            <p:sp>
              <p:nvSpPr>
                <p:cNvPr id="1040" name="椭圆 103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41" name="椭圆 104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2" name="椭圆 104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3" name="椭圆 104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4" name="椭圆 104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5" name="椭圆 104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6" name="椭圆 104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7" name="椭圆 104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86" name="组合 985"/>
              <p:cNvGrpSpPr/>
              <p:nvPr/>
            </p:nvGrpSpPr>
            <p:grpSpPr>
              <a:xfrm>
                <a:off x="-1842135" y="353695"/>
                <a:ext cx="1321435" cy="137160"/>
                <a:chOff x="-1842135" y="502920"/>
                <a:chExt cx="1321435" cy="137160"/>
              </a:xfrm>
            </p:grpSpPr>
            <p:sp>
              <p:nvSpPr>
                <p:cNvPr id="1032" name="椭圆 103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33" name="椭圆 103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4" name="椭圆 103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5" name="椭圆 103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6" name="椭圆 103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7" name="椭圆 103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8" name="椭圆 103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9" name="椭圆 103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87" name="组合 986"/>
              <p:cNvGrpSpPr/>
              <p:nvPr/>
            </p:nvGrpSpPr>
            <p:grpSpPr>
              <a:xfrm>
                <a:off x="-1842135" y="193357"/>
                <a:ext cx="1321435" cy="137160"/>
                <a:chOff x="-1842135" y="502920"/>
                <a:chExt cx="1321435" cy="137160"/>
              </a:xfrm>
            </p:grpSpPr>
            <p:sp>
              <p:nvSpPr>
                <p:cNvPr id="1024" name="椭圆 102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25" name="椭圆 102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6" name="椭圆 102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7" name="椭圆 102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8" name="椭圆 102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9" name="椭圆 102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0" name="椭圆 102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1" name="椭圆 103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88" name="组合 987"/>
              <p:cNvGrpSpPr/>
              <p:nvPr/>
            </p:nvGrpSpPr>
            <p:grpSpPr>
              <a:xfrm>
                <a:off x="-1842135" y="33019"/>
                <a:ext cx="1321435" cy="137160"/>
                <a:chOff x="-1842135" y="502920"/>
                <a:chExt cx="1321435" cy="137160"/>
              </a:xfrm>
            </p:grpSpPr>
            <p:sp>
              <p:nvSpPr>
                <p:cNvPr id="1016" name="椭圆 101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17" name="椭圆 101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8" name="椭圆 101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9" name="椭圆 101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0" name="椭圆 101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1" name="椭圆 102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2" name="椭圆 102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3" name="椭圆 102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89" name="组合 988"/>
              <p:cNvGrpSpPr/>
              <p:nvPr/>
            </p:nvGrpSpPr>
            <p:grpSpPr>
              <a:xfrm>
                <a:off x="-1842135" y="674371"/>
                <a:ext cx="1321435" cy="137160"/>
                <a:chOff x="-1842135" y="502920"/>
                <a:chExt cx="1321435" cy="137160"/>
              </a:xfrm>
            </p:grpSpPr>
            <p:sp>
              <p:nvSpPr>
                <p:cNvPr id="1008" name="椭圆 100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09" name="椭圆 100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0" name="椭圆 100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1" name="椭圆 101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2" name="椭圆 101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3" name="椭圆 101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4" name="椭圆 101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5" name="椭圆 101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90" name="组合 989"/>
              <p:cNvGrpSpPr/>
              <p:nvPr/>
            </p:nvGrpSpPr>
            <p:grpSpPr>
              <a:xfrm>
                <a:off x="-1842135" y="834709"/>
                <a:ext cx="1321435" cy="137160"/>
                <a:chOff x="-1842135" y="502920"/>
                <a:chExt cx="1321435" cy="137160"/>
              </a:xfrm>
            </p:grpSpPr>
            <p:sp>
              <p:nvSpPr>
                <p:cNvPr id="1000" name="椭圆 99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01" name="椭圆 100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2" name="椭圆 100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3" name="椭圆 100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4" name="椭圆 100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5" name="椭圆 100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6" name="椭圆 100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7" name="椭圆 100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91" name="组合 990"/>
              <p:cNvGrpSpPr/>
              <p:nvPr/>
            </p:nvGrpSpPr>
            <p:grpSpPr>
              <a:xfrm>
                <a:off x="-1842135" y="995045"/>
                <a:ext cx="1321435" cy="137160"/>
                <a:chOff x="-1842135" y="502920"/>
                <a:chExt cx="1321435" cy="137160"/>
              </a:xfrm>
            </p:grpSpPr>
            <p:sp>
              <p:nvSpPr>
                <p:cNvPr id="992" name="椭圆 99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93" name="椭圆 99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4" name="椭圆 99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5" name="椭圆 99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6" name="椭圆 99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7" name="椭圆 99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8" name="椭圆 99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9" name="椭圆 99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nvGrpSpPr>
            <p:cNvPr id="857" name="组合 856"/>
            <p:cNvGrpSpPr/>
            <p:nvPr/>
          </p:nvGrpSpPr>
          <p:grpSpPr>
            <a:xfrm>
              <a:off x="-1008975" y="2878163"/>
              <a:ext cx="1491575" cy="1101674"/>
              <a:chOff x="-1842135" y="33019"/>
              <a:chExt cx="1321435" cy="1099186"/>
            </a:xfrm>
          </p:grpSpPr>
          <p:grpSp>
            <p:nvGrpSpPr>
              <p:cNvPr id="922" name="组合 921"/>
              <p:cNvGrpSpPr/>
              <p:nvPr/>
            </p:nvGrpSpPr>
            <p:grpSpPr>
              <a:xfrm>
                <a:off x="-1842135" y="514033"/>
                <a:ext cx="1321435" cy="137160"/>
                <a:chOff x="-1842135" y="502920"/>
                <a:chExt cx="1321435" cy="137160"/>
              </a:xfrm>
            </p:grpSpPr>
            <p:sp>
              <p:nvSpPr>
                <p:cNvPr id="977" name="椭圆 976"/>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78" name="椭圆 977"/>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9" name="椭圆 978"/>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0" name="椭圆 979"/>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1" name="椭圆 980"/>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2" name="椭圆 981"/>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3" name="椭圆 982"/>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4" name="椭圆 983"/>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3" name="组合 922"/>
              <p:cNvGrpSpPr/>
              <p:nvPr/>
            </p:nvGrpSpPr>
            <p:grpSpPr>
              <a:xfrm>
                <a:off x="-1842135" y="353695"/>
                <a:ext cx="1321435" cy="137160"/>
                <a:chOff x="-1842135" y="502920"/>
                <a:chExt cx="1321435" cy="137160"/>
              </a:xfrm>
            </p:grpSpPr>
            <p:sp>
              <p:nvSpPr>
                <p:cNvPr id="969" name="椭圆 968"/>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70" name="椭圆 969"/>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1" name="椭圆 970"/>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2" name="椭圆 971"/>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3" name="椭圆 972"/>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4" name="椭圆 973"/>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5" name="椭圆 974"/>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6" name="椭圆 975"/>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4" name="组合 923"/>
              <p:cNvGrpSpPr/>
              <p:nvPr/>
            </p:nvGrpSpPr>
            <p:grpSpPr>
              <a:xfrm>
                <a:off x="-1842135" y="193357"/>
                <a:ext cx="1321435" cy="137160"/>
                <a:chOff x="-1842135" y="502920"/>
                <a:chExt cx="1321435" cy="137160"/>
              </a:xfrm>
            </p:grpSpPr>
            <p:sp>
              <p:nvSpPr>
                <p:cNvPr id="961" name="椭圆 960"/>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62" name="椭圆 961"/>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3" name="椭圆 962"/>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4" name="椭圆 963"/>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5" name="椭圆 964"/>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6" name="椭圆 965"/>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7" name="椭圆 966"/>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8" name="椭圆 967"/>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5" name="组合 924"/>
              <p:cNvGrpSpPr/>
              <p:nvPr/>
            </p:nvGrpSpPr>
            <p:grpSpPr>
              <a:xfrm>
                <a:off x="-1842135" y="33019"/>
                <a:ext cx="1321435" cy="137160"/>
                <a:chOff x="-1842135" y="502920"/>
                <a:chExt cx="1321435" cy="137160"/>
              </a:xfrm>
            </p:grpSpPr>
            <p:sp>
              <p:nvSpPr>
                <p:cNvPr id="953" name="椭圆 952"/>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54" name="椭圆 953"/>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5" name="椭圆 954"/>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6" name="椭圆 955"/>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7" name="椭圆 956"/>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8" name="椭圆 957"/>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9" name="椭圆 958"/>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0" name="椭圆 959"/>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6" name="组合 925"/>
              <p:cNvGrpSpPr/>
              <p:nvPr/>
            </p:nvGrpSpPr>
            <p:grpSpPr>
              <a:xfrm>
                <a:off x="-1842135" y="674371"/>
                <a:ext cx="1321435" cy="137160"/>
                <a:chOff x="-1842135" y="502920"/>
                <a:chExt cx="1321435" cy="137160"/>
              </a:xfrm>
            </p:grpSpPr>
            <p:sp>
              <p:nvSpPr>
                <p:cNvPr id="945" name="椭圆 944"/>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46" name="椭圆 945"/>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7" name="椭圆 946"/>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8" name="椭圆 947"/>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9" name="椭圆 948"/>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0" name="椭圆 949"/>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1" name="椭圆 950"/>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2" name="椭圆 951"/>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7" name="组合 926"/>
              <p:cNvGrpSpPr/>
              <p:nvPr/>
            </p:nvGrpSpPr>
            <p:grpSpPr>
              <a:xfrm>
                <a:off x="-1842135" y="834709"/>
                <a:ext cx="1321435" cy="137160"/>
                <a:chOff x="-1842135" y="502920"/>
                <a:chExt cx="1321435" cy="137160"/>
              </a:xfrm>
            </p:grpSpPr>
            <p:sp>
              <p:nvSpPr>
                <p:cNvPr id="937" name="椭圆 936"/>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38" name="椭圆 937"/>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9" name="椭圆 938"/>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0" name="椭圆 939"/>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1" name="椭圆 940"/>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2" name="椭圆 941"/>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3" name="椭圆 942"/>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4" name="椭圆 943"/>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8" name="组合 927"/>
              <p:cNvGrpSpPr/>
              <p:nvPr/>
            </p:nvGrpSpPr>
            <p:grpSpPr>
              <a:xfrm>
                <a:off x="-1842135" y="995045"/>
                <a:ext cx="1321435" cy="137160"/>
                <a:chOff x="-1842135" y="502920"/>
                <a:chExt cx="1321435" cy="137160"/>
              </a:xfrm>
            </p:grpSpPr>
            <p:sp>
              <p:nvSpPr>
                <p:cNvPr id="929" name="椭圆 928"/>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30" name="椭圆 929"/>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1" name="椭圆 930"/>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2" name="椭圆 931"/>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3" name="椭圆 932"/>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4" name="椭圆 933"/>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5" name="椭圆 934"/>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6" name="椭圆 935"/>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nvGrpSpPr>
            <p:cNvPr id="858" name="组合 857"/>
            <p:cNvGrpSpPr/>
            <p:nvPr/>
          </p:nvGrpSpPr>
          <p:grpSpPr>
            <a:xfrm>
              <a:off x="-1008975" y="1769030"/>
              <a:ext cx="1491575" cy="1101674"/>
              <a:chOff x="-1842135" y="33019"/>
              <a:chExt cx="1321435" cy="1099186"/>
            </a:xfrm>
          </p:grpSpPr>
          <p:grpSp>
            <p:nvGrpSpPr>
              <p:cNvPr id="859" name="组合 858"/>
              <p:cNvGrpSpPr/>
              <p:nvPr/>
            </p:nvGrpSpPr>
            <p:grpSpPr>
              <a:xfrm>
                <a:off x="-1842135" y="514033"/>
                <a:ext cx="1321435" cy="137160"/>
                <a:chOff x="-1842135" y="502920"/>
                <a:chExt cx="1321435" cy="137160"/>
              </a:xfrm>
            </p:grpSpPr>
            <p:sp>
              <p:nvSpPr>
                <p:cNvPr id="914" name="椭圆 91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15" name="椭圆 91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6" name="椭圆 91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7" name="椭圆 91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8" name="椭圆 91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9" name="椭圆 91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20" name="椭圆 91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21" name="椭圆 92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0" name="组合 859"/>
              <p:cNvGrpSpPr/>
              <p:nvPr/>
            </p:nvGrpSpPr>
            <p:grpSpPr>
              <a:xfrm>
                <a:off x="-1842135" y="353695"/>
                <a:ext cx="1321435" cy="137160"/>
                <a:chOff x="-1842135" y="502920"/>
                <a:chExt cx="1321435" cy="137160"/>
              </a:xfrm>
            </p:grpSpPr>
            <p:sp>
              <p:nvSpPr>
                <p:cNvPr id="906" name="椭圆 90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07" name="椭圆 90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8" name="椭圆 90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9" name="椭圆 90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0" name="椭圆 90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1" name="椭圆 91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2" name="椭圆 91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3" name="椭圆 91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1" name="组合 860"/>
              <p:cNvGrpSpPr/>
              <p:nvPr/>
            </p:nvGrpSpPr>
            <p:grpSpPr>
              <a:xfrm>
                <a:off x="-1842135" y="193357"/>
                <a:ext cx="1321435" cy="137160"/>
                <a:chOff x="-1842135" y="502920"/>
                <a:chExt cx="1321435" cy="137160"/>
              </a:xfrm>
            </p:grpSpPr>
            <p:sp>
              <p:nvSpPr>
                <p:cNvPr id="898" name="椭圆 89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99" name="椭圆 89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0" name="椭圆 89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1" name="椭圆 90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2" name="椭圆 90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3" name="椭圆 90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4" name="椭圆 90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5" name="椭圆 90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2" name="组合 861"/>
              <p:cNvGrpSpPr/>
              <p:nvPr/>
            </p:nvGrpSpPr>
            <p:grpSpPr>
              <a:xfrm>
                <a:off x="-1842135" y="33019"/>
                <a:ext cx="1321435" cy="137160"/>
                <a:chOff x="-1842135" y="502920"/>
                <a:chExt cx="1321435" cy="137160"/>
              </a:xfrm>
            </p:grpSpPr>
            <p:sp>
              <p:nvSpPr>
                <p:cNvPr id="890" name="椭圆 88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91" name="椭圆 89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2" name="椭圆 89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3" name="椭圆 89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4" name="椭圆 89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5" name="椭圆 89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6" name="椭圆 89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7" name="椭圆 89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3" name="组合 862"/>
              <p:cNvGrpSpPr/>
              <p:nvPr/>
            </p:nvGrpSpPr>
            <p:grpSpPr>
              <a:xfrm>
                <a:off x="-1842135" y="674371"/>
                <a:ext cx="1321435" cy="137160"/>
                <a:chOff x="-1842135" y="502920"/>
                <a:chExt cx="1321435" cy="137160"/>
              </a:xfrm>
            </p:grpSpPr>
            <p:sp>
              <p:nvSpPr>
                <p:cNvPr id="882" name="椭圆 88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83" name="椭圆 88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4" name="椭圆 88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5" name="椭圆 88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6" name="椭圆 88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7" name="椭圆 88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8" name="椭圆 88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9" name="椭圆 88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4" name="组合 863"/>
              <p:cNvGrpSpPr/>
              <p:nvPr/>
            </p:nvGrpSpPr>
            <p:grpSpPr>
              <a:xfrm>
                <a:off x="-1842135" y="834709"/>
                <a:ext cx="1321435" cy="137160"/>
                <a:chOff x="-1842135" y="502920"/>
                <a:chExt cx="1321435" cy="137160"/>
              </a:xfrm>
            </p:grpSpPr>
            <p:sp>
              <p:nvSpPr>
                <p:cNvPr id="874" name="椭圆 87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75" name="椭圆 87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6" name="椭圆 87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7" name="椭圆 87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8" name="椭圆 87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9" name="椭圆 87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0" name="椭圆 87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1" name="椭圆 88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5" name="组合 864"/>
              <p:cNvGrpSpPr/>
              <p:nvPr/>
            </p:nvGrpSpPr>
            <p:grpSpPr>
              <a:xfrm>
                <a:off x="-1842135" y="995045"/>
                <a:ext cx="1321435" cy="137160"/>
                <a:chOff x="-1842135" y="502920"/>
                <a:chExt cx="1321435" cy="137160"/>
              </a:xfrm>
            </p:grpSpPr>
            <p:sp>
              <p:nvSpPr>
                <p:cNvPr id="866" name="椭圆 86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67" name="椭圆 86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68" name="椭圆 86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69" name="椭圆 86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0" name="椭圆 86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1" name="椭圆 87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2" name="椭圆 87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3" name="椭圆 87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descr="高楼大厦的景色&#10;&#10;描述已自动生成"/>
          <p:cNvPicPr>
            <a:picLocks noChangeAspect="1"/>
          </p:cNvPicPr>
          <p:nvPr/>
        </p:nvPicPr>
        <p:blipFill rotWithShape="1">
          <a:blip r:embed="rId1">
            <a:extLst>
              <a:ext uri="{28A0092B-C50C-407E-A947-70E740481C1C}">
                <a14:useLocalDpi xmlns:a14="http://schemas.microsoft.com/office/drawing/2010/main" val="0"/>
              </a:ext>
            </a:extLst>
          </a:blip>
          <a:srcRect t="39155" b="46123"/>
          <a:stretch>
            <a:fillRect/>
          </a:stretch>
        </p:blipFill>
        <p:spPr>
          <a:xfrm>
            <a:off x="6985000" y="8966200"/>
            <a:ext cx="12192000" cy="1346200"/>
          </a:xfrm>
          <a:prstGeom prst="rect">
            <a:avLst/>
          </a:prstGeom>
        </p:spPr>
      </p:pic>
      <p:sp>
        <p:nvSpPr>
          <p:cNvPr id="8" name="矩形 7"/>
          <p:cNvSpPr/>
          <p:nvPr/>
        </p:nvSpPr>
        <p:spPr>
          <a:xfrm>
            <a:off x="0" y="5664200"/>
            <a:ext cx="12192000" cy="11938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cxnSp>
        <p:nvCxnSpPr>
          <p:cNvPr id="11" name="直接连接符 10"/>
          <p:cNvCxnSpPr/>
          <p:nvPr/>
        </p:nvCxnSpPr>
        <p:spPr>
          <a:xfrm>
            <a:off x="1852309" y="6350220"/>
            <a:ext cx="94163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91417" y="6112624"/>
            <a:ext cx="465976" cy="465976"/>
            <a:chOff x="5953760" y="6507480"/>
            <a:chExt cx="284480" cy="284480"/>
          </a:xfrm>
          <a:solidFill>
            <a:schemeClr val="bg1"/>
          </a:solidFill>
        </p:grpSpPr>
        <p:sp>
          <p:nvSpPr>
            <p:cNvPr id="17" name="椭圆 16"/>
            <p:cNvSpPr/>
            <p:nvPr/>
          </p:nvSpPr>
          <p:spPr>
            <a:xfrm>
              <a:off x="5953760" y="6507480"/>
              <a:ext cx="284480" cy="2844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8" name="等腰三角形 17"/>
            <p:cNvSpPr/>
            <p:nvPr/>
          </p:nvSpPr>
          <p:spPr>
            <a:xfrm rot="10800000" flipH="1" flipV="1">
              <a:off x="6011573" y="6557444"/>
              <a:ext cx="170364" cy="15535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grpSp>
        <p:nvGrpSpPr>
          <p:cNvPr id="25" name="组合 24"/>
          <p:cNvGrpSpPr/>
          <p:nvPr/>
        </p:nvGrpSpPr>
        <p:grpSpPr>
          <a:xfrm rot="16200000">
            <a:off x="802375" y="-261612"/>
            <a:ext cx="435610" cy="1346461"/>
            <a:chOff x="-54747" y="98778"/>
            <a:chExt cx="435610" cy="1346461"/>
          </a:xfrm>
        </p:grpSpPr>
        <p:sp>
          <p:nvSpPr>
            <p:cNvPr id="23" name="文本框 22"/>
            <p:cNvSpPr txBox="1"/>
            <p:nvPr/>
          </p:nvSpPr>
          <p:spPr>
            <a:xfrm rot="5400000">
              <a:off x="-343989" y="388020"/>
              <a:ext cx="1014095" cy="435610"/>
            </a:xfrm>
            <a:prstGeom prst="rect">
              <a:avLst/>
            </a:prstGeom>
            <a:noFill/>
          </p:spPr>
          <p:txBody>
            <a:bodyPr wrap="none" lIns="73440" tIns="70920" rIns="73440" bIns="70920" rtlCol="0">
              <a:spAutoFit/>
            </a:bodyPr>
            <a:lstStyle/>
            <a:p>
              <a:pPr marL="0" marR="0" lvl="0" indent="0" algn="just" defTabSz="914400" rtl="0" eaLnBrk="1" fontAlgn="auto" latinLnBrk="0" hangingPunct="1">
                <a:lnSpc>
                  <a:spcPct val="120000"/>
                </a:lnSpc>
                <a:spcBef>
                  <a:spcPts val="300"/>
                </a:spcBef>
                <a:spcAft>
                  <a:spcPts val="300"/>
                </a:spcAft>
                <a:buClrTx/>
                <a:buSzTx/>
                <a:buFontTx/>
                <a:buNone/>
                <a:defRPr/>
              </a:pPr>
              <a:r>
                <a:rPr kumimoji="0" lang="en-US" altLang="zh-CN" sz="1600" b="0" i="0" u="none" strike="noStrike" kern="1200" cap="none" spc="0" normalizeH="0" baseline="0" noProof="0">
                  <a:ln>
                    <a:noFill/>
                  </a:ln>
                  <a:solidFill>
                    <a:schemeClr val="accent1"/>
                  </a:solidFill>
                  <a:effectLst/>
                  <a:uLnTx/>
                  <a:uFillTx/>
                  <a:latin typeface="D-DIN" panose="020B0504030202030204" pitchFamily="34" charset="0"/>
                  <a:ea typeface="OPPOSans R" panose="00020600040101010101" pitchFamily="18" charset="-122"/>
                  <a:cs typeface="OPPOSans R" panose="00020600040101010101" pitchFamily="18" charset="-122"/>
                </a:rPr>
                <a:t>DESIGN</a:t>
              </a:r>
              <a:endParaRPr kumimoji="0" lang="zh-CN" altLang="en-US" sz="1600" b="0" i="0" u="none" strike="noStrike" kern="1200" cap="none" spc="0" normalizeH="0" baseline="0" noProof="0">
                <a:ln>
                  <a:noFill/>
                </a:ln>
                <a:solidFill>
                  <a:schemeClr val="accent1"/>
                </a:solidFill>
                <a:effectLst/>
                <a:uLnTx/>
                <a:uFillTx/>
                <a:latin typeface="D-DIN" panose="020B0504030202030204" pitchFamily="34" charset="0"/>
                <a:ea typeface="OPPOSans R" panose="00020600040101010101" pitchFamily="18" charset="-122"/>
                <a:cs typeface="OPPOSans R" panose="00020600040101010101" pitchFamily="18" charset="-122"/>
              </a:endParaRPr>
            </a:p>
          </p:txBody>
        </p:sp>
        <p:cxnSp>
          <p:nvCxnSpPr>
            <p:cNvPr id="24" name="直接箭头连接符 23"/>
            <p:cNvCxnSpPr/>
            <p:nvPr/>
          </p:nvCxnSpPr>
          <p:spPr>
            <a:xfrm rot="5400000">
              <a:off x="-68840" y="1228670"/>
              <a:ext cx="433137"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11078754" y="281940"/>
            <a:ext cx="629920" cy="81280"/>
            <a:chOff x="10987314" y="304800"/>
            <a:chExt cx="629920" cy="81280"/>
          </a:xfrm>
          <a:solidFill>
            <a:schemeClr val="accent1"/>
          </a:solidFill>
        </p:grpSpPr>
        <p:sp>
          <p:nvSpPr>
            <p:cNvPr id="27" name="椭圆 26"/>
            <p:cNvSpPr/>
            <p:nvPr/>
          </p:nvSpPr>
          <p:spPr>
            <a:xfrm flipH="1">
              <a:off x="1098731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sp>
          <p:nvSpPr>
            <p:cNvPr id="28" name="椭圆 27"/>
            <p:cNvSpPr/>
            <p:nvPr/>
          </p:nvSpPr>
          <p:spPr>
            <a:xfrm flipH="1">
              <a:off x="1125655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sp>
          <p:nvSpPr>
            <p:cNvPr id="29" name="椭圆 28"/>
            <p:cNvSpPr/>
            <p:nvPr/>
          </p:nvSpPr>
          <p:spPr>
            <a:xfrm flipH="1">
              <a:off x="1153595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grpSp>
      <p:sp>
        <p:nvSpPr>
          <p:cNvPr id="30" name="文本框 29"/>
          <p:cNvSpPr txBox="1"/>
          <p:nvPr/>
        </p:nvSpPr>
        <p:spPr>
          <a:xfrm>
            <a:off x="1141177" y="889000"/>
            <a:ext cx="2956560" cy="381571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19900" b="1">
                <a:solidFill>
                  <a:schemeClr val="accent1"/>
                </a:solidFill>
                <a:latin typeface="D-DIN" panose="020B0504030202030204" pitchFamily="34" charset="0"/>
              </a:rPr>
              <a:t>02</a:t>
            </a:r>
            <a:endParaRPr lang="zh-CN" altLang="en-US" sz="19900" b="1">
              <a:solidFill>
                <a:schemeClr val="accent1"/>
              </a:solidFill>
              <a:latin typeface="D-DIN" panose="020B0504030202030204" pitchFamily="34" charset="0"/>
            </a:endParaRPr>
          </a:p>
        </p:txBody>
      </p:sp>
      <p:cxnSp>
        <p:nvCxnSpPr>
          <p:cNvPr id="31" name="直接连接符 30"/>
          <p:cNvCxnSpPr/>
          <p:nvPr/>
        </p:nvCxnSpPr>
        <p:spPr>
          <a:xfrm flipV="1">
            <a:off x="3828716" y="1742845"/>
            <a:ext cx="702601" cy="2233815"/>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4663269" y="2027046"/>
            <a:ext cx="4718050" cy="124841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6000">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這裏是大標題</a:t>
            </a:r>
            <a:endParaRPr lang="zh-CN" altLang="en-US" sz="6000">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40" name="文本框 39"/>
          <p:cNvSpPr txBox="1"/>
          <p:nvPr/>
        </p:nvSpPr>
        <p:spPr>
          <a:xfrm>
            <a:off x="4680578" y="3046358"/>
            <a:ext cx="5734050" cy="50990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0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這裏可以寫一些描述性內容，解釋你的過渡頁標題</a:t>
            </a:r>
            <a:endParaRPr lang="zh-CN" altLang="en-US" sz="20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1" name="文本框 40"/>
          <p:cNvSpPr txBox="1"/>
          <p:nvPr/>
        </p:nvSpPr>
        <p:spPr>
          <a:xfrm>
            <a:off x="9386199" y="1146566"/>
            <a:ext cx="3181350" cy="455422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23900">
                <a:ln w="38100">
                  <a:solidFill>
                    <a:schemeClr val="accent1"/>
                  </a:solidFill>
                </a:ln>
                <a:noFill/>
                <a:latin typeface="方正兰亭特黑简体" panose="02000000000000000000" pitchFamily="2" charset="-122"/>
                <a:ea typeface="方正兰亭特黑简体" panose="02000000000000000000" pitchFamily="2" charset="-122"/>
              </a:rPr>
              <a:t>”</a:t>
            </a:r>
            <a:endParaRPr lang="zh-CN" altLang="en-US" sz="23900">
              <a:ln w="38100">
                <a:solidFill>
                  <a:schemeClr val="accent1"/>
                </a:solidFill>
              </a:ln>
              <a:noFill/>
              <a:latin typeface="方正兰亭特黑简体" panose="02000000000000000000" pitchFamily="2" charset="-122"/>
              <a:ea typeface="方正兰亭特黑简体" panose="02000000000000000000" pitchFamily="2" charset="-122"/>
            </a:endParaRPr>
          </a:p>
        </p:txBody>
      </p:sp>
      <p:sp>
        <p:nvSpPr>
          <p:cNvPr id="43" name="左大括号 42"/>
          <p:cNvSpPr/>
          <p:nvPr/>
        </p:nvSpPr>
        <p:spPr>
          <a:xfrm rot="16200000">
            <a:off x="5742843" y="-489229"/>
            <a:ext cx="807913" cy="9186240"/>
          </a:xfrm>
          <a:prstGeom prst="leftBrace">
            <a:avLst>
              <a:gd name="adj1" fmla="val 69871"/>
              <a:gd name="adj2" fmla="val 50000"/>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5" name="椭圆 44"/>
          <p:cNvSpPr/>
          <p:nvPr/>
        </p:nvSpPr>
        <p:spPr>
          <a:xfrm>
            <a:off x="3669219" y="1873251"/>
            <a:ext cx="225898" cy="225898"/>
          </a:xfrm>
          <a:prstGeom prst="ellips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pic>
        <p:nvPicPr>
          <p:cNvPr id="53" name="图片 52"/>
          <p:cNvPicPr/>
          <p:nvPr/>
        </p:nvPicPr>
        <p:blipFill>
          <a:blip r:embed="rId2">
            <a:extLst>
              <a:ext uri="{28A0092B-C50C-407E-A947-70E740481C1C}">
                <a14:useLocalDpi xmlns:a14="http://schemas.microsoft.com/office/drawing/2010/main" val="0"/>
              </a:ext>
            </a:extLst>
          </a:blip>
          <a:stretch>
            <a:fillRect/>
          </a:stretch>
        </p:blipFill>
        <p:spPr>
          <a:xfrm>
            <a:off x="7594600" y="8686800"/>
            <a:ext cx="12293600" cy="1371600"/>
          </a:xfrm>
          <a:prstGeom prst="rect">
            <a:avLst/>
          </a:prstGeom>
        </p:spPr>
      </p:pic>
      <p:sp>
        <p:nvSpPr>
          <p:cNvPr id="54" name="文本框 53"/>
          <p:cNvSpPr txBox="1"/>
          <p:nvPr/>
        </p:nvSpPr>
        <p:spPr>
          <a:xfrm>
            <a:off x="3013734" y="4705350"/>
            <a:ext cx="6866865" cy="191325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en-US" altLang="zh-CN" sz="9600">
                <a:solidFill>
                  <a:schemeClr val="accent1"/>
                </a:solidFill>
              </a:rPr>
              <a:t>PART TWO</a:t>
            </a:r>
            <a:endParaRPr lang="zh-CN" altLang="en-US" sz="9600">
              <a:solidFill>
                <a:schemeClr val="accent1"/>
              </a:solidFill>
            </a:endParaRPr>
          </a:p>
        </p:txBody>
      </p:sp>
      <p:sp>
        <p:nvSpPr>
          <p:cNvPr id="55" name="文本框 54"/>
          <p:cNvSpPr txBox="1"/>
          <p:nvPr/>
        </p:nvSpPr>
        <p:spPr>
          <a:xfrm>
            <a:off x="11371238" y="-3149600"/>
            <a:ext cx="6243955" cy="191325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9600">
                <a:solidFill>
                  <a:schemeClr val="bg1"/>
                </a:solidFill>
              </a:rPr>
              <a:t>PART ONE</a:t>
            </a:r>
            <a:endParaRPr lang="zh-CN" altLang="en-US" sz="9600">
              <a:solidFill>
                <a:schemeClr val="bg1"/>
              </a:solidFill>
            </a:endParaRPr>
          </a:p>
        </p:txBody>
      </p:sp>
      <p:sp>
        <p:nvSpPr>
          <p:cNvPr id="339" name="矩形 338"/>
          <p:cNvSpPr/>
          <p:nvPr/>
        </p:nvSpPr>
        <p:spPr>
          <a:xfrm flipV="1">
            <a:off x="4762500" y="3661343"/>
            <a:ext cx="507332" cy="45719"/>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nvGrpSpPr>
          <p:cNvPr id="468" name="组合 467"/>
          <p:cNvGrpSpPr/>
          <p:nvPr/>
        </p:nvGrpSpPr>
        <p:grpSpPr>
          <a:xfrm rot="20412634">
            <a:off x="-1026597" y="1652256"/>
            <a:ext cx="2053194" cy="5759074"/>
            <a:chOff x="-1008975" y="1769030"/>
            <a:chExt cx="1491575" cy="3328910"/>
          </a:xfrm>
        </p:grpSpPr>
        <p:grpSp>
          <p:nvGrpSpPr>
            <p:cNvPr id="338" name="组合 337"/>
            <p:cNvGrpSpPr/>
            <p:nvPr/>
          </p:nvGrpSpPr>
          <p:grpSpPr>
            <a:xfrm>
              <a:off x="-1008975" y="3996266"/>
              <a:ext cx="1491575" cy="1101674"/>
              <a:chOff x="-1842135" y="33019"/>
              <a:chExt cx="1321435" cy="1099186"/>
            </a:xfrm>
          </p:grpSpPr>
          <p:grpSp>
            <p:nvGrpSpPr>
              <p:cNvPr id="282" name="组合 281"/>
              <p:cNvGrpSpPr/>
              <p:nvPr/>
            </p:nvGrpSpPr>
            <p:grpSpPr>
              <a:xfrm>
                <a:off x="-1842135" y="514033"/>
                <a:ext cx="1321435" cy="137160"/>
                <a:chOff x="-1842135" y="502920"/>
                <a:chExt cx="1321435" cy="137160"/>
              </a:xfrm>
            </p:grpSpPr>
            <p:sp>
              <p:nvSpPr>
                <p:cNvPr id="246" name="椭圆 24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76" name="椭圆 275"/>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77" name="椭圆 276"/>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78" name="椭圆 277"/>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79" name="椭圆 278"/>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0" name="椭圆 279"/>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1" name="椭圆 280"/>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47" name="椭圆 24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283" name="组合 282"/>
              <p:cNvGrpSpPr/>
              <p:nvPr/>
            </p:nvGrpSpPr>
            <p:grpSpPr>
              <a:xfrm>
                <a:off x="-1842135" y="353695"/>
                <a:ext cx="1321435" cy="137160"/>
                <a:chOff x="-1842135" y="502920"/>
                <a:chExt cx="1321435" cy="137160"/>
              </a:xfrm>
            </p:grpSpPr>
            <p:sp>
              <p:nvSpPr>
                <p:cNvPr id="284" name="椭圆 28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85" name="椭圆 28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6" name="椭圆 28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7" name="椭圆 28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8" name="椭圆 28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9" name="椭圆 28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0" name="椭圆 28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1" name="椭圆 29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292" name="组合 291"/>
              <p:cNvGrpSpPr/>
              <p:nvPr/>
            </p:nvGrpSpPr>
            <p:grpSpPr>
              <a:xfrm>
                <a:off x="-1842135" y="193357"/>
                <a:ext cx="1321435" cy="137160"/>
                <a:chOff x="-1842135" y="502920"/>
                <a:chExt cx="1321435" cy="137160"/>
              </a:xfrm>
            </p:grpSpPr>
            <p:sp>
              <p:nvSpPr>
                <p:cNvPr id="293" name="椭圆 292"/>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94" name="椭圆 293"/>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5" name="椭圆 294"/>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6" name="椭圆 295"/>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7" name="椭圆 296"/>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8" name="椭圆 297"/>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9" name="椭圆 298"/>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0" name="椭圆 299"/>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01" name="组合 300"/>
              <p:cNvGrpSpPr/>
              <p:nvPr/>
            </p:nvGrpSpPr>
            <p:grpSpPr>
              <a:xfrm>
                <a:off x="-1842135" y="33019"/>
                <a:ext cx="1321435" cy="137160"/>
                <a:chOff x="-1842135" y="502920"/>
                <a:chExt cx="1321435" cy="137160"/>
              </a:xfrm>
            </p:grpSpPr>
            <p:sp>
              <p:nvSpPr>
                <p:cNvPr id="302" name="椭圆 30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03" name="椭圆 30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4" name="椭圆 30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5" name="椭圆 30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6" name="椭圆 30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7" name="椭圆 30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8" name="椭圆 30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9" name="椭圆 30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10" name="组合 309"/>
              <p:cNvGrpSpPr/>
              <p:nvPr/>
            </p:nvGrpSpPr>
            <p:grpSpPr>
              <a:xfrm>
                <a:off x="-1842135" y="674371"/>
                <a:ext cx="1321435" cy="137160"/>
                <a:chOff x="-1842135" y="502920"/>
                <a:chExt cx="1321435" cy="137160"/>
              </a:xfrm>
            </p:grpSpPr>
            <p:sp>
              <p:nvSpPr>
                <p:cNvPr id="311" name="椭圆 310"/>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12" name="椭圆 311"/>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3" name="椭圆 312"/>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4" name="椭圆 313"/>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5" name="椭圆 314"/>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6" name="椭圆 315"/>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7" name="椭圆 316"/>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8" name="椭圆 317"/>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20" name="组合 319"/>
              <p:cNvGrpSpPr/>
              <p:nvPr/>
            </p:nvGrpSpPr>
            <p:grpSpPr>
              <a:xfrm>
                <a:off x="-1842135" y="834709"/>
                <a:ext cx="1321435" cy="137160"/>
                <a:chOff x="-1842135" y="502920"/>
                <a:chExt cx="1321435" cy="137160"/>
              </a:xfrm>
            </p:grpSpPr>
            <p:sp>
              <p:nvSpPr>
                <p:cNvPr id="321" name="椭圆 320"/>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22" name="椭圆 321"/>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3" name="椭圆 322"/>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4" name="椭圆 323"/>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5" name="椭圆 324"/>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6" name="椭圆 325"/>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7" name="椭圆 326"/>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8" name="椭圆 327"/>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29" name="组合 328"/>
              <p:cNvGrpSpPr/>
              <p:nvPr/>
            </p:nvGrpSpPr>
            <p:grpSpPr>
              <a:xfrm>
                <a:off x="-1842135" y="995045"/>
                <a:ext cx="1321435" cy="137160"/>
                <a:chOff x="-1842135" y="502920"/>
                <a:chExt cx="1321435" cy="137160"/>
              </a:xfrm>
            </p:grpSpPr>
            <p:sp>
              <p:nvSpPr>
                <p:cNvPr id="330" name="椭圆 32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31" name="椭圆 33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2" name="椭圆 33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3" name="椭圆 33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4" name="椭圆 33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5" name="椭圆 33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6" name="椭圆 33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7" name="椭圆 33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nvGrpSpPr>
            <p:cNvPr id="340" name="组合 339"/>
            <p:cNvGrpSpPr/>
            <p:nvPr/>
          </p:nvGrpSpPr>
          <p:grpSpPr>
            <a:xfrm>
              <a:off x="-1008975" y="2878163"/>
              <a:ext cx="1491575" cy="1101674"/>
              <a:chOff x="-1842135" y="33019"/>
              <a:chExt cx="1321435" cy="1099186"/>
            </a:xfrm>
          </p:grpSpPr>
          <p:grpSp>
            <p:nvGrpSpPr>
              <p:cNvPr id="341" name="组合 340"/>
              <p:cNvGrpSpPr/>
              <p:nvPr/>
            </p:nvGrpSpPr>
            <p:grpSpPr>
              <a:xfrm>
                <a:off x="-1842135" y="514033"/>
                <a:ext cx="1321435" cy="137160"/>
                <a:chOff x="-1842135" y="502920"/>
                <a:chExt cx="1321435" cy="137160"/>
              </a:xfrm>
            </p:grpSpPr>
            <p:sp>
              <p:nvSpPr>
                <p:cNvPr id="396" name="椭圆 39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97" name="椭圆 39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8" name="椭圆 39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9" name="椭圆 39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00" name="椭圆 39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01" name="椭圆 40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02" name="椭圆 40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03" name="椭圆 40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2" name="组合 341"/>
              <p:cNvGrpSpPr/>
              <p:nvPr/>
            </p:nvGrpSpPr>
            <p:grpSpPr>
              <a:xfrm>
                <a:off x="-1842135" y="353695"/>
                <a:ext cx="1321435" cy="137160"/>
                <a:chOff x="-1842135" y="502920"/>
                <a:chExt cx="1321435" cy="137160"/>
              </a:xfrm>
            </p:grpSpPr>
            <p:sp>
              <p:nvSpPr>
                <p:cNvPr id="388" name="椭圆 38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89" name="椭圆 38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0" name="椭圆 38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1" name="椭圆 39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2" name="椭圆 39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3" name="椭圆 39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4" name="椭圆 39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5" name="椭圆 39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3" name="组合 342"/>
              <p:cNvGrpSpPr/>
              <p:nvPr/>
            </p:nvGrpSpPr>
            <p:grpSpPr>
              <a:xfrm>
                <a:off x="-1842135" y="193357"/>
                <a:ext cx="1321435" cy="137160"/>
                <a:chOff x="-1842135" y="502920"/>
                <a:chExt cx="1321435" cy="137160"/>
              </a:xfrm>
            </p:grpSpPr>
            <p:sp>
              <p:nvSpPr>
                <p:cNvPr id="380" name="椭圆 37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81" name="椭圆 38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2" name="椭圆 38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3" name="椭圆 38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4" name="椭圆 38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5" name="椭圆 38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6" name="椭圆 38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7" name="椭圆 38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4" name="组合 343"/>
              <p:cNvGrpSpPr/>
              <p:nvPr/>
            </p:nvGrpSpPr>
            <p:grpSpPr>
              <a:xfrm>
                <a:off x="-1842135" y="33019"/>
                <a:ext cx="1321435" cy="137160"/>
                <a:chOff x="-1842135" y="502920"/>
                <a:chExt cx="1321435" cy="137160"/>
              </a:xfrm>
            </p:grpSpPr>
            <p:sp>
              <p:nvSpPr>
                <p:cNvPr id="372" name="椭圆 37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73" name="椭圆 37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4" name="椭圆 37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5" name="椭圆 37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6" name="椭圆 37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7" name="椭圆 37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8" name="椭圆 37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9" name="椭圆 37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5" name="组合 344"/>
              <p:cNvGrpSpPr/>
              <p:nvPr/>
            </p:nvGrpSpPr>
            <p:grpSpPr>
              <a:xfrm>
                <a:off x="-1842135" y="674371"/>
                <a:ext cx="1321435" cy="137160"/>
                <a:chOff x="-1842135" y="502920"/>
                <a:chExt cx="1321435" cy="137160"/>
              </a:xfrm>
            </p:grpSpPr>
            <p:sp>
              <p:nvSpPr>
                <p:cNvPr id="364" name="椭圆 36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65" name="椭圆 36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6" name="椭圆 36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7" name="椭圆 36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8" name="椭圆 36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9" name="椭圆 36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0" name="椭圆 36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1" name="椭圆 37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6" name="组合 345"/>
              <p:cNvGrpSpPr/>
              <p:nvPr/>
            </p:nvGrpSpPr>
            <p:grpSpPr>
              <a:xfrm>
                <a:off x="-1842135" y="834709"/>
                <a:ext cx="1321435" cy="137160"/>
                <a:chOff x="-1842135" y="502920"/>
                <a:chExt cx="1321435" cy="137160"/>
              </a:xfrm>
            </p:grpSpPr>
            <p:sp>
              <p:nvSpPr>
                <p:cNvPr id="356" name="椭圆 35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57" name="椭圆 35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8" name="椭圆 35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9" name="椭圆 35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0" name="椭圆 35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1" name="椭圆 36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2" name="椭圆 36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3" name="椭圆 36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7" name="组合 346"/>
              <p:cNvGrpSpPr/>
              <p:nvPr/>
            </p:nvGrpSpPr>
            <p:grpSpPr>
              <a:xfrm>
                <a:off x="-1842135" y="995045"/>
                <a:ext cx="1321435" cy="137160"/>
                <a:chOff x="-1842135" y="502920"/>
                <a:chExt cx="1321435" cy="137160"/>
              </a:xfrm>
            </p:grpSpPr>
            <p:sp>
              <p:nvSpPr>
                <p:cNvPr id="348" name="椭圆 34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49" name="椭圆 34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0" name="椭圆 34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1" name="椭圆 35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2" name="椭圆 35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3" name="椭圆 35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4" name="椭圆 35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5" name="椭圆 35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nvGrpSpPr>
            <p:cNvPr id="404" name="组合 403"/>
            <p:cNvGrpSpPr/>
            <p:nvPr/>
          </p:nvGrpSpPr>
          <p:grpSpPr>
            <a:xfrm>
              <a:off x="-1008975" y="1769030"/>
              <a:ext cx="1491575" cy="1101674"/>
              <a:chOff x="-1842135" y="33019"/>
              <a:chExt cx="1321435" cy="1099186"/>
            </a:xfrm>
          </p:grpSpPr>
          <p:grpSp>
            <p:nvGrpSpPr>
              <p:cNvPr id="405" name="组合 404"/>
              <p:cNvGrpSpPr/>
              <p:nvPr/>
            </p:nvGrpSpPr>
            <p:grpSpPr>
              <a:xfrm>
                <a:off x="-1842135" y="514033"/>
                <a:ext cx="1321435" cy="137160"/>
                <a:chOff x="-1842135" y="502920"/>
                <a:chExt cx="1321435" cy="137160"/>
              </a:xfrm>
            </p:grpSpPr>
            <p:sp>
              <p:nvSpPr>
                <p:cNvPr id="460" name="椭圆 45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61" name="椭圆 46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2" name="椭圆 46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3" name="椭圆 46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4" name="椭圆 46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5" name="椭圆 46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6" name="椭圆 46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7" name="椭圆 46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06" name="组合 405"/>
              <p:cNvGrpSpPr/>
              <p:nvPr/>
            </p:nvGrpSpPr>
            <p:grpSpPr>
              <a:xfrm>
                <a:off x="-1842135" y="353695"/>
                <a:ext cx="1321435" cy="137160"/>
                <a:chOff x="-1842135" y="502920"/>
                <a:chExt cx="1321435" cy="137160"/>
              </a:xfrm>
            </p:grpSpPr>
            <p:sp>
              <p:nvSpPr>
                <p:cNvPr id="452" name="椭圆 45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53" name="椭圆 45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4" name="椭圆 45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5" name="椭圆 45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6" name="椭圆 45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7" name="椭圆 45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8" name="椭圆 45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9" name="椭圆 45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07" name="组合 406"/>
              <p:cNvGrpSpPr/>
              <p:nvPr/>
            </p:nvGrpSpPr>
            <p:grpSpPr>
              <a:xfrm>
                <a:off x="-1842135" y="193357"/>
                <a:ext cx="1321435" cy="137160"/>
                <a:chOff x="-1842135" y="502920"/>
                <a:chExt cx="1321435" cy="137160"/>
              </a:xfrm>
            </p:grpSpPr>
            <p:sp>
              <p:nvSpPr>
                <p:cNvPr id="444" name="椭圆 44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45" name="椭圆 44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6" name="椭圆 44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7" name="椭圆 44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8" name="椭圆 44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9" name="椭圆 44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0" name="椭圆 44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1" name="椭圆 45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08" name="组合 407"/>
              <p:cNvGrpSpPr/>
              <p:nvPr/>
            </p:nvGrpSpPr>
            <p:grpSpPr>
              <a:xfrm>
                <a:off x="-1842135" y="33019"/>
                <a:ext cx="1321435" cy="137160"/>
                <a:chOff x="-1842135" y="502920"/>
                <a:chExt cx="1321435" cy="137160"/>
              </a:xfrm>
            </p:grpSpPr>
            <p:sp>
              <p:nvSpPr>
                <p:cNvPr id="436" name="椭圆 43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37" name="椭圆 43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8" name="椭圆 43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9" name="椭圆 43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0" name="椭圆 43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1" name="椭圆 44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2" name="椭圆 44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3" name="椭圆 44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09" name="组合 408"/>
              <p:cNvGrpSpPr/>
              <p:nvPr/>
            </p:nvGrpSpPr>
            <p:grpSpPr>
              <a:xfrm>
                <a:off x="-1842135" y="674371"/>
                <a:ext cx="1321435" cy="137160"/>
                <a:chOff x="-1842135" y="502920"/>
                <a:chExt cx="1321435" cy="137160"/>
              </a:xfrm>
            </p:grpSpPr>
            <p:sp>
              <p:nvSpPr>
                <p:cNvPr id="428" name="椭圆 42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29" name="椭圆 42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0" name="椭圆 42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1" name="椭圆 43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2" name="椭圆 43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3" name="椭圆 43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4" name="椭圆 43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5" name="椭圆 43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10" name="组合 409"/>
              <p:cNvGrpSpPr/>
              <p:nvPr/>
            </p:nvGrpSpPr>
            <p:grpSpPr>
              <a:xfrm>
                <a:off x="-1842135" y="834709"/>
                <a:ext cx="1321435" cy="137160"/>
                <a:chOff x="-1842135" y="502920"/>
                <a:chExt cx="1321435" cy="137160"/>
              </a:xfrm>
            </p:grpSpPr>
            <p:sp>
              <p:nvSpPr>
                <p:cNvPr id="420" name="椭圆 41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21" name="椭圆 42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2" name="椭圆 42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3" name="椭圆 42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4" name="椭圆 42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5" name="椭圆 42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6" name="椭圆 42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7" name="椭圆 42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11" name="组合 410"/>
              <p:cNvGrpSpPr/>
              <p:nvPr/>
            </p:nvGrpSpPr>
            <p:grpSpPr>
              <a:xfrm>
                <a:off x="-1842135" y="995045"/>
                <a:ext cx="1321435" cy="137160"/>
                <a:chOff x="-1842135" y="502920"/>
                <a:chExt cx="1321435" cy="137160"/>
              </a:xfrm>
            </p:grpSpPr>
            <p:sp>
              <p:nvSpPr>
                <p:cNvPr id="412" name="椭圆 41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13" name="椭圆 41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4" name="椭圆 41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5" name="椭圆 41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6" name="椭圆 41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7" name="椭圆 41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8" name="椭圆 41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9" name="椭圆 41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grpSp>
        <p:nvGrpSpPr>
          <p:cNvPr id="855" name="组合 854"/>
          <p:cNvGrpSpPr/>
          <p:nvPr/>
        </p:nvGrpSpPr>
        <p:grpSpPr>
          <a:xfrm rot="1187366" flipH="1">
            <a:off x="11279703" y="1766556"/>
            <a:ext cx="2053194" cy="5759074"/>
            <a:chOff x="-1008975" y="1769030"/>
            <a:chExt cx="1491575" cy="3328910"/>
          </a:xfrm>
        </p:grpSpPr>
        <p:grpSp>
          <p:nvGrpSpPr>
            <p:cNvPr id="856" name="组合 855"/>
            <p:cNvGrpSpPr/>
            <p:nvPr/>
          </p:nvGrpSpPr>
          <p:grpSpPr>
            <a:xfrm>
              <a:off x="-1008975" y="3996266"/>
              <a:ext cx="1491575" cy="1101674"/>
              <a:chOff x="-1842135" y="33019"/>
              <a:chExt cx="1321435" cy="1099186"/>
            </a:xfrm>
          </p:grpSpPr>
          <p:grpSp>
            <p:nvGrpSpPr>
              <p:cNvPr id="985" name="组合 984"/>
              <p:cNvGrpSpPr/>
              <p:nvPr/>
            </p:nvGrpSpPr>
            <p:grpSpPr>
              <a:xfrm>
                <a:off x="-1842135" y="514033"/>
                <a:ext cx="1321435" cy="137160"/>
                <a:chOff x="-1842135" y="502920"/>
                <a:chExt cx="1321435" cy="137160"/>
              </a:xfrm>
            </p:grpSpPr>
            <p:sp>
              <p:nvSpPr>
                <p:cNvPr id="1040" name="椭圆 103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41" name="椭圆 104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2" name="椭圆 104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3" name="椭圆 104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4" name="椭圆 104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5" name="椭圆 104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6" name="椭圆 104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7" name="椭圆 104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86" name="组合 985"/>
              <p:cNvGrpSpPr/>
              <p:nvPr/>
            </p:nvGrpSpPr>
            <p:grpSpPr>
              <a:xfrm>
                <a:off x="-1842135" y="353695"/>
                <a:ext cx="1321435" cy="137160"/>
                <a:chOff x="-1842135" y="502920"/>
                <a:chExt cx="1321435" cy="137160"/>
              </a:xfrm>
            </p:grpSpPr>
            <p:sp>
              <p:nvSpPr>
                <p:cNvPr id="1032" name="椭圆 103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33" name="椭圆 103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4" name="椭圆 103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5" name="椭圆 103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6" name="椭圆 103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7" name="椭圆 103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8" name="椭圆 103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9" name="椭圆 103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87" name="组合 986"/>
              <p:cNvGrpSpPr/>
              <p:nvPr/>
            </p:nvGrpSpPr>
            <p:grpSpPr>
              <a:xfrm>
                <a:off x="-1842135" y="193357"/>
                <a:ext cx="1321435" cy="137160"/>
                <a:chOff x="-1842135" y="502920"/>
                <a:chExt cx="1321435" cy="137160"/>
              </a:xfrm>
            </p:grpSpPr>
            <p:sp>
              <p:nvSpPr>
                <p:cNvPr id="1024" name="椭圆 102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25" name="椭圆 102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6" name="椭圆 102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7" name="椭圆 102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8" name="椭圆 102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9" name="椭圆 102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0" name="椭圆 102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1" name="椭圆 103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88" name="组合 987"/>
              <p:cNvGrpSpPr/>
              <p:nvPr/>
            </p:nvGrpSpPr>
            <p:grpSpPr>
              <a:xfrm>
                <a:off x="-1842135" y="33019"/>
                <a:ext cx="1321435" cy="137160"/>
                <a:chOff x="-1842135" y="502920"/>
                <a:chExt cx="1321435" cy="137160"/>
              </a:xfrm>
            </p:grpSpPr>
            <p:sp>
              <p:nvSpPr>
                <p:cNvPr id="1016" name="椭圆 101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17" name="椭圆 101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8" name="椭圆 101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9" name="椭圆 101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0" name="椭圆 101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1" name="椭圆 102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2" name="椭圆 102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3" name="椭圆 102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89" name="组合 988"/>
              <p:cNvGrpSpPr/>
              <p:nvPr/>
            </p:nvGrpSpPr>
            <p:grpSpPr>
              <a:xfrm>
                <a:off x="-1842135" y="674371"/>
                <a:ext cx="1321435" cy="137160"/>
                <a:chOff x="-1842135" y="502920"/>
                <a:chExt cx="1321435" cy="137160"/>
              </a:xfrm>
            </p:grpSpPr>
            <p:sp>
              <p:nvSpPr>
                <p:cNvPr id="1008" name="椭圆 100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09" name="椭圆 100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0" name="椭圆 100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1" name="椭圆 101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2" name="椭圆 101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3" name="椭圆 101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4" name="椭圆 101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5" name="椭圆 101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90" name="组合 989"/>
              <p:cNvGrpSpPr/>
              <p:nvPr/>
            </p:nvGrpSpPr>
            <p:grpSpPr>
              <a:xfrm>
                <a:off x="-1842135" y="834709"/>
                <a:ext cx="1321435" cy="137160"/>
                <a:chOff x="-1842135" y="502920"/>
                <a:chExt cx="1321435" cy="137160"/>
              </a:xfrm>
            </p:grpSpPr>
            <p:sp>
              <p:nvSpPr>
                <p:cNvPr id="1000" name="椭圆 99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01" name="椭圆 100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2" name="椭圆 100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3" name="椭圆 100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4" name="椭圆 100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5" name="椭圆 100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6" name="椭圆 100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7" name="椭圆 100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91" name="组合 990"/>
              <p:cNvGrpSpPr/>
              <p:nvPr/>
            </p:nvGrpSpPr>
            <p:grpSpPr>
              <a:xfrm>
                <a:off x="-1842135" y="995045"/>
                <a:ext cx="1321435" cy="137160"/>
                <a:chOff x="-1842135" y="502920"/>
                <a:chExt cx="1321435" cy="137160"/>
              </a:xfrm>
            </p:grpSpPr>
            <p:sp>
              <p:nvSpPr>
                <p:cNvPr id="992" name="椭圆 99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93" name="椭圆 99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4" name="椭圆 99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5" name="椭圆 99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6" name="椭圆 99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7" name="椭圆 99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8" name="椭圆 99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9" name="椭圆 99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nvGrpSpPr>
            <p:cNvPr id="857" name="组合 856"/>
            <p:cNvGrpSpPr/>
            <p:nvPr/>
          </p:nvGrpSpPr>
          <p:grpSpPr>
            <a:xfrm>
              <a:off x="-1008975" y="2878163"/>
              <a:ext cx="1491575" cy="1101674"/>
              <a:chOff x="-1842135" y="33019"/>
              <a:chExt cx="1321435" cy="1099186"/>
            </a:xfrm>
          </p:grpSpPr>
          <p:grpSp>
            <p:nvGrpSpPr>
              <p:cNvPr id="922" name="组合 921"/>
              <p:cNvGrpSpPr/>
              <p:nvPr/>
            </p:nvGrpSpPr>
            <p:grpSpPr>
              <a:xfrm>
                <a:off x="-1842135" y="514033"/>
                <a:ext cx="1321435" cy="137160"/>
                <a:chOff x="-1842135" y="502920"/>
                <a:chExt cx="1321435" cy="137160"/>
              </a:xfrm>
            </p:grpSpPr>
            <p:sp>
              <p:nvSpPr>
                <p:cNvPr id="977" name="椭圆 976"/>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78" name="椭圆 977"/>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9" name="椭圆 978"/>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0" name="椭圆 979"/>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1" name="椭圆 980"/>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2" name="椭圆 981"/>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3" name="椭圆 982"/>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4" name="椭圆 983"/>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3" name="组合 922"/>
              <p:cNvGrpSpPr/>
              <p:nvPr/>
            </p:nvGrpSpPr>
            <p:grpSpPr>
              <a:xfrm>
                <a:off x="-1842135" y="353695"/>
                <a:ext cx="1321435" cy="137160"/>
                <a:chOff x="-1842135" y="502920"/>
                <a:chExt cx="1321435" cy="137160"/>
              </a:xfrm>
            </p:grpSpPr>
            <p:sp>
              <p:nvSpPr>
                <p:cNvPr id="969" name="椭圆 968"/>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70" name="椭圆 969"/>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1" name="椭圆 970"/>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2" name="椭圆 971"/>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3" name="椭圆 972"/>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4" name="椭圆 973"/>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5" name="椭圆 974"/>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6" name="椭圆 975"/>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4" name="组合 923"/>
              <p:cNvGrpSpPr/>
              <p:nvPr/>
            </p:nvGrpSpPr>
            <p:grpSpPr>
              <a:xfrm>
                <a:off x="-1842135" y="193357"/>
                <a:ext cx="1321435" cy="137160"/>
                <a:chOff x="-1842135" y="502920"/>
                <a:chExt cx="1321435" cy="137160"/>
              </a:xfrm>
            </p:grpSpPr>
            <p:sp>
              <p:nvSpPr>
                <p:cNvPr id="961" name="椭圆 960"/>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62" name="椭圆 961"/>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3" name="椭圆 962"/>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4" name="椭圆 963"/>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5" name="椭圆 964"/>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6" name="椭圆 965"/>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7" name="椭圆 966"/>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8" name="椭圆 967"/>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5" name="组合 924"/>
              <p:cNvGrpSpPr/>
              <p:nvPr/>
            </p:nvGrpSpPr>
            <p:grpSpPr>
              <a:xfrm>
                <a:off x="-1842135" y="33019"/>
                <a:ext cx="1321435" cy="137160"/>
                <a:chOff x="-1842135" y="502920"/>
                <a:chExt cx="1321435" cy="137160"/>
              </a:xfrm>
            </p:grpSpPr>
            <p:sp>
              <p:nvSpPr>
                <p:cNvPr id="953" name="椭圆 952"/>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54" name="椭圆 953"/>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5" name="椭圆 954"/>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6" name="椭圆 955"/>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7" name="椭圆 956"/>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8" name="椭圆 957"/>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9" name="椭圆 958"/>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0" name="椭圆 959"/>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6" name="组合 925"/>
              <p:cNvGrpSpPr/>
              <p:nvPr/>
            </p:nvGrpSpPr>
            <p:grpSpPr>
              <a:xfrm>
                <a:off x="-1842135" y="674371"/>
                <a:ext cx="1321435" cy="137160"/>
                <a:chOff x="-1842135" y="502920"/>
                <a:chExt cx="1321435" cy="137160"/>
              </a:xfrm>
            </p:grpSpPr>
            <p:sp>
              <p:nvSpPr>
                <p:cNvPr id="945" name="椭圆 944"/>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46" name="椭圆 945"/>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7" name="椭圆 946"/>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8" name="椭圆 947"/>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9" name="椭圆 948"/>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0" name="椭圆 949"/>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1" name="椭圆 950"/>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2" name="椭圆 951"/>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7" name="组合 926"/>
              <p:cNvGrpSpPr/>
              <p:nvPr/>
            </p:nvGrpSpPr>
            <p:grpSpPr>
              <a:xfrm>
                <a:off x="-1842135" y="834709"/>
                <a:ext cx="1321435" cy="137160"/>
                <a:chOff x="-1842135" y="502920"/>
                <a:chExt cx="1321435" cy="137160"/>
              </a:xfrm>
            </p:grpSpPr>
            <p:sp>
              <p:nvSpPr>
                <p:cNvPr id="937" name="椭圆 936"/>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38" name="椭圆 937"/>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9" name="椭圆 938"/>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0" name="椭圆 939"/>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1" name="椭圆 940"/>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2" name="椭圆 941"/>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3" name="椭圆 942"/>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4" name="椭圆 943"/>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8" name="组合 927"/>
              <p:cNvGrpSpPr/>
              <p:nvPr/>
            </p:nvGrpSpPr>
            <p:grpSpPr>
              <a:xfrm>
                <a:off x="-1842135" y="995045"/>
                <a:ext cx="1321435" cy="137160"/>
                <a:chOff x="-1842135" y="502920"/>
                <a:chExt cx="1321435" cy="137160"/>
              </a:xfrm>
            </p:grpSpPr>
            <p:sp>
              <p:nvSpPr>
                <p:cNvPr id="929" name="椭圆 928"/>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30" name="椭圆 929"/>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1" name="椭圆 930"/>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2" name="椭圆 931"/>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3" name="椭圆 932"/>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4" name="椭圆 933"/>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5" name="椭圆 934"/>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6" name="椭圆 935"/>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nvGrpSpPr>
            <p:cNvPr id="858" name="组合 857"/>
            <p:cNvGrpSpPr/>
            <p:nvPr/>
          </p:nvGrpSpPr>
          <p:grpSpPr>
            <a:xfrm>
              <a:off x="-1008975" y="1769030"/>
              <a:ext cx="1491575" cy="1101674"/>
              <a:chOff x="-1842135" y="33019"/>
              <a:chExt cx="1321435" cy="1099186"/>
            </a:xfrm>
          </p:grpSpPr>
          <p:grpSp>
            <p:nvGrpSpPr>
              <p:cNvPr id="859" name="组合 858"/>
              <p:cNvGrpSpPr/>
              <p:nvPr/>
            </p:nvGrpSpPr>
            <p:grpSpPr>
              <a:xfrm>
                <a:off x="-1842135" y="514033"/>
                <a:ext cx="1321435" cy="137160"/>
                <a:chOff x="-1842135" y="502920"/>
                <a:chExt cx="1321435" cy="137160"/>
              </a:xfrm>
            </p:grpSpPr>
            <p:sp>
              <p:nvSpPr>
                <p:cNvPr id="914" name="椭圆 91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15" name="椭圆 91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6" name="椭圆 91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7" name="椭圆 91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8" name="椭圆 91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9" name="椭圆 91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20" name="椭圆 91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21" name="椭圆 92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0" name="组合 859"/>
              <p:cNvGrpSpPr/>
              <p:nvPr/>
            </p:nvGrpSpPr>
            <p:grpSpPr>
              <a:xfrm>
                <a:off x="-1842135" y="353695"/>
                <a:ext cx="1321435" cy="137160"/>
                <a:chOff x="-1842135" y="502920"/>
                <a:chExt cx="1321435" cy="137160"/>
              </a:xfrm>
            </p:grpSpPr>
            <p:sp>
              <p:nvSpPr>
                <p:cNvPr id="906" name="椭圆 90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07" name="椭圆 90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8" name="椭圆 90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9" name="椭圆 90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0" name="椭圆 90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1" name="椭圆 91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2" name="椭圆 91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3" name="椭圆 91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1" name="组合 860"/>
              <p:cNvGrpSpPr/>
              <p:nvPr/>
            </p:nvGrpSpPr>
            <p:grpSpPr>
              <a:xfrm>
                <a:off x="-1842135" y="193357"/>
                <a:ext cx="1321435" cy="137160"/>
                <a:chOff x="-1842135" y="502920"/>
                <a:chExt cx="1321435" cy="137160"/>
              </a:xfrm>
            </p:grpSpPr>
            <p:sp>
              <p:nvSpPr>
                <p:cNvPr id="898" name="椭圆 89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99" name="椭圆 89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0" name="椭圆 89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1" name="椭圆 90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2" name="椭圆 90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3" name="椭圆 90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4" name="椭圆 90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5" name="椭圆 90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2" name="组合 861"/>
              <p:cNvGrpSpPr/>
              <p:nvPr/>
            </p:nvGrpSpPr>
            <p:grpSpPr>
              <a:xfrm>
                <a:off x="-1842135" y="33019"/>
                <a:ext cx="1321435" cy="137160"/>
                <a:chOff x="-1842135" y="502920"/>
                <a:chExt cx="1321435" cy="137160"/>
              </a:xfrm>
            </p:grpSpPr>
            <p:sp>
              <p:nvSpPr>
                <p:cNvPr id="890" name="椭圆 88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91" name="椭圆 89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2" name="椭圆 89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3" name="椭圆 89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4" name="椭圆 89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5" name="椭圆 89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6" name="椭圆 89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7" name="椭圆 89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3" name="组合 862"/>
              <p:cNvGrpSpPr/>
              <p:nvPr/>
            </p:nvGrpSpPr>
            <p:grpSpPr>
              <a:xfrm>
                <a:off x="-1842135" y="674371"/>
                <a:ext cx="1321435" cy="137160"/>
                <a:chOff x="-1842135" y="502920"/>
                <a:chExt cx="1321435" cy="137160"/>
              </a:xfrm>
            </p:grpSpPr>
            <p:sp>
              <p:nvSpPr>
                <p:cNvPr id="882" name="椭圆 88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83" name="椭圆 88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4" name="椭圆 88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5" name="椭圆 88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6" name="椭圆 88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7" name="椭圆 88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8" name="椭圆 88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9" name="椭圆 88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4" name="组合 863"/>
              <p:cNvGrpSpPr/>
              <p:nvPr/>
            </p:nvGrpSpPr>
            <p:grpSpPr>
              <a:xfrm>
                <a:off x="-1842135" y="834709"/>
                <a:ext cx="1321435" cy="137160"/>
                <a:chOff x="-1842135" y="502920"/>
                <a:chExt cx="1321435" cy="137160"/>
              </a:xfrm>
            </p:grpSpPr>
            <p:sp>
              <p:nvSpPr>
                <p:cNvPr id="874" name="椭圆 87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75" name="椭圆 87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6" name="椭圆 87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7" name="椭圆 87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8" name="椭圆 87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9" name="椭圆 87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0" name="椭圆 87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1" name="椭圆 88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5" name="组合 864"/>
              <p:cNvGrpSpPr/>
              <p:nvPr/>
            </p:nvGrpSpPr>
            <p:grpSpPr>
              <a:xfrm>
                <a:off x="-1842135" y="995045"/>
                <a:ext cx="1321435" cy="137160"/>
                <a:chOff x="-1842135" y="502920"/>
                <a:chExt cx="1321435" cy="137160"/>
              </a:xfrm>
            </p:grpSpPr>
            <p:sp>
              <p:nvSpPr>
                <p:cNvPr id="866" name="椭圆 86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67" name="椭圆 86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68" name="椭圆 86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69" name="椭圆 86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0" name="椭圆 86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1" name="椭圆 87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2" name="椭圆 87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3" name="椭圆 87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pic>
        <p:nvPicPr>
          <p:cNvPr id="2" name="图片 1"/>
          <p:cNvPicPr>
            <a:picLocks noChangeAspect="1"/>
          </p:cNvPicPr>
          <p:nvPr/>
        </p:nvPicPr>
        <p:blipFill rotWithShape="1">
          <a:blip r:embed="rId3"/>
          <a:srcRect t="44062"/>
          <a:stretch>
            <a:fillRect/>
          </a:stretch>
        </p:blipFill>
        <p:spPr>
          <a:xfrm>
            <a:off x="2348656" y="5657849"/>
            <a:ext cx="7748688" cy="143571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descr="高楼大厦的景色&#10;&#10;描述已自动生成"/>
          <p:cNvPicPr>
            <a:picLocks noChangeAspect="1"/>
          </p:cNvPicPr>
          <p:nvPr/>
        </p:nvPicPr>
        <p:blipFill rotWithShape="1">
          <a:blip r:embed="rId1">
            <a:extLst>
              <a:ext uri="{28A0092B-C50C-407E-A947-70E740481C1C}">
                <a14:useLocalDpi xmlns:a14="http://schemas.microsoft.com/office/drawing/2010/main" val="0"/>
              </a:ext>
            </a:extLst>
          </a:blip>
          <a:srcRect t="39155" b="46123"/>
          <a:stretch>
            <a:fillRect/>
          </a:stretch>
        </p:blipFill>
        <p:spPr>
          <a:xfrm>
            <a:off x="6985000" y="8966200"/>
            <a:ext cx="12192000" cy="1346200"/>
          </a:xfrm>
          <a:prstGeom prst="rect">
            <a:avLst/>
          </a:prstGeom>
        </p:spPr>
      </p:pic>
      <p:sp>
        <p:nvSpPr>
          <p:cNvPr id="8" name="矩形 7"/>
          <p:cNvSpPr/>
          <p:nvPr/>
        </p:nvSpPr>
        <p:spPr>
          <a:xfrm>
            <a:off x="0" y="5664200"/>
            <a:ext cx="12192000" cy="11938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cxnSp>
        <p:nvCxnSpPr>
          <p:cNvPr id="11" name="直接连接符 10"/>
          <p:cNvCxnSpPr/>
          <p:nvPr/>
        </p:nvCxnSpPr>
        <p:spPr>
          <a:xfrm>
            <a:off x="1852309" y="6350220"/>
            <a:ext cx="94163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91417" y="6112624"/>
            <a:ext cx="465976" cy="465976"/>
            <a:chOff x="5953760" y="6507480"/>
            <a:chExt cx="284480" cy="284480"/>
          </a:xfrm>
          <a:solidFill>
            <a:schemeClr val="bg1"/>
          </a:solidFill>
        </p:grpSpPr>
        <p:sp>
          <p:nvSpPr>
            <p:cNvPr id="17" name="椭圆 16"/>
            <p:cNvSpPr/>
            <p:nvPr/>
          </p:nvSpPr>
          <p:spPr>
            <a:xfrm>
              <a:off x="5953760" y="6507480"/>
              <a:ext cx="284480" cy="2844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8" name="等腰三角形 17"/>
            <p:cNvSpPr/>
            <p:nvPr/>
          </p:nvSpPr>
          <p:spPr>
            <a:xfrm rot="10800000" flipH="1" flipV="1">
              <a:off x="6011573" y="6557444"/>
              <a:ext cx="170364" cy="15535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grpSp>
        <p:nvGrpSpPr>
          <p:cNvPr id="25" name="组合 24"/>
          <p:cNvGrpSpPr/>
          <p:nvPr/>
        </p:nvGrpSpPr>
        <p:grpSpPr>
          <a:xfrm rot="16200000">
            <a:off x="802375" y="-261612"/>
            <a:ext cx="435610" cy="1346461"/>
            <a:chOff x="-54747" y="98778"/>
            <a:chExt cx="435610" cy="1346461"/>
          </a:xfrm>
        </p:grpSpPr>
        <p:sp>
          <p:nvSpPr>
            <p:cNvPr id="23" name="文本框 22"/>
            <p:cNvSpPr txBox="1"/>
            <p:nvPr/>
          </p:nvSpPr>
          <p:spPr>
            <a:xfrm rot="5400000">
              <a:off x="-343989" y="388020"/>
              <a:ext cx="1014095" cy="435610"/>
            </a:xfrm>
            <a:prstGeom prst="rect">
              <a:avLst/>
            </a:prstGeom>
            <a:noFill/>
          </p:spPr>
          <p:txBody>
            <a:bodyPr wrap="none" lIns="73440" tIns="70920" rIns="73440" bIns="70920" rtlCol="0">
              <a:spAutoFit/>
            </a:bodyPr>
            <a:lstStyle/>
            <a:p>
              <a:pPr marL="0" marR="0" lvl="0" indent="0" algn="just" defTabSz="914400" rtl="0" eaLnBrk="1" fontAlgn="auto" latinLnBrk="0" hangingPunct="1">
                <a:lnSpc>
                  <a:spcPct val="120000"/>
                </a:lnSpc>
                <a:spcBef>
                  <a:spcPts val="300"/>
                </a:spcBef>
                <a:spcAft>
                  <a:spcPts val="300"/>
                </a:spcAft>
                <a:buClrTx/>
                <a:buSzTx/>
                <a:buFontTx/>
                <a:buNone/>
                <a:defRPr/>
              </a:pPr>
              <a:r>
                <a:rPr kumimoji="0" lang="en-US" altLang="zh-CN" sz="1600" b="0" i="0" u="none" strike="noStrike" kern="1200" cap="none" spc="0" normalizeH="0" baseline="0" noProof="0">
                  <a:ln>
                    <a:noFill/>
                  </a:ln>
                  <a:solidFill>
                    <a:schemeClr val="accent1"/>
                  </a:solidFill>
                  <a:effectLst/>
                  <a:uLnTx/>
                  <a:uFillTx/>
                  <a:latin typeface="D-DIN" panose="020B0504030202030204" pitchFamily="34" charset="0"/>
                  <a:ea typeface="OPPOSans R" panose="00020600040101010101" pitchFamily="18" charset="-122"/>
                  <a:cs typeface="OPPOSans R" panose="00020600040101010101" pitchFamily="18" charset="-122"/>
                </a:rPr>
                <a:t>DESIGN</a:t>
              </a:r>
              <a:endParaRPr kumimoji="0" lang="zh-CN" altLang="en-US" sz="1600" b="0" i="0" u="none" strike="noStrike" kern="1200" cap="none" spc="0" normalizeH="0" baseline="0" noProof="0">
                <a:ln>
                  <a:noFill/>
                </a:ln>
                <a:solidFill>
                  <a:schemeClr val="accent1"/>
                </a:solidFill>
                <a:effectLst/>
                <a:uLnTx/>
                <a:uFillTx/>
                <a:latin typeface="D-DIN" panose="020B0504030202030204" pitchFamily="34" charset="0"/>
                <a:ea typeface="OPPOSans R" panose="00020600040101010101" pitchFamily="18" charset="-122"/>
                <a:cs typeface="OPPOSans R" panose="00020600040101010101" pitchFamily="18" charset="-122"/>
              </a:endParaRPr>
            </a:p>
          </p:txBody>
        </p:sp>
        <p:cxnSp>
          <p:nvCxnSpPr>
            <p:cNvPr id="24" name="直接箭头连接符 23"/>
            <p:cNvCxnSpPr/>
            <p:nvPr/>
          </p:nvCxnSpPr>
          <p:spPr>
            <a:xfrm rot="5400000">
              <a:off x="-68840" y="1228670"/>
              <a:ext cx="433137"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11078754" y="281940"/>
            <a:ext cx="629920" cy="81280"/>
            <a:chOff x="10987314" y="304800"/>
            <a:chExt cx="629920" cy="81280"/>
          </a:xfrm>
          <a:solidFill>
            <a:schemeClr val="accent1"/>
          </a:solidFill>
        </p:grpSpPr>
        <p:sp>
          <p:nvSpPr>
            <p:cNvPr id="27" name="椭圆 26"/>
            <p:cNvSpPr/>
            <p:nvPr/>
          </p:nvSpPr>
          <p:spPr>
            <a:xfrm flipH="1">
              <a:off x="1098731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sp>
          <p:nvSpPr>
            <p:cNvPr id="28" name="椭圆 27"/>
            <p:cNvSpPr/>
            <p:nvPr/>
          </p:nvSpPr>
          <p:spPr>
            <a:xfrm flipH="1">
              <a:off x="1125655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sp>
          <p:nvSpPr>
            <p:cNvPr id="29" name="椭圆 28"/>
            <p:cNvSpPr/>
            <p:nvPr/>
          </p:nvSpPr>
          <p:spPr>
            <a:xfrm flipH="1">
              <a:off x="1153595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grpSp>
      <p:sp>
        <p:nvSpPr>
          <p:cNvPr id="30" name="文本框 29"/>
          <p:cNvSpPr txBox="1"/>
          <p:nvPr/>
        </p:nvSpPr>
        <p:spPr>
          <a:xfrm>
            <a:off x="1147197" y="889000"/>
            <a:ext cx="2956560" cy="381571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19900" b="1">
                <a:solidFill>
                  <a:schemeClr val="accent1"/>
                </a:solidFill>
                <a:latin typeface="D-DIN" panose="020B0504030202030204" pitchFamily="34" charset="0"/>
              </a:rPr>
              <a:t>03</a:t>
            </a:r>
            <a:endParaRPr lang="zh-CN" altLang="en-US" sz="19900" b="1">
              <a:solidFill>
                <a:schemeClr val="accent1"/>
              </a:solidFill>
              <a:latin typeface="D-DIN" panose="020B0504030202030204" pitchFamily="34" charset="0"/>
            </a:endParaRPr>
          </a:p>
        </p:txBody>
      </p:sp>
      <p:cxnSp>
        <p:nvCxnSpPr>
          <p:cNvPr id="31" name="直接连接符 30"/>
          <p:cNvCxnSpPr/>
          <p:nvPr/>
        </p:nvCxnSpPr>
        <p:spPr>
          <a:xfrm flipV="1">
            <a:off x="3828716" y="1742845"/>
            <a:ext cx="702601" cy="2233815"/>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4663269" y="2027046"/>
            <a:ext cx="4718050" cy="124841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6000">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這裏是大標題</a:t>
            </a:r>
            <a:endParaRPr lang="zh-CN" altLang="en-US" sz="6000">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40" name="文本框 39"/>
          <p:cNvSpPr txBox="1"/>
          <p:nvPr/>
        </p:nvSpPr>
        <p:spPr>
          <a:xfrm>
            <a:off x="4680578" y="3046358"/>
            <a:ext cx="5734050" cy="50990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0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這裏可以寫一些描述性內容，解釋你的過渡頁標題</a:t>
            </a:r>
            <a:endParaRPr lang="zh-CN" altLang="en-US" sz="20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1" name="文本框 40"/>
          <p:cNvSpPr txBox="1"/>
          <p:nvPr/>
        </p:nvSpPr>
        <p:spPr>
          <a:xfrm>
            <a:off x="9386199" y="1146566"/>
            <a:ext cx="3181350" cy="455422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23900">
                <a:ln w="38100">
                  <a:solidFill>
                    <a:schemeClr val="accent1"/>
                  </a:solidFill>
                </a:ln>
                <a:noFill/>
                <a:latin typeface="方正兰亭特黑简体" panose="02000000000000000000" pitchFamily="2" charset="-122"/>
                <a:ea typeface="方正兰亭特黑简体" panose="02000000000000000000" pitchFamily="2" charset="-122"/>
              </a:rPr>
              <a:t>”</a:t>
            </a:r>
            <a:endParaRPr lang="zh-CN" altLang="en-US" sz="23900">
              <a:ln w="38100">
                <a:solidFill>
                  <a:schemeClr val="accent1"/>
                </a:solidFill>
              </a:ln>
              <a:noFill/>
              <a:latin typeface="方正兰亭特黑简体" panose="02000000000000000000" pitchFamily="2" charset="-122"/>
              <a:ea typeface="方正兰亭特黑简体" panose="02000000000000000000" pitchFamily="2" charset="-122"/>
            </a:endParaRPr>
          </a:p>
        </p:txBody>
      </p:sp>
      <p:sp>
        <p:nvSpPr>
          <p:cNvPr id="43" name="左大括号 42"/>
          <p:cNvSpPr/>
          <p:nvPr/>
        </p:nvSpPr>
        <p:spPr>
          <a:xfrm rot="16200000">
            <a:off x="5742843" y="-489229"/>
            <a:ext cx="807913" cy="9186240"/>
          </a:xfrm>
          <a:prstGeom prst="leftBrace">
            <a:avLst>
              <a:gd name="adj1" fmla="val 69871"/>
              <a:gd name="adj2" fmla="val 50000"/>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5" name="椭圆 44"/>
          <p:cNvSpPr/>
          <p:nvPr/>
        </p:nvSpPr>
        <p:spPr>
          <a:xfrm>
            <a:off x="3669219" y="1873251"/>
            <a:ext cx="225898" cy="225898"/>
          </a:xfrm>
          <a:prstGeom prst="ellips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pic>
        <p:nvPicPr>
          <p:cNvPr id="53" name="图片 52"/>
          <p:cNvPicPr/>
          <p:nvPr/>
        </p:nvPicPr>
        <p:blipFill>
          <a:blip r:embed="rId2">
            <a:extLst>
              <a:ext uri="{28A0092B-C50C-407E-A947-70E740481C1C}">
                <a14:useLocalDpi xmlns:a14="http://schemas.microsoft.com/office/drawing/2010/main" val="0"/>
              </a:ext>
            </a:extLst>
          </a:blip>
          <a:stretch>
            <a:fillRect/>
          </a:stretch>
        </p:blipFill>
        <p:spPr>
          <a:xfrm>
            <a:off x="7594600" y="8686800"/>
            <a:ext cx="12293600" cy="1371600"/>
          </a:xfrm>
          <a:prstGeom prst="rect">
            <a:avLst/>
          </a:prstGeom>
        </p:spPr>
      </p:pic>
      <p:sp>
        <p:nvSpPr>
          <p:cNvPr id="54" name="文本框 53"/>
          <p:cNvSpPr txBox="1"/>
          <p:nvPr/>
        </p:nvSpPr>
        <p:spPr>
          <a:xfrm>
            <a:off x="2267776" y="4705350"/>
            <a:ext cx="8682965" cy="191325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en-US" altLang="zh-CN" sz="9600">
                <a:solidFill>
                  <a:schemeClr val="accent1"/>
                </a:solidFill>
              </a:rPr>
              <a:t>PART THREE</a:t>
            </a:r>
            <a:endParaRPr lang="zh-CN" altLang="en-US" sz="9600">
              <a:solidFill>
                <a:schemeClr val="accent1"/>
              </a:solidFill>
            </a:endParaRPr>
          </a:p>
        </p:txBody>
      </p:sp>
      <p:sp>
        <p:nvSpPr>
          <p:cNvPr id="55" name="文本框 54"/>
          <p:cNvSpPr txBox="1"/>
          <p:nvPr/>
        </p:nvSpPr>
        <p:spPr>
          <a:xfrm>
            <a:off x="11371238" y="-3149600"/>
            <a:ext cx="6243955" cy="1913255"/>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en-US" altLang="zh-CN" sz="9600">
                <a:solidFill>
                  <a:schemeClr val="bg1"/>
                </a:solidFill>
              </a:rPr>
              <a:t>PART ONE</a:t>
            </a:r>
            <a:endParaRPr lang="zh-CN" altLang="en-US" sz="9600">
              <a:solidFill>
                <a:schemeClr val="bg1"/>
              </a:solidFill>
            </a:endParaRPr>
          </a:p>
        </p:txBody>
      </p:sp>
      <p:sp>
        <p:nvSpPr>
          <p:cNvPr id="339" name="矩形 338"/>
          <p:cNvSpPr/>
          <p:nvPr/>
        </p:nvSpPr>
        <p:spPr>
          <a:xfrm flipV="1">
            <a:off x="4762500" y="3661343"/>
            <a:ext cx="507332" cy="45719"/>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nvGrpSpPr>
          <p:cNvPr id="468" name="组合 467"/>
          <p:cNvGrpSpPr/>
          <p:nvPr/>
        </p:nvGrpSpPr>
        <p:grpSpPr>
          <a:xfrm rot="20412634">
            <a:off x="-1026597" y="1652256"/>
            <a:ext cx="2053194" cy="5759074"/>
            <a:chOff x="-1008975" y="1769030"/>
            <a:chExt cx="1491575" cy="3328910"/>
          </a:xfrm>
        </p:grpSpPr>
        <p:grpSp>
          <p:nvGrpSpPr>
            <p:cNvPr id="338" name="组合 337"/>
            <p:cNvGrpSpPr/>
            <p:nvPr/>
          </p:nvGrpSpPr>
          <p:grpSpPr>
            <a:xfrm>
              <a:off x="-1008975" y="3996266"/>
              <a:ext cx="1491575" cy="1101674"/>
              <a:chOff x="-1842135" y="33019"/>
              <a:chExt cx="1321435" cy="1099186"/>
            </a:xfrm>
          </p:grpSpPr>
          <p:grpSp>
            <p:nvGrpSpPr>
              <p:cNvPr id="282" name="组合 281"/>
              <p:cNvGrpSpPr/>
              <p:nvPr/>
            </p:nvGrpSpPr>
            <p:grpSpPr>
              <a:xfrm>
                <a:off x="-1842135" y="514033"/>
                <a:ext cx="1321435" cy="137160"/>
                <a:chOff x="-1842135" y="502920"/>
                <a:chExt cx="1321435" cy="137160"/>
              </a:xfrm>
            </p:grpSpPr>
            <p:sp>
              <p:nvSpPr>
                <p:cNvPr id="246" name="椭圆 24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76" name="椭圆 275"/>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77" name="椭圆 276"/>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78" name="椭圆 277"/>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79" name="椭圆 278"/>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0" name="椭圆 279"/>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1" name="椭圆 280"/>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47" name="椭圆 24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283" name="组合 282"/>
              <p:cNvGrpSpPr/>
              <p:nvPr/>
            </p:nvGrpSpPr>
            <p:grpSpPr>
              <a:xfrm>
                <a:off x="-1842135" y="353695"/>
                <a:ext cx="1321435" cy="137160"/>
                <a:chOff x="-1842135" y="502920"/>
                <a:chExt cx="1321435" cy="137160"/>
              </a:xfrm>
            </p:grpSpPr>
            <p:sp>
              <p:nvSpPr>
                <p:cNvPr id="284" name="椭圆 28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85" name="椭圆 28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6" name="椭圆 28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7" name="椭圆 28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8" name="椭圆 28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89" name="椭圆 28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0" name="椭圆 28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1" name="椭圆 29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292" name="组合 291"/>
              <p:cNvGrpSpPr/>
              <p:nvPr/>
            </p:nvGrpSpPr>
            <p:grpSpPr>
              <a:xfrm>
                <a:off x="-1842135" y="193357"/>
                <a:ext cx="1321435" cy="137160"/>
                <a:chOff x="-1842135" y="502920"/>
                <a:chExt cx="1321435" cy="137160"/>
              </a:xfrm>
            </p:grpSpPr>
            <p:sp>
              <p:nvSpPr>
                <p:cNvPr id="293" name="椭圆 292"/>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294" name="椭圆 293"/>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5" name="椭圆 294"/>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6" name="椭圆 295"/>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7" name="椭圆 296"/>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8" name="椭圆 297"/>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299" name="椭圆 298"/>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0" name="椭圆 299"/>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01" name="组合 300"/>
              <p:cNvGrpSpPr/>
              <p:nvPr/>
            </p:nvGrpSpPr>
            <p:grpSpPr>
              <a:xfrm>
                <a:off x="-1842135" y="33019"/>
                <a:ext cx="1321435" cy="137160"/>
                <a:chOff x="-1842135" y="502920"/>
                <a:chExt cx="1321435" cy="137160"/>
              </a:xfrm>
            </p:grpSpPr>
            <p:sp>
              <p:nvSpPr>
                <p:cNvPr id="302" name="椭圆 30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03" name="椭圆 30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4" name="椭圆 30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5" name="椭圆 30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6" name="椭圆 30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7" name="椭圆 30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8" name="椭圆 30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09" name="椭圆 30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10" name="组合 309"/>
              <p:cNvGrpSpPr/>
              <p:nvPr/>
            </p:nvGrpSpPr>
            <p:grpSpPr>
              <a:xfrm>
                <a:off x="-1842135" y="674371"/>
                <a:ext cx="1321435" cy="137160"/>
                <a:chOff x="-1842135" y="502920"/>
                <a:chExt cx="1321435" cy="137160"/>
              </a:xfrm>
            </p:grpSpPr>
            <p:sp>
              <p:nvSpPr>
                <p:cNvPr id="311" name="椭圆 310"/>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12" name="椭圆 311"/>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3" name="椭圆 312"/>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4" name="椭圆 313"/>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5" name="椭圆 314"/>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6" name="椭圆 315"/>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7" name="椭圆 316"/>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18" name="椭圆 317"/>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20" name="组合 319"/>
              <p:cNvGrpSpPr/>
              <p:nvPr/>
            </p:nvGrpSpPr>
            <p:grpSpPr>
              <a:xfrm>
                <a:off x="-1842135" y="834709"/>
                <a:ext cx="1321435" cy="137160"/>
                <a:chOff x="-1842135" y="502920"/>
                <a:chExt cx="1321435" cy="137160"/>
              </a:xfrm>
            </p:grpSpPr>
            <p:sp>
              <p:nvSpPr>
                <p:cNvPr id="321" name="椭圆 320"/>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22" name="椭圆 321"/>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3" name="椭圆 322"/>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4" name="椭圆 323"/>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5" name="椭圆 324"/>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6" name="椭圆 325"/>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7" name="椭圆 326"/>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28" name="椭圆 327"/>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29" name="组合 328"/>
              <p:cNvGrpSpPr/>
              <p:nvPr/>
            </p:nvGrpSpPr>
            <p:grpSpPr>
              <a:xfrm>
                <a:off x="-1842135" y="995045"/>
                <a:ext cx="1321435" cy="137160"/>
                <a:chOff x="-1842135" y="502920"/>
                <a:chExt cx="1321435" cy="137160"/>
              </a:xfrm>
            </p:grpSpPr>
            <p:sp>
              <p:nvSpPr>
                <p:cNvPr id="330" name="椭圆 32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31" name="椭圆 33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2" name="椭圆 33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3" name="椭圆 33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4" name="椭圆 33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5" name="椭圆 33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6" name="椭圆 33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37" name="椭圆 33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nvGrpSpPr>
            <p:cNvPr id="340" name="组合 339"/>
            <p:cNvGrpSpPr/>
            <p:nvPr/>
          </p:nvGrpSpPr>
          <p:grpSpPr>
            <a:xfrm>
              <a:off x="-1008975" y="2878163"/>
              <a:ext cx="1491575" cy="1101674"/>
              <a:chOff x="-1842135" y="33019"/>
              <a:chExt cx="1321435" cy="1099186"/>
            </a:xfrm>
          </p:grpSpPr>
          <p:grpSp>
            <p:nvGrpSpPr>
              <p:cNvPr id="341" name="组合 340"/>
              <p:cNvGrpSpPr/>
              <p:nvPr/>
            </p:nvGrpSpPr>
            <p:grpSpPr>
              <a:xfrm>
                <a:off x="-1842135" y="514033"/>
                <a:ext cx="1321435" cy="137160"/>
                <a:chOff x="-1842135" y="502920"/>
                <a:chExt cx="1321435" cy="137160"/>
              </a:xfrm>
            </p:grpSpPr>
            <p:sp>
              <p:nvSpPr>
                <p:cNvPr id="396" name="椭圆 39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97" name="椭圆 39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8" name="椭圆 39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9" name="椭圆 39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00" name="椭圆 39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01" name="椭圆 40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02" name="椭圆 40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03" name="椭圆 40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2" name="组合 341"/>
              <p:cNvGrpSpPr/>
              <p:nvPr/>
            </p:nvGrpSpPr>
            <p:grpSpPr>
              <a:xfrm>
                <a:off x="-1842135" y="353695"/>
                <a:ext cx="1321435" cy="137160"/>
                <a:chOff x="-1842135" y="502920"/>
                <a:chExt cx="1321435" cy="137160"/>
              </a:xfrm>
            </p:grpSpPr>
            <p:sp>
              <p:nvSpPr>
                <p:cNvPr id="388" name="椭圆 38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89" name="椭圆 38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0" name="椭圆 38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1" name="椭圆 39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2" name="椭圆 39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3" name="椭圆 39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4" name="椭圆 39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95" name="椭圆 39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3" name="组合 342"/>
              <p:cNvGrpSpPr/>
              <p:nvPr/>
            </p:nvGrpSpPr>
            <p:grpSpPr>
              <a:xfrm>
                <a:off x="-1842135" y="193357"/>
                <a:ext cx="1321435" cy="137160"/>
                <a:chOff x="-1842135" y="502920"/>
                <a:chExt cx="1321435" cy="137160"/>
              </a:xfrm>
            </p:grpSpPr>
            <p:sp>
              <p:nvSpPr>
                <p:cNvPr id="380" name="椭圆 37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81" name="椭圆 38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2" name="椭圆 38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3" name="椭圆 38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4" name="椭圆 38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5" name="椭圆 38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6" name="椭圆 38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87" name="椭圆 38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4" name="组合 343"/>
              <p:cNvGrpSpPr/>
              <p:nvPr/>
            </p:nvGrpSpPr>
            <p:grpSpPr>
              <a:xfrm>
                <a:off x="-1842135" y="33019"/>
                <a:ext cx="1321435" cy="137160"/>
                <a:chOff x="-1842135" y="502920"/>
                <a:chExt cx="1321435" cy="137160"/>
              </a:xfrm>
            </p:grpSpPr>
            <p:sp>
              <p:nvSpPr>
                <p:cNvPr id="372" name="椭圆 37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73" name="椭圆 37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4" name="椭圆 37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5" name="椭圆 37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6" name="椭圆 37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7" name="椭圆 37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8" name="椭圆 37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9" name="椭圆 37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5" name="组合 344"/>
              <p:cNvGrpSpPr/>
              <p:nvPr/>
            </p:nvGrpSpPr>
            <p:grpSpPr>
              <a:xfrm>
                <a:off x="-1842135" y="674371"/>
                <a:ext cx="1321435" cy="137160"/>
                <a:chOff x="-1842135" y="502920"/>
                <a:chExt cx="1321435" cy="137160"/>
              </a:xfrm>
            </p:grpSpPr>
            <p:sp>
              <p:nvSpPr>
                <p:cNvPr id="364" name="椭圆 36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65" name="椭圆 36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6" name="椭圆 36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7" name="椭圆 36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8" name="椭圆 36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9" name="椭圆 36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0" name="椭圆 36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71" name="椭圆 37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6" name="组合 345"/>
              <p:cNvGrpSpPr/>
              <p:nvPr/>
            </p:nvGrpSpPr>
            <p:grpSpPr>
              <a:xfrm>
                <a:off x="-1842135" y="834709"/>
                <a:ext cx="1321435" cy="137160"/>
                <a:chOff x="-1842135" y="502920"/>
                <a:chExt cx="1321435" cy="137160"/>
              </a:xfrm>
            </p:grpSpPr>
            <p:sp>
              <p:nvSpPr>
                <p:cNvPr id="356" name="椭圆 35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57" name="椭圆 35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8" name="椭圆 35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9" name="椭圆 35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0" name="椭圆 35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1" name="椭圆 36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2" name="椭圆 36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63" name="椭圆 36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347" name="组合 346"/>
              <p:cNvGrpSpPr/>
              <p:nvPr/>
            </p:nvGrpSpPr>
            <p:grpSpPr>
              <a:xfrm>
                <a:off x="-1842135" y="995045"/>
                <a:ext cx="1321435" cy="137160"/>
                <a:chOff x="-1842135" y="502920"/>
                <a:chExt cx="1321435" cy="137160"/>
              </a:xfrm>
            </p:grpSpPr>
            <p:sp>
              <p:nvSpPr>
                <p:cNvPr id="348" name="椭圆 34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49" name="椭圆 34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0" name="椭圆 34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1" name="椭圆 35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2" name="椭圆 35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3" name="椭圆 35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4" name="椭圆 35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355" name="椭圆 35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nvGrpSpPr>
            <p:cNvPr id="404" name="组合 403"/>
            <p:cNvGrpSpPr/>
            <p:nvPr/>
          </p:nvGrpSpPr>
          <p:grpSpPr>
            <a:xfrm>
              <a:off x="-1008975" y="1769030"/>
              <a:ext cx="1491575" cy="1101674"/>
              <a:chOff x="-1842135" y="33019"/>
              <a:chExt cx="1321435" cy="1099186"/>
            </a:xfrm>
          </p:grpSpPr>
          <p:grpSp>
            <p:nvGrpSpPr>
              <p:cNvPr id="405" name="组合 404"/>
              <p:cNvGrpSpPr/>
              <p:nvPr/>
            </p:nvGrpSpPr>
            <p:grpSpPr>
              <a:xfrm>
                <a:off x="-1842135" y="514033"/>
                <a:ext cx="1321435" cy="137160"/>
                <a:chOff x="-1842135" y="502920"/>
                <a:chExt cx="1321435" cy="137160"/>
              </a:xfrm>
            </p:grpSpPr>
            <p:sp>
              <p:nvSpPr>
                <p:cNvPr id="460" name="椭圆 45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61" name="椭圆 46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2" name="椭圆 46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3" name="椭圆 46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4" name="椭圆 46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5" name="椭圆 46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6" name="椭圆 46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67" name="椭圆 46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06" name="组合 405"/>
              <p:cNvGrpSpPr/>
              <p:nvPr/>
            </p:nvGrpSpPr>
            <p:grpSpPr>
              <a:xfrm>
                <a:off x="-1842135" y="353695"/>
                <a:ext cx="1321435" cy="137160"/>
                <a:chOff x="-1842135" y="502920"/>
                <a:chExt cx="1321435" cy="137160"/>
              </a:xfrm>
            </p:grpSpPr>
            <p:sp>
              <p:nvSpPr>
                <p:cNvPr id="452" name="椭圆 45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53" name="椭圆 45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4" name="椭圆 45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5" name="椭圆 45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6" name="椭圆 45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7" name="椭圆 45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8" name="椭圆 45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9" name="椭圆 45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07" name="组合 406"/>
              <p:cNvGrpSpPr/>
              <p:nvPr/>
            </p:nvGrpSpPr>
            <p:grpSpPr>
              <a:xfrm>
                <a:off x="-1842135" y="193357"/>
                <a:ext cx="1321435" cy="137160"/>
                <a:chOff x="-1842135" y="502920"/>
                <a:chExt cx="1321435" cy="137160"/>
              </a:xfrm>
            </p:grpSpPr>
            <p:sp>
              <p:nvSpPr>
                <p:cNvPr id="444" name="椭圆 44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45" name="椭圆 44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6" name="椭圆 44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7" name="椭圆 44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8" name="椭圆 44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9" name="椭圆 44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0" name="椭圆 44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51" name="椭圆 45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08" name="组合 407"/>
              <p:cNvGrpSpPr/>
              <p:nvPr/>
            </p:nvGrpSpPr>
            <p:grpSpPr>
              <a:xfrm>
                <a:off x="-1842135" y="33019"/>
                <a:ext cx="1321435" cy="137160"/>
                <a:chOff x="-1842135" y="502920"/>
                <a:chExt cx="1321435" cy="137160"/>
              </a:xfrm>
            </p:grpSpPr>
            <p:sp>
              <p:nvSpPr>
                <p:cNvPr id="436" name="椭圆 43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37" name="椭圆 43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8" name="椭圆 43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9" name="椭圆 43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0" name="椭圆 43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1" name="椭圆 44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2" name="椭圆 44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43" name="椭圆 44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09" name="组合 408"/>
              <p:cNvGrpSpPr/>
              <p:nvPr/>
            </p:nvGrpSpPr>
            <p:grpSpPr>
              <a:xfrm>
                <a:off x="-1842135" y="674371"/>
                <a:ext cx="1321435" cy="137160"/>
                <a:chOff x="-1842135" y="502920"/>
                <a:chExt cx="1321435" cy="137160"/>
              </a:xfrm>
            </p:grpSpPr>
            <p:sp>
              <p:nvSpPr>
                <p:cNvPr id="428" name="椭圆 42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29" name="椭圆 42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0" name="椭圆 42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1" name="椭圆 43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2" name="椭圆 43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3" name="椭圆 43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4" name="椭圆 43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35" name="椭圆 43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10" name="组合 409"/>
              <p:cNvGrpSpPr/>
              <p:nvPr/>
            </p:nvGrpSpPr>
            <p:grpSpPr>
              <a:xfrm>
                <a:off x="-1842135" y="834709"/>
                <a:ext cx="1321435" cy="137160"/>
                <a:chOff x="-1842135" y="502920"/>
                <a:chExt cx="1321435" cy="137160"/>
              </a:xfrm>
            </p:grpSpPr>
            <p:sp>
              <p:nvSpPr>
                <p:cNvPr id="420" name="椭圆 41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21" name="椭圆 42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2" name="椭圆 42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3" name="椭圆 42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4" name="椭圆 42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5" name="椭圆 42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6" name="椭圆 42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27" name="椭圆 42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411" name="组合 410"/>
              <p:cNvGrpSpPr/>
              <p:nvPr/>
            </p:nvGrpSpPr>
            <p:grpSpPr>
              <a:xfrm>
                <a:off x="-1842135" y="995045"/>
                <a:ext cx="1321435" cy="137160"/>
                <a:chOff x="-1842135" y="502920"/>
                <a:chExt cx="1321435" cy="137160"/>
              </a:xfrm>
            </p:grpSpPr>
            <p:sp>
              <p:nvSpPr>
                <p:cNvPr id="412" name="椭圆 41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13" name="椭圆 41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4" name="椭圆 41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5" name="椭圆 41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6" name="椭圆 41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7" name="椭圆 41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8" name="椭圆 41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419" name="椭圆 41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grpSp>
        <p:nvGrpSpPr>
          <p:cNvPr id="855" name="组合 854"/>
          <p:cNvGrpSpPr/>
          <p:nvPr/>
        </p:nvGrpSpPr>
        <p:grpSpPr>
          <a:xfrm rot="1187366" flipH="1">
            <a:off x="11279703" y="1766556"/>
            <a:ext cx="2053194" cy="5759074"/>
            <a:chOff x="-1008975" y="1769030"/>
            <a:chExt cx="1491575" cy="3328910"/>
          </a:xfrm>
        </p:grpSpPr>
        <p:grpSp>
          <p:nvGrpSpPr>
            <p:cNvPr id="856" name="组合 855"/>
            <p:cNvGrpSpPr/>
            <p:nvPr/>
          </p:nvGrpSpPr>
          <p:grpSpPr>
            <a:xfrm>
              <a:off x="-1008975" y="3996266"/>
              <a:ext cx="1491575" cy="1101674"/>
              <a:chOff x="-1842135" y="33019"/>
              <a:chExt cx="1321435" cy="1099186"/>
            </a:xfrm>
          </p:grpSpPr>
          <p:grpSp>
            <p:nvGrpSpPr>
              <p:cNvPr id="985" name="组合 984"/>
              <p:cNvGrpSpPr/>
              <p:nvPr/>
            </p:nvGrpSpPr>
            <p:grpSpPr>
              <a:xfrm>
                <a:off x="-1842135" y="514033"/>
                <a:ext cx="1321435" cy="137160"/>
                <a:chOff x="-1842135" y="502920"/>
                <a:chExt cx="1321435" cy="137160"/>
              </a:xfrm>
            </p:grpSpPr>
            <p:sp>
              <p:nvSpPr>
                <p:cNvPr id="1040" name="椭圆 103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41" name="椭圆 104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2" name="椭圆 104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3" name="椭圆 104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4" name="椭圆 104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5" name="椭圆 104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6" name="椭圆 104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47" name="椭圆 104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86" name="组合 985"/>
              <p:cNvGrpSpPr/>
              <p:nvPr/>
            </p:nvGrpSpPr>
            <p:grpSpPr>
              <a:xfrm>
                <a:off x="-1842135" y="353695"/>
                <a:ext cx="1321435" cy="137160"/>
                <a:chOff x="-1842135" y="502920"/>
                <a:chExt cx="1321435" cy="137160"/>
              </a:xfrm>
            </p:grpSpPr>
            <p:sp>
              <p:nvSpPr>
                <p:cNvPr id="1032" name="椭圆 103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33" name="椭圆 103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4" name="椭圆 103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5" name="椭圆 103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6" name="椭圆 103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7" name="椭圆 103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8" name="椭圆 103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9" name="椭圆 103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87" name="组合 986"/>
              <p:cNvGrpSpPr/>
              <p:nvPr/>
            </p:nvGrpSpPr>
            <p:grpSpPr>
              <a:xfrm>
                <a:off x="-1842135" y="193357"/>
                <a:ext cx="1321435" cy="137160"/>
                <a:chOff x="-1842135" y="502920"/>
                <a:chExt cx="1321435" cy="137160"/>
              </a:xfrm>
            </p:grpSpPr>
            <p:sp>
              <p:nvSpPr>
                <p:cNvPr id="1024" name="椭圆 102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25" name="椭圆 102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6" name="椭圆 102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7" name="椭圆 102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8" name="椭圆 102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9" name="椭圆 102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0" name="椭圆 102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31" name="椭圆 103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88" name="组合 987"/>
              <p:cNvGrpSpPr/>
              <p:nvPr/>
            </p:nvGrpSpPr>
            <p:grpSpPr>
              <a:xfrm>
                <a:off x="-1842135" y="33019"/>
                <a:ext cx="1321435" cy="137160"/>
                <a:chOff x="-1842135" y="502920"/>
                <a:chExt cx="1321435" cy="137160"/>
              </a:xfrm>
            </p:grpSpPr>
            <p:sp>
              <p:nvSpPr>
                <p:cNvPr id="1016" name="椭圆 101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17" name="椭圆 101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8" name="椭圆 101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9" name="椭圆 101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0" name="椭圆 101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1" name="椭圆 102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2" name="椭圆 102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23" name="椭圆 102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89" name="组合 988"/>
              <p:cNvGrpSpPr/>
              <p:nvPr/>
            </p:nvGrpSpPr>
            <p:grpSpPr>
              <a:xfrm>
                <a:off x="-1842135" y="674371"/>
                <a:ext cx="1321435" cy="137160"/>
                <a:chOff x="-1842135" y="502920"/>
                <a:chExt cx="1321435" cy="137160"/>
              </a:xfrm>
            </p:grpSpPr>
            <p:sp>
              <p:nvSpPr>
                <p:cNvPr id="1008" name="椭圆 100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09" name="椭圆 100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0" name="椭圆 100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1" name="椭圆 101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2" name="椭圆 101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3" name="椭圆 101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4" name="椭圆 101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15" name="椭圆 101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90" name="组合 989"/>
              <p:cNvGrpSpPr/>
              <p:nvPr/>
            </p:nvGrpSpPr>
            <p:grpSpPr>
              <a:xfrm>
                <a:off x="-1842135" y="834709"/>
                <a:ext cx="1321435" cy="137160"/>
                <a:chOff x="-1842135" y="502920"/>
                <a:chExt cx="1321435" cy="137160"/>
              </a:xfrm>
            </p:grpSpPr>
            <p:sp>
              <p:nvSpPr>
                <p:cNvPr id="1000" name="椭圆 99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01" name="椭圆 100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2" name="椭圆 100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3" name="椭圆 100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4" name="椭圆 100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5" name="椭圆 100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6" name="椭圆 100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1007" name="椭圆 100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91" name="组合 990"/>
              <p:cNvGrpSpPr/>
              <p:nvPr/>
            </p:nvGrpSpPr>
            <p:grpSpPr>
              <a:xfrm>
                <a:off x="-1842135" y="995045"/>
                <a:ext cx="1321435" cy="137160"/>
                <a:chOff x="-1842135" y="502920"/>
                <a:chExt cx="1321435" cy="137160"/>
              </a:xfrm>
            </p:grpSpPr>
            <p:sp>
              <p:nvSpPr>
                <p:cNvPr id="992" name="椭圆 99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93" name="椭圆 99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4" name="椭圆 99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5" name="椭圆 99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6" name="椭圆 99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7" name="椭圆 99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8" name="椭圆 99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99" name="椭圆 99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nvGrpSpPr>
            <p:cNvPr id="857" name="组合 856"/>
            <p:cNvGrpSpPr/>
            <p:nvPr/>
          </p:nvGrpSpPr>
          <p:grpSpPr>
            <a:xfrm>
              <a:off x="-1008975" y="2878163"/>
              <a:ext cx="1491575" cy="1101674"/>
              <a:chOff x="-1842135" y="33019"/>
              <a:chExt cx="1321435" cy="1099186"/>
            </a:xfrm>
          </p:grpSpPr>
          <p:grpSp>
            <p:nvGrpSpPr>
              <p:cNvPr id="922" name="组合 921"/>
              <p:cNvGrpSpPr/>
              <p:nvPr/>
            </p:nvGrpSpPr>
            <p:grpSpPr>
              <a:xfrm>
                <a:off x="-1842135" y="514033"/>
                <a:ext cx="1321435" cy="137160"/>
                <a:chOff x="-1842135" y="502920"/>
                <a:chExt cx="1321435" cy="137160"/>
              </a:xfrm>
            </p:grpSpPr>
            <p:sp>
              <p:nvSpPr>
                <p:cNvPr id="977" name="椭圆 976"/>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78" name="椭圆 977"/>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9" name="椭圆 978"/>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0" name="椭圆 979"/>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1" name="椭圆 980"/>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2" name="椭圆 981"/>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3" name="椭圆 982"/>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84" name="椭圆 983"/>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3" name="组合 922"/>
              <p:cNvGrpSpPr/>
              <p:nvPr/>
            </p:nvGrpSpPr>
            <p:grpSpPr>
              <a:xfrm>
                <a:off x="-1842135" y="353695"/>
                <a:ext cx="1321435" cy="137160"/>
                <a:chOff x="-1842135" y="502920"/>
                <a:chExt cx="1321435" cy="137160"/>
              </a:xfrm>
            </p:grpSpPr>
            <p:sp>
              <p:nvSpPr>
                <p:cNvPr id="969" name="椭圆 968"/>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70" name="椭圆 969"/>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1" name="椭圆 970"/>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2" name="椭圆 971"/>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3" name="椭圆 972"/>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4" name="椭圆 973"/>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5" name="椭圆 974"/>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76" name="椭圆 975"/>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4" name="组合 923"/>
              <p:cNvGrpSpPr/>
              <p:nvPr/>
            </p:nvGrpSpPr>
            <p:grpSpPr>
              <a:xfrm>
                <a:off x="-1842135" y="193357"/>
                <a:ext cx="1321435" cy="137160"/>
                <a:chOff x="-1842135" y="502920"/>
                <a:chExt cx="1321435" cy="137160"/>
              </a:xfrm>
            </p:grpSpPr>
            <p:sp>
              <p:nvSpPr>
                <p:cNvPr id="961" name="椭圆 960"/>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62" name="椭圆 961"/>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3" name="椭圆 962"/>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4" name="椭圆 963"/>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5" name="椭圆 964"/>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6" name="椭圆 965"/>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7" name="椭圆 966"/>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8" name="椭圆 967"/>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5" name="组合 924"/>
              <p:cNvGrpSpPr/>
              <p:nvPr/>
            </p:nvGrpSpPr>
            <p:grpSpPr>
              <a:xfrm>
                <a:off x="-1842135" y="33019"/>
                <a:ext cx="1321435" cy="137160"/>
                <a:chOff x="-1842135" y="502920"/>
                <a:chExt cx="1321435" cy="137160"/>
              </a:xfrm>
            </p:grpSpPr>
            <p:sp>
              <p:nvSpPr>
                <p:cNvPr id="953" name="椭圆 952"/>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54" name="椭圆 953"/>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5" name="椭圆 954"/>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6" name="椭圆 955"/>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7" name="椭圆 956"/>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8" name="椭圆 957"/>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9" name="椭圆 958"/>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60" name="椭圆 959"/>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6" name="组合 925"/>
              <p:cNvGrpSpPr/>
              <p:nvPr/>
            </p:nvGrpSpPr>
            <p:grpSpPr>
              <a:xfrm>
                <a:off x="-1842135" y="674371"/>
                <a:ext cx="1321435" cy="137160"/>
                <a:chOff x="-1842135" y="502920"/>
                <a:chExt cx="1321435" cy="137160"/>
              </a:xfrm>
            </p:grpSpPr>
            <p:sp>
              <p:nvSpPr>
                <p:cNvPr id="945" name="椭圆 944"/>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46" name="椭圆 945"/>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7" name="椭圆 946"/>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8" name="椭圆 947"/>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9" name="椭圆 948"/>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0" name="椭圆 949"/>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1" name="椭圆 950"/>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52" name="椭圆 951"/>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7" name="组合 926"/>
              <p:cNvGrpSpPr/>
              <p:nvPr/>
            </p:nvGrpSpPr>
            <p:grpSpPr>
              <a:xfrm>
                <a:off x="-1842135" y="834709"/>
                <a:ext cx="1321435" cy="137160"/>
                <a:chOff x="-1842135" y="502920"/>
                <a:chExt cx="1321435" cy="137160"/>
              </a:xfrm>
            </p:grpSpPr>
            <p:sp>
              <p:nvSpPr>
                <p:cNvPr id="937" name="椭圆 936"/>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38" name="椭圆 937"/>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9" name="椭圆 938"/>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0" name="椭圆 939"/>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1" name="椭圆 940"/>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2" name="椭圆 941"/>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3" name="椭圆 942"/>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44" name="椭圆 943"/>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928" name="组合 927"/>
              <p:cNvGrpSpPr/>
              <p:nvPr/>
            </p:nvGrpSpPr>
            <p:grpSpPr>
              <a:xfrm>
                <a:off x="-1842135" y="995045"/>
                <a:ext cx="1321435" cy="137160"/>
                <a:chOff x="-1842135" y="502920"/>
                <a:chExt cx="1321435" cy="137160"/>
              </a:xfrm>
            </p:grpSpPr>
            <p:sp>
              <p:nvSpPr>
                <p:cNvPr id="929" name="椭圆 928"/>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30" name="椭圆 929"/>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1" name="椭圆 930"/>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2" name="椭圆 931"/>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3" name="椭圆 932"/>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4" name="椭圆 933"/>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5" name="椭圆 934"/>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36" name="椭圆 935"/>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nvGrpSpPr>
            <p:cNvPr id="858" name="组合 857"/>
            <p:cNvGrpSpPr/>
            <p:nvPr/>
          </p:nvGrpSpPr>
          <p:grpSpPr>
            <a:xfrm>
              <a:off x="-1008975" y="1769030"/>
              <a:ext cx="1491575" cy="1101674"/>
              <a:chOff x="-1842135" y="33019"/>
              <a:chExt cx="1321435" cy="1099186"/>
            </a:xfrm>
          </p:grpSpPr>
          <p:grpSp>
            <p:nvGrpSpPr>
              <p:cNvPr id="859" name="组合 858"/>
              <p:cNvGrpSpPr/>
              <p:nvPr/>
            </p:nvGrpSpPr>
            <p:grpSpPr>
              <a:xfrm>
                <a:off x="-1842135" y="514033"/>
                <a:ext cx="1321435" cy="137160"/>
                <a:chOff x="-1842135" y="502920"/>
                <a:chExt cx="1321435" cy="137160"/>
              </a:xfrm>
            </p:grpSpPr>
            <p:sp>
              <p:nvSpPr>
                <p:cNvPr id="914" name="椭圆 91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15" name="椭圆 91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6" name="椭圆 91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7" name="椭圆 91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8" name="椭圆 91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9" name="椭圆 91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20" name="椭圆 91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21" name="椭圆 92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0" name="组合 859"/>
              <p:cNvGrpSpPr/>
              <p:nvPr/>
            </p:nvGrpSpPr>
            <p:grpSpPr>
              <a:xfrm>
                <a:off x="-1842135" y="353695"/>
                <a:ext cx="1321435" cy="137160"/>
                <a:chOff x="-1842135" y="502920"/>
                <a:chExt cx="1321435" cy="137160"/>
              </a:xfrm>
            </p:grpSpPr>
            <p:sp>
              <p:nvSpPr>
                <p:cNvPr id="906" name="椭圆 90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07" name="椭圆 90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8" name="椭圆 90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9" name="椭圆 90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0" name="椭圆 90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1" name="椭圆 91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2" name="椭圆 91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13" name="椭圆 91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1" name="组合 860"/>
              <p:cNvGrpSpPr/>
              <p:nvPr/>
            </p:nvGrpSpPr>
            <p:grpSpPr>
              <a:xfrm>
                <a:off x="-1842135" y="193357"/>
                <a:ext cx="1321435" cy="137160"/>
                <a:chOff x="-1842135" y="502920"/>
                <a:chExt cx="1321435" cy="137160"/>
              </a:xfrm>
            </p:grpSpPr>
            <p:sp>
              <p:nvSpPr>
                <p:cNvPr id="898" name="椭圆 897"/>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99" name="椭圆 898"/>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0" name="椭圆 899"/>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1" name="椭圆 900"/>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2" name="椭圆 901"/>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3" name="椭圆 902"/>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4" name="椭圆 903"/>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905" name="椭圆 904"/>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2" name="组合 861"/>
              <p:cNvGrpSpPr/>
              <p:nvPr/>
            </p:nvGrpSpPr>
            <p:grpSpPr>
              <a:xfrm>
                <a:off x="-1842135" y="33019"/>
                <a:ext cx="1321435" cy="137160"/>
                <a:chOff x="-1842135" y="502920"/>
                <a:chExt cx="1321435" cy="137160"/>
              </a:xfrm>
            </p:grpSpPr>
            <p:sp>
              <p:nvSpPr>
                <p:cNvPr id="890" name="椭圆 889"/>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91" name="椭圆 890"/>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2" name="椭圆 891"/>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3" name="椭圆 892"/>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4" name="椭圆 893"/>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5" name="椭圆 894"/>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6" name="椭圆 895"/>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97" name="椭圆 896"/>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3" name="组合 862"/>
              <p:cNvGrpSpPr/>
              <p:nvPr/>
            </p:nvGrpSpPr>
            <p:grpSpPr>
              <a:xfrm>
                <a:off x="-1842135" y="674371"/>
                <a:ext cx="1321435" cy="137160"/>
                <a:chOff x="-1842135" y="502920"/>
                <a:chExt cx="1321435" cy="137160"/>
              </a:xfrm>
            </p:grpSpPr>
            <p:sp>
              <p:nvSpPr>
                <p:cNvPr id="882" name="椭圆 881"/>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83" name="椭圆 882"/>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4" name="椭圆 883"/>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5" name="椭圆 884"/>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6" name="椭圆 885"/>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7" name="椭圆 886"/>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8" name="椭圆 887"/>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9" name="椭圆 888"/>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4" name="组合 863"/>
              <p:cNvGrpSpPr/>
              <p:nvPr/>
            </p:nvGrpSpPr>
            <p:grpSpPr>
              <a:xfrm>
                <a:off x="-1842135" y="834709"/>
                <a:ext cx="1321435" cy="137160"/>
                <a:chOff x="-1842135" y="502920"/>
                <a:chExt cx="1321435" cy="137160"/>
              </a:xfrm>
            </p:grpSpPr>
            <p:sp>
              <p:nvSpPr>
                <p:cNvPr id="874" name="椭圆 873"/>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75" name="椭圆 874"/>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6" name="椭圆 875"/>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7" name="椭圆 876"/>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8" name="椭圆 877"/>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9" name="椭圆 878"/>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0" name="椭圆 879"/>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81" name="椭圆 880"/>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nvGrpSpPr>
              <p:cNvPr id="865" name="组合 864"/>
              <p:cNvGrpSpPr/>
              <p:nvPr/>
            </p:nvGrpSpPr>
            <p:grpSpPr>
              <a:xfrm>
                <a:off x="-1842135" y="995045"/>
                <a:ext cx="1321435" cy="137160"/>
                <a:chOff x="-1842135" y="502920"/>
                <a:chExt cx="1321435" cy="137160"/>
              </a:xfrm>
            </p:grpSpPr>
            <p:sp>
              <p:nvSpPr>
                <p:cNvPr id="866" name="椭圆 865"/>
                <p:cNvSpPr/>
                <p:nvPr/>
              </p:nvSpPr>
              <p:spPr>
                <a:xfrm flipH="1">
                  <a:off x="-657860" y="502920"/>
                  <a:ext cx="137160" cy="137160"/>
                </a:xfrm>
                <a:prstGeom prst="ellipse">
                  <a:avLst/>
                </a:prstGeom>
                <a:solidFill>
                  <a:schemeClr val="accent1">
                    <a:alpha val="1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67" name="椭圆 866"/>
                <p:cNvSpPr/>
                <p:nvPr/>
              </p:nvSpPr>
              <p:spPr>
                <a:xfrm flipH="1">
                  <a:off x="-827042" y="502920"/>
                  <a:ext cx="137160" cy="137160"/>
                </a:xfrm>
                <a:prstGeom prst="ellipse">
                  <a:avLst/>
                </a:prstGeom>
                <a:solidFill>
                  <a:schemeClr val="accent1">
                    <a:lumMod val="100000"/>
                    <a:alpha val="14286"/>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68" name="椭圆 867"/>
                <p:cNvSpPr/>
                <p:nvPr/>
              </p:nvSpPr>
              <p:spPr>
                <a:xfrm flipH="1">
                  <a:off x="-996224" y="502920"/>
                  <a:ext cx="137160" cy="137160"/>
                </a:xfrm>
                <a:prstGeom prst="ellipse">
                  <a:avLst/>
                </a:prstGeom>
                <a:solidFill>
                  <a:schemeClr val="accent1">
                    <a:lumMod val="100000"/>
                    <a:alpha val="18571"/>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69" name="椭圆 868"/>
                <p:cNvSpPr/>
                <p:nvPr/>
              </p:nvSpPr>
              <p:spPr>
                <a:xfrm flipH="1">
                  <a:off x="-1165406" y="502920"/>
                  <a:ext cx="137160" cy="137160"/>
                </a:xfrm>
                <a:prstGeom prst="ellipse">
                  <a:avLst/>
                </a:prstGeom>
                <a:solidFill>
                  <a:schemeClr val="accent1">
                    <a:lumMod val="100000"/>
                    <a:alpha val="22857"/>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0" name="椭圆 869"/>
                <p:cNvSpPr/>
                <p:nvPr/>
              </p:nvSpPr>
              <p:spPr>
                <a:xfrm flipH="1">
                  <a:off x="-1334589" y="502920"/>
                  <a:ext cx="137160" cy="137160"/>
                </a:xfrm>
                <a:prstGeom prst="ellipse">
                  <a:avLst/>
                </a:prstGeom>
                <a:solidFill>
                  <a:schemeClr val="accent1">
                    <a:lumMod val="100000"/>
                    <a:alpha val="27143"/>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1" name="椭圆 870"/>
                <p:cNvSpPr/>
                <p:nvPr/>
              </p:nvSpPr>
              <p:spPr>
                <a:xfrm flipH="1">
                  <a:off x="-1503771" y="502920"/>
                  <a:ext cx="137160" cy="137160"/>
                </a:xfrm>
                <a:prstGeom prst="ellipse">
                  <a:avLst/>
                </a:prstGeom>
                <a:solidFill>
                  <a:schemeClr val="accent1">
                    <a:lumMod val="100000"/>
                    <a:alpha val="31429"/>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2" name="椭圆 871"/>
                <p:cNvSpPr/>
                <p:nvPr/>
              </p:nvSpPr>
              <p:spPr>
                <a:xfrm flipH="1">
                  <a:off x="-1672953" y="502920"/>
                  <a:ext cx="137160" cy="137160"/>
                </a:xfrm>
                <a:prstGeom prst="ellipse">
                  <a:avLst/>
                </a:prstGeom>
                <a:solidFill>
                  <a:schemeClr val="accent1">
                    <a:lumMod val="100000"/>
                    <a:alpha val="35714"/>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solidFill>
                      <a:schemeClr val="lt1">
                        <a:lumMod val="100000"/>
                      </a:schemeClr>
                    </a:solidFill>
                  </a:endParaRPr>
                </a:p>
              </p:txBody>
            </p:sp>
            <p:sp>
              <p:nvSpPr>
                <p:cNvPr id="873" name="椭圆 872"/>
                <p:cNvSpPr/>
                <p:nvPr/>
              </p:nvSpPr>
              <p:spPr>
                <a:xfrm flipH="1">
                  <a:off x="-1842135" y="502920"/>
                  <a:ext cx="137160" cy="137160"/>
                </a:xfrm>
                <a:prstGeom prst="ellipse">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grpSp>
      </p:grpSp>
      <p:pic>
        <p:nvPicPr>
          <p:cNvPr id="2" name="图片 1"/>
          <p:cNvPicPr>
            <a:picLocks noChangeAspect="1"/>
          </p:cNvPicPr>
          <p:nvPr/>
        </p:nvPicPr>
        <p:blipFill rotWithShape="1">
          <a:blip r:embed="rId3"/>
          <a:srcRect t="44333"/>
          <a:stretch>
            <a:fillRect/>
          </a:stretch>
        </p:blipFill>
        <p:spPr>
          <a:xfrm>
            <a:off x="1614019" y="5669280"/>
            <a:ext cx="9339881" cy="14287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矩形 5"/>
          <p:cNvSpPr/>
          <p:nvPr/>
        </p:nvSpPr>
        <p:spPr>
          <a:xfrm>
            <a:off x="482600" y="3609474"/>
            <a:ext cx="2539733" cy="577515"/>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 name="矩形 2"/>
          <p:cNvSpPr/>
          <p:nvPr/>
        </p:nvSpPr>
        <p:spPr>
          <a:xfrm>
            <a:off x="0" y="889000"/>
            <a:ext cx="12192000" cy="2335463"/>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pic>
        <p:nvPicPr>
          <p:cNvPr id="2" name="PA_图片 3"/>
          <p:cNvPicPr>
            <a:picLocks noChangeAspect="1" noChangeArrowheads="1"/>
          </p:cNvPicPr>
          <p:nvPr/>
        </p:nvPicPr>
        <p:blipFill>
          <a:blip r:embed="rId2" cstate="print">
            <a:extLst>
              <a:ext uri="{28A0092B-C50C-407E-A947-70E740481C1C}">
                <a14:useLocalDpi xmlns:a14="http://schemas.microsoft.com/office/drawing/2010/main" val="0"/>
              </a:ext>
            </a:extLst>
          </a:blip>
          <a:srcRect l="114" t="13506" r="189" b="9686"/>
          <a:stretch>
            <a:fillRect/>
          </a:stretch>
        </p:blipFill>
        <p:spPr bwMode="auto">
          <a:xfrm>
            <a:off x="6662057" y="14303829"/>
            <a:ext cx="14814177" cy="700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p:nvPr/>
        </p:nvGrpSpPr>
        <p:grpSpPr>
          <a:xfrm>
            <a:off x="11078754" y="281940"/>
            <a:ext cx="629920" cy="81280"/>
            <a:chOff x="10987314" y="304800"/>
            <a:chExt cx="629920" cy="81280"/>
          </a:xfrm>
          <a:solidFill>
            <a:schemeClr val="accent1"/>
          </a:solidFill>
        </p:grpSpPr>
        <p:sp>
          <p:nvSpPr>
            <p:cNvPr id="53" name="椭圆 52"/>
            <p:cNvSpPr/>
            <p:nvPr/>
          </p:nvSpPr>
          <p:spPr>
            <a:xfrm flipH="1">
              <a:off x="1098731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sp>
          <p:nvSpPr>
            <p:cNvPr id="54" name="椭圆 53"/>
            <p:cNvSpPr/>
            <p:nvPr/>
          </p:nvSpPr>
          <p:spPr>
            <a:xfrm flipH="1">
              <a:off x="1125655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sp>
          <p:nvSpPr>
            <p:cNvPr id="55" name="椭圆 54"/>
            <p:cNvSpPr/>
            <p:nvPr/>
          </p:nvSpPr>
          <p:spPr>
            <a:xfrm flipH="1">
              <a:off x="11535954" y="304800"/>
              <a:ext cx="81280" cy="81280"/>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Microsoft YaHei" panose="020B0503020204020204" pitchFamily="34" charset="-122"/>
                <a:cs typeface="+mn-cs"/>
              </a:endParaRPr>
            </a:p>
          </p:txBody>
        </p:sp>
      </p:grpSp>
      <p:sp>
        <p:nvSpPr>
          <p:cNvPr id="26" name="内容占位符 6"/>
          <p:cNvSpPr>
            <a:spLocks noGrp="1"/>
          </p:cNvSpPr>
          <p:nvPr/>
        </p:nvSpPr>
        <p:spPr>
          <a:xfrm>
            <a:off x="523173" y="215053"/>
            <a:ext cx="5249545" cy="7620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0" fontAlgn="base" latinLnBrk="0" hangingPunct="0">
              <a:lnSpc>
                <a:spcPct val="100000"/>
              </a:lnSpc>
              <a:spcBef>
                <a:spcPts val="1000"/>
              </a:spcBef>
              <a:spcAft>
                <a:spcPct val="0"/>
              </a:spcAft>
              <a:buClrTx/>
              <a:buSzTx/>
              <a:buFontTx/>
              <a:buNone/>
              <a:defRPr/>
            </a:pPr>
            <a:r>
              <a:rPr kumimoji="0" lang="zh-CN" altLang="en-US"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rPr>
              <a:t>這是一頁圖表頁，這裏輸入標題</a:t>
            </a:r>
            <a:endParaRPr kumimoji="0" lang="en-US" altLang="zh-CN" i="0" u="none" strike="noStrike" kern="1200" cap="none" spc="0" normalizeH="0" baseline="0" noProof="0" dirty="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28" name="文本框 27"/>
          <p:cNvSpPr txBox="1"/>
          <p:nvPr/>
        </p:nvSpPr>
        <p:spPr>
          <a:xfrm>
            <a:off x="540352" y="1172063"/>
            <a:ext cx="5263682" cy="1835150"/>
          </a:xfrm>
          <a:prstGeom prst="rect">
            <a:avLst/>
          </a:prstGeom>
          <a:noFill/>
        </p:spPr>
        <p:txBody>
          <a:bodyPr wrap="square" rtlCol="0">
            <a:spAutoFit/>
          </a:bodyPr>
          <a:lstStyle/>
          <a:p>
            <a:pPr marL="0" marR="0" lvl="0" indent="0" algn="just" defTabSz="914400" rtl="0" eaLnBrk="0" fontAlgn="base" latinLnBrk="0" hangingPunct="0">
              <a:lnSpc>
                <a:spcPts val="2600"/>
              </a:lnSpc>
              <a:spcBef>
                <a:spcPct val="0"/>
              </a:spcBef>
              <a:spcAft>
                <a:spcPts val="600"/>
              </a:spcAft>
              <a:buClrTx/>
              <a:buSzTx/>
              <a:buFontTx/>
              <a:buNone/>
              <a:defRPr/>
            </a:pPr>
            <a:r>
              <a:rPr kumimoji="0" lang="zh-CN" altLang="en-US" sz="1800" b="0" i="0" u="none" strike="noStrike" kern="1200" cap="none" spc="0" normalizeH="0" baseline="0" noProof="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這裏可以輸入你的內容，儘量不要改變字體顏色或者拉長文本框等改變範本的操作，可能會使你的內容看起來沒有那麼美觀。</a:t>
            </a:r>
            <a:endParaRPr kumimoji="0" lang="en-US" altLang="zh-CN" sz="1800" b="0" i="0" u="none" strike="noStrike" kern="1200" cap="none" spc="0" normalizeH="0" baseline="0" noProof="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algn="just">
              <a:lnSpc>
                <a:spcPts val="2600"/>
              </a:lnSpc>
              <a:spcAft>
                <a:spcPts val="600"/>
              </a:spcAft>
              <a:defRPr/>
            </a:pPr>
            <a:r>
              <a:rPr kumimoji="0" lang="zh-CN" altLang="en-US" sz="1800" b="0" i="0" u="none" strike="noStrike" kern="1200" cap="none" spc="0" normalizeH="0" baseline="0" noProof="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這裏可以輸入你的內容，儘量不要改變字體顏色或者拉長文本框等改變範本的操作。</a:t>
            </a:r>
            <a:endParaRPr kumimoji="0" lang="zh-CN" altLang="en-US" sz="1800" b="0" i="0" u="none" strike="noStrike" kern="1200" cap="none" spc="0" normalizeH="0" baseline="0" noProof="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43" name="直接连接符 42"/>
          <p:cNvCxnSpPr/>
          <p:nvPr/>
        </p:nvCxnSpPr>
        <p:spPr>
          <a:xfrm flipH="1" flipV="1">
            <a:off x="177400" y="756854"/>
            <a:ext cx="4687898" cy="5116"/>
          </a:xfrm>
          <a:prstGeom prst="line">
            <a:avLst/>
          </a:prstGeom>
          <a:ln w="1905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7338483" y="2168470"/>
            <a:ext cx="997797" cy="45719"/>
          </a:xfrm>
          <a:prstGeom prst="rect">
            <a:avLst/>
          </a:prstGeom>
          <a:solidFill>
            <a:srgbClr val="FFC000"/>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latin typeface="OPPOSans M" panose="00020600040101010101" pitchFamily="18" charset="-122"/>
              <a:ea typeface="OPPOSans M" panose="00020600040101010101" pitchFamily="18" charset="-122"/>
              <a:cs typeface="OPPOSans M" panose="00020600040101010101" pitchFamily="18" charset="-122"/>
            </a:endParaRPr>
          </a:p>
        </p:txBody>
      </p:sp>
      <p:sp>
        <p:nvSpPr>
          <p:cNvPr id="21" name="文本框 20"/>
          <p:cNvSpPr txBox="1"/>
          <p:nvPr/>
        </p:nvSpPr>
        <p:spPr>
          <a:xfrm>
            <a:off x="6096000" y="1174186"/>
            <a:ext cx="5516880" cy="1655445"/>
          </a:xfrm>
          <a:prstGeom prst="rect">
            <a:avLst/>
          </a:prstGeom>
          <a:noFill/>
        </p:spPr>
        <p:txBody>
          <a:bodyPr wrap="square">
            <a:spAutoFit/>
          </a:bodyPr>
          <a:lstStyle/>
          <a:p>
            <a:pPr algn="just">
              <a:lnSpc>
                <a:spcPts val="2600"/>
              </a:lnSpc>
              <a:spcAft>
                <a:spcPts val="600"/>
              </a:spcAft>
              <a:defRPr/>
            </a:pPr>
            <a:r>
              <a:rPr kumimoji="0" lang="zh-CN" altLang="en-US" sz="18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rPr>
              <a:t>數據展示可以用下劃線來進行突出顯示，</a:t>
            </a:r>
            <a:r>
              <a:rPr lang="zh-CN" altLang="en-US">
                <a:solidFill>
                  <a:srgbClr val="FFFFFF"/>
                </a:solidFill>
                <a:latin typeface="OPPOSans R" panose="00020600040101010101" pitchFamily="18" charset="-122"/>
                <a:ea typeface="OPPOSans R" panose="00020600040101010101" pitchFamily="18" charset="-122"/>
                <a:cs typeface="OPPOSans R" panose="00020600040101010101" pitchFamily="18" charset="-122"/>
              </a:rPr>
              <a:t>或者是對數據進行放大和形狀突出。這裏舉一個例子如下：</a:t>
            </a:r>
            <a:endParaRPr lang="en-US" altLang="zh-CN">
              <a:solidFill>
                <a:srgbClr val="FFFFFF"/>
              </a:solidFill>
              <a:latin typeface="OPPOSans R" panose="00020600040101010101" pitchFamily="18" charset="-122"/>
              <a:ea typeface="OPPOSans R" panose="00020600040101010101" pitchFamily="18" charset="-122"/>
              <a:cs typeface="OPPOSans R" panose="00020600040101010101" pitchFamily="18" charset="-122"/>
            </a:endParaRPr>
          </a:p>
          <a:p>
            <a:pPr marL="0" marR="0" lvl="0" indent="0" algn="just" defTabSz="914400" rtl="0" eaLnBrk="0" fontAlgn="base" latinLnBrk="0" hangingPunct="0">
              <a:lnSpc>
                <a:spcPts val="2600"/>
              </a:lnSpc>
              <a:spcBef>
                <a:spcPct val="0"/>
              </a:spcBef>
              <a:spcAft>
                <a:spcPts val="1200"/>
              </a:spcAft>
              <a:buClrTx/>
              <a:buSzTx/>
              <a:buFontTx/>
              <a:buNone/>
              <a:defRPr/>
            </a:pPr>
            <a:r>
              <a:rPr kumimoji="0" lang="zh-CN" altLang="en-US" sz="18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rPr>
              <a:t>市場規模達</a:t>
            </a:r>
            <a:r>
              <a:rPr kumimoji="0" lang="en-US" altLang="zh-CN" sz="200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rPr>
              <a:t>2.5</a:t>
            </a:r>
            <a:r>
              <a:rPr kumimoji="0" lang="zh-CN" altLang="en-US" sz="18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rPr>
              <a:t>萬億元。</a:t>
            </a:r>
            <a:endParaRPr kumimoji="0" lang="en-US" altLang="zh-CN" sz="18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0" marR="0" lvl="0" indent="0" algn="just" defTabSz="914400" rtl="0" eaLnBrk="0" fontAlgn="base" latinLnBrk="0" hangingPunct="0">
              <a:lnSpc>
                <a:spcPts val="26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rPr>
              <a:t>銷售主體占</a:t>
            </a:r>
            <a:endParaRPr kumimoji="0" lang="en-US" altLang="zh-CN" sz="1800" b="0" i="0" u="none" strike="noStrike" kern="120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aphicFrame>
        <p:nvGraphicFramePr>
          <p:cNvPr id="20" name="图表 19"/>
          <p:cNvGraphicFramePr/>
          <p:nvPr/>
        </p:nvGraphicFramePr>
        <p:xfrm>
          <a:off x="4552749" y="3002824"/>
          <a:ext cx="7406239" cy="3383264"/>
        </p:xfrm>
        <a:graphic>
          <a:graphicData uri="http://schemas.openxmlformats.org/drawingml/2006/chart">
            <c:chart xmlns:c="http://schemas.openxmlformats.org/drawingml/2006/chart" xmlns:r="http://schemas.openxmlformats.org/officeDocument/2006/relationships" r:id="rId1"/>
          </a:graphicData>
        </a:graphic>
      </p:graphicFrame>
      <p:sp>
        <p:nvSpPr>
          <p:cNvPr id="22" name="文本框 21"/>
          <p:cNvSpPr txBox="1"/>
          <p:nvPr/>
        </p:nvSpPr>
        <p:spPr>
          <a:xfrm>
            <a:off x="389422" y="4128652"/>
            <a:ext cx="4587721" cy="645160"/>
          </a:xfrm>
          <a:prstGeom prst="rect">
            <a:avLst/>
          </a:prstGeom>
          <a:noFill/>
        </p:spPr>
        <p:txBody>
          <a:bodyPr wrap="square">
            <a:spAutoFit/>
          </a:bodyPr>
          <a:lstStyle/>
          <a:p>
            <a:pPr rtl="0">
              <a:lnSpc>
                <a:spcPct val="150000"/>
              </a:lnSpc>
              <a:defRPr sz="2130" b="1" i="0" u="none" strike="noStrike" kern="1200" baseline="0">
                <a:solidFill>
                  <a:srgbClr val="014AE0"/>
                </a:solidFill>
                <a:latin typeface="+mn-lt"/>
                <a:ea typeface="+mn-ea"/>
                <a:cs typeface="+mn-cs"/>
              </a:defRPr>
            </a:pPr>
            <a:r>
              <a:rPr lang="zh-CN" altLang="en-US" sz="2400">
                <a:latin typeface="OPPOSans B" panose="00020600040101010101" pitchFamily="18" charset="-122"/>
                <a:ea typeface="OPPOSans B" panose="00020600040101010101" pitchFamily="18" charset="-122"/>
                <a:cs typeface="OPPOSans B" panose="00020600040101010101" pitchFamily="18" charset="-122"/>
              </a:rPr>
              <a:t>這裏可以輸入你的標題</a:t>
            </a:r>
            <a:endParaRPr lang="zh-CN" altLang="zh-CN" sz="2400">
              <a:latin typeface="OPPOSans B" panose="00020600040101010101" pitchFamily="18" charset="-122"/>
              <a:ea typeface="OPPOSans B" panose="00020600040101010101" pitchFamily="18" charset="-122"/>
              <a:cs typeface="OPPOSans B" panose="00020600040101010101" pitchFamily="18" charset="-122"/>
            </a:endParaRPr>
          </a:p>
        </p:txBody>
      </p:sp>
      <p:sp>
        <p:nvSpPr>
          <p:cNvPr id="24" name="文本框 23"/>
          <p:cNvSpPr txBox="1"/>
          <p:nvPr/>
        </p:nvSpPr>
        <p:spPr>
          <a:xfrm>
            <a:off x="603384" y="3597882"/>
            <a:ext cx="2725620" cy="1014730"/>
          </a:xfrm>
          <a:prstGeom prst="rect">
            <a:avLst/>
          </a:prstGeom>
          <a:noFill/>
        </p:spPr>
        <p:txBody>
          <a:bodyPr wrap="square">
            <a:spAutoFit/>
          </a:bodyPr>
          <a:lstStyle/>
          <a:p>
            <a:pPr rtl="0">
              <a:lnSpc>
                <a:spcPct val="150000"/>
              </a:lnSpc>
              <a:defRPr sz="2130" b="1" i="0" u="none" strike="noStrike" kern="1200" baseline="0">
                <a:solidFill>
                  <a:srgbClr val="014AE0"/>
                </a:solidFill>
                <a:latin typeface="+mn-lt"/>
                <a:ea typeface="+mn-ea"/>
                <a:cs typeface="+mn-cs"/>
              </a:defRPr>
            </a:pPr>
            <a:r>
              <a:rPr lang="en-US" altLang="zh-CN" sz="2000">
                <a:solidFill>
                  <a:schemeClr val="bg1"/>
                </a:solidFill>
                <a:latin typeface="D-DIN" panose="020B0504030202030204" pitchFamily="34" charset="0"/>
                <a:ea typeface="OPPOSans M" panose="00020600040101010101" pitchFamily="18" charset="-122"/>
                <a:cs typeface="OPPOSans M" panose="00020600040101010101" pitchFamily="18" charset="-122"/>
              </a:rPr>
              <a:t>20XX</a:t>
            </a:r>
            <a:r>
              <a:rPr lang="zh-CN" altLang="zh-CN" sz="2000">
                <a:solidFill>
                  <a:schemeClr val="bg1"/>
                </a:solidFill>
                <a:latin typeface="OPPOSans M" panose="00020600040101010101" pitchFamily="18" charset="-122"/>
                <a:ea typeface="OPPOSans M" panose="00020600040101010101" pitchFamily="18" charset="-122"/>
                <a:cs typeface="OPPOSans M" panose="00020600040101010101" pitchFamily="18" charset="-122"/>
              </a:rPr>
              <a:t>年</a:t>
            </a:r>
            <a:r>
              <a:rPr lang="en-US" altLang="zh-CN" sz="2000">
                <a:solidFill>
                  <a:schemeClr val="bg1"/>
                </a:solidFill>
                <a:latin typeface="OPPOSans M" panose="00020600040101010101" pitchFamily="18" charset="-122"/>
                <a:ea typeface="OPPOSans M" panose="00020600040101010101" pitchFamily="18" charset="-122"/>
                <a:cs typeface="OPPOSans M" panose="00020600040101010101" pitchFamily="18" charset="-122"/>
              </a:rPr>
              <a:t> —— </a:t>
            </a:r>
            <a:r>
              <a:rPr lang="en-US" altLang="zh-CN" sz="2000">
                <a:solidFill>
                  <a:schemeClr val="bg1"/>
                </a:solidFill>
                <a:latin typeface="D-DIN" panose="020B0504030202030204" pitchFamily="34" charset="0"/>
                <a:ea typeface="OPPOSans M" panose="00020600040101010101" pitchFamily="18" charset="-122"/>
                <a:cs typeface="OPPOSans M" panose="00020600040101010101" pitchFamily="18" charset="-122"/>
              </a:rPr>
              <a:t>20XX</a:t>
            </a:r>
            <a:r>
              <a:rPr lang="zh-CN" altLang="zh-CN" sz="2000">
                <a:solidFill>
                  <a:schemeClr val="bg1"/>
                </a:solidFill>
                <a:latin typeface="OPPOSans M" panose="00020600040101010101" pitchFamily="18" charset="-122"/>
                <a:ea typeface="OPPOSans M" panose="00020600040101010101" pitchFamily="18" charset="-122"/>
                <a:cs typeface="OPPOSans M" panose="00020600040101010101" pitchFamily="18" charset="-122"/>
              </a:rPr>
              <a:t>年</a:t>
            </a:r>
            <a:endParaRPr lang="en-US" altLang="zh-CN" sz="2000">
              <a:solidFill>
                <a:schemeClr val="bg1"/>
              </a:solidFill>
              <a:latin typeface="OPPOSans M" panose="00020600040101010101" pitchFamily="18" charset="-122"/>
              <a:ea typeface="OPPOSans M" panose="00020600040101010101" pitchFamily="18" charset="-122"/>
              <a:cs typeface="OPPOSans M" panose="00020600040101010101" pitchFamily="18" charset="-122"/>
            </a:endParaRPr>
          </a:p>
        </p:txBody>
      </p:sp>
      <p:sp>
        <p:nvSpPr>
          <p:cNvPr id="25" name="矩形 24"/>
          <p:cNvSpPr/>
          <p:nvPr/>
        </p:nvSpPr>
        <p:spPr>
          <a:xfrm>
            <a:off x="482600" y="3521510"/>
            <a:ext cx="2539733" cy="45719"/>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0" name="等腰三角形 9"/>
          <p:cNvSpPr/>
          <p:nvPr/>
        </p:nvSpPr>
        <p:spPr>
          <a:xfrm rot="5400000">
            <a:off x="1595841" y="4838299"/>
            <a:ext cx="224364" cy="193416"/>
          </a:xfrm>
          <a:prstGeom prst="triangl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17" name="文本框 116"/>
          <p:cNvSpPr txBox="1"/>
          <p:nvPr/>
        </p:nvSpPr>
        <p:spPr>
          <a:xfrm>
            <a:off x="377987" y="5246990"/>
            <a:ext cx="3990814" cy="546100"/>
          </a:xfrm>
          <a:prstGeom prst="rect">
            <a:avLst/>
          </a:prstGeom>
          <a:noFill/>
        </p:spPr>
        <p:txBody>
          <a:bodyPr wrap="square" lIns="73440" tIns="70920" rIns="73440" bIns="70920" rtlCol="0">
            <a:spAutoFit/>
          </a:bodyPr>
          <a:lstStyle/>
          <a:p>
            <a:pPr marL="0" marR="0" lvl="0" indent="0" defTabSz="914400" rtl="0" eaLnBrk="0" fontAlgn="base" latinLnBrk="0" hangingPunct="0">
              <a:lnSpc>
                <a:spcPct val="120000"/>
              </a:lnSpc>
              <a:spcBef>
                <a:spcPts val="300"/>
              </a:spcBef>
              <a:spcAft>
                <a:spcPts val="300"/>
              </a:spcAft>
              <a:buClrTx/>
              <a:buSzTx/>
              <a:buFontTx/>
              <a:buNone/>
              <a:defRPr/>
            </a:pPr>
            <a:r>
              <a:rPr lang="zh-CN" altLang="en-US" sz="1100">
                <a:solidFill>
                  <a:schemeClr val="bg2">
                    <a:lumMod val="25000"/>
                  </a:schemeClr>
                </a:solidFill>
                <a:latin typeface="OPPOSans R" panose="00020600040101010101" pitchFamily="18" charset="-122"/>
                <a:ea typeface="OPPOSans R" panose="00020600040101010101" pitchFamily="18" charset="-122"/>
                <a:cs typeface="OPPOSans R" panose="00020600040101010101" pitchFamily="18" charset="-122"/>
              </a:rPr>
              <a:t>這裏可以輸入你的圖表數據來源，並且這些數據都可以進行適當修改後進行靈活使用，希望能幫到你。</a:t>
            </a:r>
            <a:endParaRPr kumimoji="0" lang="zh-CN" altLang="en-US" sz="1100" b="0" i="0" u="none" strike="noStrike" kern="1200" cap="none" spc="0" normalizeH="0" baseline="0" noProof="0" dirty="0">
              <a:ln>
                <a:noFill/>
              </a:ln>
              <a:solidFill>
                <a:schemeClr val="bg2">
                  <a:lumMod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19" name="等腰三角形 118"/>
          <p:cNvSpPr/>
          <p:nvPr/>
        </p:nvSpPr>
        <p:spPr>
          <a:xfrm rot="5400000">
            <a:off x="1875241" y="4838299"/>
            <a:ext cx="224364" cy="193416"/>
          </a:xfrm>
          <a:prstGeom prst="triangle">
            <a:avLst/>
          </a:prstGeom>
          <a:solidFill>
            <a:schemeClr val="accent1">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20" name="等腰三角形 119"/>
          <p:cNvSpPr/>
          <p:nvPr/>
        </p:nvSpPr>
        <p:spPr>
          <a:xfrm rot="5400000">
            <a:off x="2159721" y="4838299"/>
            <a:ext cx="224364" cy="193416"/>
          </a:xfrm>
          <a:prstGeom prst="triangle">
            <a:avLst/>
          </a:prstGeom>
          <a:solidFill>
            <a:schemeClr val="accent1">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24" name="curve-arrow-pointing-left_21112"/>
          <p:cNvSpPr/>
          <p:nvPr/>
        </p:nvSpPr>
        <p:spPr>
          <a:xfrm rot="17862996" flipH="1">
            <a:off x="4559922" y="3084335"/>
            <a:ext cx="6318280" cy="5295698"/>
          </a:xfrm>
          <a:custGeom>
            <a:avLst/>
            <a:gdLst>
              <a:gd name="T0" fmla="*/ 237 w 810"/>
              <a:gd name="T1" fmla="*/ 533 h 680"/>
              <a:gd name="T2" fmla="*/ 237 w 810"/>
              <a:gd name="T3" fmla="*/ 680 h 680"/>
              <a:gd name="T4" fmla="*/ 0 w 810"/>
              <a:gd name="T5" fmla="*/ 443 h 680"/>
              <a:gd name="T6" fmla="*/ 237 w 810"/>
              <a:gd name="T7" fmla="*/ 206 h 680"/>
              <a:gd name="T8" fmla="*/ 237 w 810"/>
              <a:gd name="T9" fmla="*/ 355 h 680"/>
              <a:gd name="T10" fmla="*/ 797 w 810"/>
              <a:gd name="T11" fmla="*/ 0 h 680"/>
              <a:gd name="T12" fmla="*/ 810 w 810"/>
              <a:gd name="T13" fmla="*/ 89 h 680"/>
              <a:gd name="T14" fmla="*/ 237 w 810"/>
              <a:gd name="T15" fmla="*/ 533 h 6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0" h="680">
                <a:moveTo>
                  <a:pt x="237" y="533"/>
                </a:moveTo>
                <a:lnTo>
                  <a:pt x="237" y="680"/>
                </a:lnTo>
                <a:lnTo>
                  <a:pt x="0" y="443"/>
                </a:lnTo>
                <a:lnTo>
                  <a:pt x="237" y="206"/>
                </a:lnTo>
                <a:lnTo>
                  <a:pt x="237" y="355"/>
                </a:lnTo>
                <a:cubicBezTo>
                  <a:pt x="516" y="334"/>
                  <a:pt x="742" y="188"/>
                  <a:pt x="797" y="0"/>
                </a:cubicBezTo>
                <a:cubicBezTo>
                  <a:pt x="805" y="28"/>
                  <a:pt x="810" y="58"/>
                  <a:pt x="810" y="89"/>
                </a:cubicBezTo>
                <a:cubicBezTo>
                  <a:pt x="810" y="319"/>
                  <a:pt x="559" y="509"/>
                  <a:pt x="237" y="533"/>
                </a:cubicBezTo>
                <a:close/>
              </a:path>
            </a:pathLst>
          </a:cu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圆角 3"/>
          <p:cNvSpPr/>
          <p:nvPr/>
        </p:nvSpPr>
        <p:spPr>
          <a:xfrm>
            <a:off x="7468134" y="2406315"/>
            <a:ext cx="1156101" cy="365761"/>
          </a:xfrm>
          <a:prstGeom prst="roundRect">
            <a:avLst>
              <a:gd name="adj" fmla="val 13889"/>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sz="2200" b="1">
                <a:solidFill>
                  <a:schemeClr val="accent1"/>
                </a:solidFill>
                <a:latin typeface="D-DIN" panose="020B0504030202030204" pitchFamily="34" charset="0"/>
                <a:ea typeface="OPPOSans M" panose="00020600040101010101" pitchFamily="18" charset="-122"/>
                <a:cs typeface="OPPOSans M" panose="00020600040101010101" pitchFamily="18" charset="-122"/>
              </a:rPr>
              <a:t>14.8%</a:t>
            </a:r>
            <a:endParaRPr lang="zh-CN" altLang="en-US" sz="2200" b="1">
              <a:solidFill>
                <a:schemeClr val="accent1"/>
              </a:solidFill>
              <a:latin typeface="D-DIN" panose="020B0504030202030204" pitchFamily="34" charset="0"/>
              <a:ea typeface="OPPOSans M" panose="00020600040101010101" pitchFamily="18" charset="-122"/>
              <a:cs typeface="OPPOSans M" panose="00020600040101010101" pitchFamily="18" charset="-122"/>
            </a:endParaRPr>
          </a:p>
        </p:txBody>
      </p:sp>
      <p:sp>
        <p:nvSpPr>
          <p:cNvPr id="30" name="矩形: 圆角 29"/>
          <p:cNvSpPr/>
          <p:nvPr/>
        </p:nvSpPr>
        <p:spPr>
          <a:xfrm>
            <a:off x="8883047" y="2406315"/>
            <a:ext cx="1156101" cy="365761"/>
          </a:xfrm>
          <a:prstGeom prst="roundRect">
            <a:avLst>
              <a:gd name="adj" fmla="val 14255"/>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sz="2200" b="1">
                <a:solidFill>
                  <a:schemeClr val="accent1"/>
                </a:solidFill>
                <a:latin typeface="D-DIN" panose="020B0504030202030204" pitchFamily="34" charset="0"/>
                <a:ea typeface="OPPOSans M" panose="00020600040101010101" pitchFamily="18" charset="-122"/>
                <a:cs typeface="OPPOSans M" panose="00020600040101010101" pitchFamily="18" charset="-122"/>
              </a:rPr>
              <a:t>15.6%</a:t>
            </a:r>
            <a:endParaRPr lang="zh-CN" altLang="en-US" sz="2200" b="1">
              <a:solidFill>
                <a:schemeClr val="accent1"/>
              </a:solidFill>
              <a:latin typeface="D-DIN" panose="020B0504030202030204" pitchFamily="34" charset="0"/>
              <a:ea typeface="OPPOSans M" panose="00020600040101010101" pitchFamily="18" charset="-122"/>
              <a:cs typeface="OPPOSans M" panose="00020600040101010101" pitchFamily="18" charset="-122"/>
            </a:endParaRPr>
          </a:p>
        </p:txBody>
      </p:sp>
      <p:sp>
        <p:nvSpPr>
          <p:cNvPr id="31" name="矩形: 圆角 30"/>
          <p:cNvSpPr/>
          <p:nvPr/>
        </p:nvSpPr>
        <p:spPr>
          <a:xfrm>
            <a:off x="10297960" y="2406315"/>
            <a:ext cx="1156101" cy="365761"/>
          </a:xfrm>
          <a:prstGeom prst="roundRect">
            <a:avLst>
              <a:gd name="adj" fmla="val 14255"/>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sz="2200" b="1">
                <a:solidFill>
                  <a:schemeClr val="accent1"/>
                </a:solidFill>
                <a:latin typeface="D-DIN" panose="020B0504030202030204" pitchFamily="34" charset="0"/>
                <a:ea typeface="OPPOSans M" panose="00020600040101010101" pitchFamily="18" charset="-122"/>
                <a:cs typeface="OPPOSans M" panose="00020600040101010101" pitchFamily="18" charset="-122"/>
              </a:rPr>
              <a:t>19.2%</a:t>
            </a:r>
            <a:endParaRPr lang="zh-CN" altLang="en-US" sz="2200" b="1">
              <a:solidFill>
                <a:schemeClr val="accent1"/>
              </a:solidFill>
              <a:latin typeface="D-DIN" panose="020B0504030202030204" pitchFamily="34" charset="0"/>
              <a:ea typeface="OPPOSans M" panose="00020600040101010101" pitchFamily="18" charset="-122"/>
              <a:cs typeface="OPPOSans M" panose="00020600040101010101" pitchFamily="18" charset="-122"/>
            </a:endParaRPr>
          </a:p>
        </p:txBody>
      </p:sp>
      <p:sp>
        <p:nvSpPr>
          <p:cNvPr id="7" name="矩形 6"/>
          <p:cNvSpPr/>
          <p:nvPr/>
        </p:nvSpPr>
        <p:spPr>
          <a:xfrm>
            <a:off x="482600" y="266700"/>
            <a:ext cx="80433" cy="3683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cxnSp>
        <p:nvCxnSpPr>
          <p:cNvPr id="9" name="直接连接符 8"/>
          <p:cNvCxnSpPr/>
          <p:nvPr/>
        </p:nvCxnSpPr>
        <p:spPr>
          <a:xfrm>
            <a:off x="5955632" y="1335507"/>
            <a:ext cx="0" cy="152801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1" name="curve-arrow-pointing-left_21112"/>
          <p:cNvSpPr/>
          <p:nvPr/>
        </p:nvSpPr>
        <p:spPr>
          <a:xfrm rot="18860218" flipH="1">
            <a:off x="-233973" y="5270804"/>
            <a:ext cx="2510104" cy="2103856"/>
          </a:xfrm>
          <a:custGeom>
            <a:avLst/>
            <a:gdLst>
              <a:gd name="T0" fmla="*/ 237 w 810"/>
              <a:gd name="T1" fmla="*/ 533 h 680"/>
              <a:gd name="T2" fmla="*/ 237 w 810"/>
              <a:gd name="T3" fmla="*/ 680 h 680"/>
              <a:gd name="T4" fmla="*/ 0 w 810"/>
              <a:gd name="T5" fmla="*/ 443 h 680"/>
              <a:gd name="T6" fmla="*/ 237 w 810"/>
              <a:gd name="T7" fmla="*/ 206 h 680"/>
              <a:gd name="T8" fmla="*/ 237 w 810"/>
              <a:gd name="T9" fmla="*/ 355 h 680"/>
              <a:gd name="T10" fmla="*/ 797 w 810"/>
              <a:gd name="T11" fmla="*/ 0 h 680"/>
              <a:gd name="T12" fmla="*/ 810 w 810"/>
              <a:gd name="T13" fmla="*/ 89 h 680"/>
              <a:gd name="T14" fmla="*/ 237 w 810"/>
              <a:gd name="T15" fmla="*/ 533 h 6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0" h="680">
                <a:moveTo>
                  <a:pt x="237" y="533"/>
                </a:moveTo>
                <a:lnTo>
                  <a:pt x="237" y="680"/>
                </a:lnTo>
                <a:lnTo>
                  <a:pt x="0" y="443"/>
                </a:lnTo>
                <a:lnTo>
                  <a:pt x="237" y="206"/>
                </a:lnTo>
                <a:lnTo>
                  <a:pt x="237" y="355"/>
                </a:lnTo>
                <a:cubicBezTo>
                  <a:pt x="516" y="334"/>
                  <a:pt x="742" y="188"/>
                  <a:pt x="797" y="0"/>
                </a:cubicBezTo>
                <a:cubicBezTo>
                  <a:pt x="805" y="28"/>
                  <a:pt x="810" y="58"/>
                  <a:pt x="810" y="89"/>
                </a:cubicBezTo>
                <a:cubicBezTo>
                  <a:pt x="810" y="319"/>
                  <a:pt x="559" y="509"/>
                  <a:pt x="237" y="533"/>
                </a:cubicBezTo>
                <a:close/>
              </a:path>
            </a:pathLst>
          </a:cu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urve-arrow-pointing-left_21112"/>
          <p:cNvSpPr/>
          <p:nvPr/>
        </p:nvSpPr>
        <p:spPr>
          <a:xfrm rot="17862996" flipH="1">
            <a:off x="1503727" y="3584926"/>
            <a:ext cx="4978308" cy="4172594"/>
          </a:xfrm>
          <a:custGeom>
            <a:avLst/>
            <a:gdLst>
              <a:gd name="T0" fmla="*/ 237 w 810"/>
              <a:gd name="T1" fmla="*/ 533 h 680"/>
              <a:gd name="T2" fmla="*/ 237 w 810"/>
              <a:gd name="T3" fmla="*/ 680 h 680"/>
              <a:gd name="T4" fmla="*/ 0 w 810"/>
              <a:gd name="T5" fmla="*/ 443 h 680"/>
              <a:gd name="T6" fmla="*/ 237 w 810"/>
              <a:gd name="T7" fmla="*/ 206 h 680"/>
              <a:gd name="T8" fmla="*/ 237 w 810"/>
              <a:gd name="T9" fmla="*/ 355 h 680"/>
              <a:gd name="T10" fmla="*/ 797 w 810"/>
              <a:gd name="T11" fmla="*/ 0 h 680"/>
              <a:gd name="T12" fmla="*/ 810 w 810"/>
              <a:gd name="T13" fmla="*/ 89 h 680"/>
              <a:gd name="T14" fmla="*/ 237 w 810"/>
              <a:gd name="T15" fmla="*/ 533 h 6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0" h="680">
                <a:moveTo>
                  <a:pt x="237" y="533"/>
                </a:moveTo>
                <a:lnTo>
                  <a:pt x="237" y="680"/>
                </a:lnTo>
                <a:lnTo>
                  <a:pt x="0" y="443"/>
                </a:lnTo>
                <a:lnTo>
                  <a:pt x="237" y="206"/>
                </a:lnTo>
                <a:lnTo>
                  <a:pt x="237" y="355"/>
                </a:lnTo>
                <a:cubicBezTo>
                  <a:pt x="516" y="334"/>
                  <a:pt x="742" y="188"/>
                  <a:pt x="797" y="0"/>
                </a:cubicBezTo>
                <a:cubicBezTo>
                  <a:pt x="805" y="28"/>
                  <a:pt x="810" y="58"/>
                  <a:pt x="810" y="89"/>
                </a:cubicBezTo>
                <a:cubicBezTo>
                  <a:pt x="810" y="319"/>
                  <a:pt x="559" y="509"/>
                  <a:pt x="237" y="533"/>
                </a:cubicBezTo>
                <a:close/>
              </a:path>
            </a:pathLst>
          </a:cu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286500" y="1530417"/>
            <a:ext cx="5410200" cy="322446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pic>
        <p:nvPicPr>
          <p:cNvPr id="6" name="图片 5" descr="高楼大夏&#10;&#10;描述已自动生成"/>
          <p:cNvPicPr>
            <a:picLocks noChangeAspect="1"/>
          </p:cNvPicPr>
          <p:nvPr/>
        </p:nvPicPr>
        <p:blipFill rotWithShape="1">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l="210" t="10349" r="798" b="49704"/>
          <a:stretch>
            <a:fillRect/>
          </a:stretch>
        </p:blipFill>
        <p:spPr>
          <a:xfrm>
            <a:off x="6067766" y="1663440"/>
            <a:ext cx="5464570" cy="3302259"/>
          </a:xfrm>
          <a:prstGeom prst="rect">
            <a:avLst/>
          </a:prstGeom>
          <a:ln>
            <a:solidFill>
              <a:schemeClr val="bg1"/>
            </a:solidFill>
          </a:ln>
        </p:spPr>
      </p:pic>
      <p:sp>
        <p:nvSpPr>
          <p:cNvPr id="8" name="矩形 7"/>
          <p:cNvSpPr/>
          <p:nvPr/>
        </p:nvSpPr>
        <p:spPr>
          <a:xfrm>
            <a:off x="6356350" y="4602547"/>
            <a:ext cx="444500" cy="760396"/>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1" name="文本框 10"/>
          <p:cNvSpPr txBox="1"/>
          <p:nvPr/>
        </p:nvSpPr>
        <p:spPr>
          <a:xfrm>
            <a:off x="482600" y="1245690"/>
            <a:ext cx="5334000" cy="1987550"/>
          </a:xfrm>
          <a:prstGeom prst="rect">
            <a:avLst/>
          </a:prstGeom>
          <a:noFill/>
        </p:spPr>
        <p:txBody>
          <a:bodyPr wrap="square" lIns="73440" tIns="70920" rIns="73440" bIns="70920" rtlCol="0">
            <a:spAutoFit/>
          </a:bodyPr>
          <a:lstStyle/>
          <a:p>
            <a:pPr>
              <a:spcBef>
                <a:spcPts val="300"/>
              </a:spcBef>
              <a:spcAft>
                <a:spcPts val="300"/>
              </a:spcAft>
            </a:pPr>
            <a:r>
              <a:rPr lang="zh-CN" altLang="en-US" sz="6000">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你可以在這裏輸入大標題</a:t>
            </a:r>
            <a:endParaRPr lang="zh-CN" altLang="en-US" sz="6000">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2" name="文本框 11"/>
          <p:cNvSpPr txBox="1"/>
          <p:nvPr/>
        </p:nvSpPr>
        <p:spPr>
          <a:xfrm>
            <a:off x="482600" y="3265752"/>
            <a:ext cx="4699000" cy="730885"/>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這裏可以寫一些描述性內容，來解釋你的大標題或者圖片內容，儘量不要改變字型大小以及間距。</a:t>
            </a:r>
            <a:endPar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3" name="矩形 12"/>
          <p:cNvSpPr/>
          <p:nvPr/>
        </p:nvSpPr>
        <p:spPr>
          <a:xfrm>
            <a:off x="584200" y="3222236"/>
            <a:ext cx="3608137" cy="45719"/>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grpSp>
        <p:nvGrpSpPr>
          <p:cNvPr id="32" name="组合 31"/>
          <p:cNvGrpSpPr/>
          <p:nvPr/>
        </p:nvGrpSpPr>
        <p:grpSpPr>
          <a:xfrm>
            <a:off x="495300" y="4096886"/>
            <a:ext cx="4281906" cy="1125487"/>
            <a:chOff x="482600" y="4071486"/>
            <a:chExt cx="4281906" cy="1125487"/>
          </a:xfrm>
        </p:grpSpPr>
        <p:grpSp>
          <p:nvGrpSpPr>
            <p:cNvPr id="26" name="组合 25"/>
            <p:cNvGrpSpPr/>
            <p:nvPr/>
          </p:nvGrpSpPr>
          <p:grpSpPr>
            <a:xfrm>
              <a:off x="482600" y="4071486"/>
              <a:ext cx="1115194" cy="1125487"/>
              <a:chOff x="482600" y="4071486"/>
              <a:chExt cx="1115194" cy="1125487"/>
            </a:xfrm>
          </p:grpSpPr>
          <p:sp>
            <p:nvSpPr>
              <p:cNvPr id="14" name="矩形: 圆角 13"/>
              <p:cNvSpPr/>
              <p:nvPr/>
            </p:nvSpPr>
            <p:spPr>
              <a:xfrm>
                <a:off x="482600" y="4071486"/>
                <a:ext cx="1115194" cy="1125487"/>
              </a:xfrm>
              <a:prstGeom prst="roundRect">
                <a:avLst>
                  <a:gd name="adj" fmla="val 5000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latin typeface="OPPOSans R" panose="00020600040101010101" pitchFamily="18" charset="-122"/>
                  <a:ea typeface="OPPOSans R" panose="00020600040101010101" pitchFamily="18" charset="-122"/>
                  <a:cs typeface="OPPOSans R" panose="00020600040101010101" pitchFamily="18" charset="-122"/>
                </a:endParaRPr>
              </a:p>
            </p:txBody>
          </p:sp>
          <p:sp>
            <p:nvSpPr>
              <p:cNvPr id="17" name="文本框 16"/>
              <p:cNvSpPr txBox="1"/>
              <p:nvPr/>
            </p:nvSpPr>
            <p:spPr>
              <a:xfrm>
                <a:off x="564920" y="4196615"/>
                <a:ext cx="958850" cy="807720"/>
              </a:xfrm>
              <a:prstGeom prst="rect">
                <a:avLst/>
              </a:prstGeom>
              <a:noFill/>
            </p:spPr>
            <p:txBody>
              <a:bodyPr wrap="none" lIns="73440" tIns="70920" rIns="73440" bIns="70920" rtlCol="0">
                <a:spAutoFit/>
              </a:bodyPr>
              <a:lstStyle/>
              <a:p>
                <a:pPr algn="ctr">
                  <a:lnSpc>
                    <a:spcPct val="120000"/>
                  </a:lnSpc>
                  <a:spcBef>
                    <a:spcPts val="300"/>
                  </a:spcBef>
                  <a:spcAft>
                    <a:spcPts val="300"/>
                  </a:spcAft>
                </a:pPr>
                <a:r>
                  <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01</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ctr">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取得成果</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19" name="直接连接符 18"/>
              <p:cNvCxnSpPr/>
              <p:nvPr/>
            </p:nvCxnSpPr>
            <p:spPr>
              <a:xfrm>
                <a:off x="851869" y="4591251"/>
                <a:ext cx="354631"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2065956" y="4071486"/>
              <a:ext cx="1115194" cy="1125487"/>
              <a:chOff x="2051518" y="4071486"/>
              <a:chExt cx="1115194" cy="1125487"/>
            </a:xfrm>
          </p:grpSpPr>
          <p:sp>
            <p:nvSpPr>
              <p:cNvPr id="15" name="矩形: 圆角 14"/>
              <p:cNvSpPr/>
              <p:nvPr/>
            </p:nvSpPr>
            <p:spPr>
              <a:xfrm>
                <a:off x="2051518" y="4071486"/>
                <a:ext cx="1115194" cy="1125487"/>
              </a:xfrm>
              <a:prstGeom prst="roundRect">
                <a:avLst>
                  <a:gd name="adj" fmla="val 5000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latin typeface="OPPOSans R" panose="00020600040101010101" pitchFamily="18" charset="-122"/>
                  <a:ea typeface="OPPOSans R" panose="00020600040101010101" pitchFamily="18" charset="-122"/>
                  <a:cs typeface="OPPOSans R" panose="00020600040101010101" pitchFamily="18" charset="-122"/>
                </a:endParaRPr>
              </a:p>
            </p:txBody>
          </p:sp>
          <p:sp>
            <p:nvSpPr>
              <p:cNvPr id="22" name="文本框 21"/>
              <p:cNvSpPr txBox="1"/>
              <p:nvPr/>
            </p:nvSpPr>
            <p:spPr>
              <a:xfrm>
                <a:off x="2165120" y="4196615"/>
                <a:ext cx="958850" cy="807720"/>
              </a:xfrm>
              <a:prstGeom prst="rect">
                <a:avLst/>
              </a:prstGeom>
              <a:noFill/>
            </p:spPr>
            <p:txBody>
              <a:bodyPr wrap="none" lIns="73440" tIns="70920" rIns="73440" bIns="70920" rtlCol="0">
                <a:spAutoFit/>
              </a:bodyPr>
              <a:lstStyle/>
              <a:p>
                <a:pPr algn="ctr">
                  <a:lnSpc>
                    <a:spcPct val="120000"/>
                  </a:lnSpc>
                  <a:spcBef>
                    <a:spcPts val="300"/>
                  </a:spcBef>
                  <a:spcAft>
                    <a:spcPts val="300"/>
                  </a:spcAft>
                </a:pPr>
                <a:r>
                  <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02</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ctr">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取得成果</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23" name="直接连接符 22"/>
              <p:cNvCxnSpPr/>
              <p:nvPr/>
            </p:nvCxnSpPr>
            <p:spPr>
              <a:xfrm>
                <a:off x="2452069" y="4591251"/>
                <a:ext cx="354631"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3649312" y="4071486"/>
              <a:ext cx="1115194" cy="1125487"/>
              <a:chOff x="3649312" y="4071486"/>
              <a:chExt cx="1115194" cy="1125487"/>
            </a:xfrm>
          </p:grpSpPr>
          <p:sp>
            <p:nvSpPr>
              <p:cNvPr id="16" name="矩形: 圆角 15"/>
              <p:cNvSpPr/>
              <p:nvPr/>
            </p:nvSpPr>
            <p:spPr>
              <a:xfrm>
                <a:off x="3649312" y="4071486"/>
                <a:ext cx="1115194" cy="1125487"/>
              </a:xfrm>
              <a:prstGeom prst="roundRect">
                <a:avLst>
                  <a:gd name="adj" fmla="val 5000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latin typeface="OPPOSans R" panose="00020600040101010101" pitchFamily="18" charset="-122"/>
                  <a:ea typeface="OPPOSans R" panose="00020600040101010101" pitchFamily="18" charset="-122"/>
                  <a:cs typeface="OPPOSans R" panose="00020600040101010101" pitchFamily="18" charset="-122"/>
                </a:endParaRPr>
              </a:p>
            </p:txBody>
          </p:sp>
          <p:sp>
            <p:nvSpPr>
              <p:cNvPr id="24" name="文本框 23"/>
              <p:cNvSpPr txBox="1"/>
              <p:nvPr/>
            </p:nvSpPr>
            <p:spPr>
              <a:xfrm>
                <a:off x="3739920" y="4196615"/>
                <a:ext cx="958850" cy="807720"/>
              </a:xfrm>
              <a:prstGeom prst="rect">
                <a:avLst/>
              </a:prstGeom>
              <a:noFill/>
            </p:spPr>
            <p:txBody>
              <a:bodyPr wrap="none" lIns="73440" tIns="70920" rIns="73440" bIns="70920" rtlCol="0">
                <a:spAutoFit/>
              </a:bodyPr>
              <a:lstStyle/>
              <a:p>
                <a:pPr algn="ctr">
                  <a:lnSpc>
                    <a:spcPct val="120000"/>
                  </a:lnSpc>
                  <a:spcBef>
                    <a:spcPts val="300"/>
                  </a:spcBef>
                  <a:spcAft>
                    <a:spcPts val="300"/>
                  </a:spcAft>
                </a:pPr>
                <a:r>
                  <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03</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ctr">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取得成果</a:t>
                </a:r>
                <a:endParaRPr lang="en-US" altLang="zh-CN"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25" name="直接连接符 24"/>
              <p:cNvCxnSpPr/>
              <p:nvPr/>
            </p:nvCxnSpPr>
            <p:spPr>
              <a:xfrm>
                <a:off x="4026869" y="4591251"/>
                <a:ext cx="354631"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30" name="等腰三角形 29"/>
            <p:cNvSpPr/>
            <p:nvPr/>
          </p:nvSpPr>
          <p:spPr>
            <a:xfrm flipV="1">
              <a:off x="2622333" y="4558656"/>
              <a:ext cx="71655" cy="67318"/>
            </a:xfrm>
            <a:prstGeom prst="triangl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latin typeface="OPPOSans R" panose="00020600040101010101" pitchFamily="18" charset="-122"/>
                <a:ea typeface="OPPOSans R" panose="00020600040101010101" pitchFamily="18" charset="-122"/>
                <a:cs typeface="OPPOSans R" panose="00020600040101010101" pitchFamily="18" charset="-122"/>
              </a:endParaRPr>
            </a:p>
          </p:txBody>
        </p:sp>
      </p:grpSp>
      <p:sp>
        <p:nvSpPr>
          <p:cNvPr id="33" name="等腰三角形 32"/>
          <p:cNvSpPr/>
          <p:nvPr/>
        </p:nvSpPr>
        <p:spPr>
          <a:xfrm flipV="1">
            <a:off x="4193958" y="4587231"/>
            <a:ext cx="71655" cy="67318"/>
          </a:xfrm>
          <a:prstGeom prst="triangl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34" name="等腰三角形 33"/>
          <p:cNvSpPr/>
          <p:nvPr/>
        </p:nvSpPr>
        <p:spPr>
          <a:xfrm flipV="1">
            <a:off x="1018958" y="4580881"/>
            <a:ext cx="71655" cy="67318"/>
          </a:xfrm>
          <a:prstGeom prst="triangl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cxnSp>
        <p:nvCxnSpPr>
          <p:cNvPr id="37" name="直接连接符 36"/>
          <p:cNvCxnSpPr>
            <a:stCxn id="14" idx="3"/>
            <a:endCxn id="15" idx="1"/>
          </p:cNvCxnSpPr>
          <p:nvPr/>
        </p:nvCxnSpPr>
        <p:spPr>
          <a:xfrm>
            <a:off x="1610494" y="4659630"/>
            <a:ext cx="46816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15" idx="3"/>
            <a:endCxn id="16" idx="1"/>
          </p:cNvCxnSpPr>
          <p:nvPr/>
        </p:nvCxnSpPr>
        <p:spPr>
          <a:xfrm>
            <a:off x="3193850" y="4659630"/>
            <a:ext cx="46816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092200"/>
            <a:ext cx="12192000" cy="14224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5" name="矩形 4"/>
          <p:cNvSpPr/>
          <p:nvPr/>
        </p:nvSpPr>
        <p:spPr>
          <a:xfrm>
            <a:off x="4216400" y="3086100"/>
            <a:ext cx="7480300" cy="2895600"/>
          </a:xfrm>
          <a:prstGeom prst="rect">
            <a:avLst/>
          </a:prstGeom>
          <a:noFill/>
          <a:ln w="0">
            <a:solidFill>
              <a:srgbClr val="014AE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7" name="文本框 6"/>
          <p:cNvSpPr txBox="1"/>
          <p:nvPr/>
        </p:nvSpPr>
        <p:spPr>
          <a:xfrm>
            <a:off x="6111023" y="4211053"/>
            <a:ext cx="2990850" cy="43561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這裏可以放大段文字來進行闡述</a:t>
            </a:r>
            <a:endParaRPr lang="zh-CN" altLang="en-US" sz="16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pic>
        <p:nvPicPr>
          <p:cNvPr id="9" name="图片 8" descr="桌子上放着笔记本电脑&#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1264" r="34513"/>
          <a:stretch>
            <a:fillRect/>
          </a:stretch>
        </p:blipFill>
        <p:spPr>
          <a:xfrm>
            <a:off x="482600" y="1676400"/>
            <a:ext cx="3263900" cy="4318000"/>
          </a:xfrm>
          <a:prstGeom prst="rect">
            <a:avLst/>
          </a:prstGeom>
        </p:spPr>
      </p:pic>
      <p:sp>
        <p:nvSpPr>
          <p:cNvPr id="6" name="矩形 5"/>
          <p:cNvSpPr/>
          <p:nvPr/>
        </p:nvSpPr>
        <p:spPr>
          <a:xfrm>
            <a:off x="0" y="5209006"/>
            <a:ext cx="2370221" cy="36094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zh-CN" altLang="en-US" sz="1600">
                <a:solidFill>
                  <a:schemeClr val="bg1"/>
                </a:solidFill>
                <a:latin typeface="OPPOSans R" panose="00020600040101010101" pitchFamily="18" charset="-122"/>
                <a:ea typeface="OPPOSans R" panose="00020600040101010101" pitchFamily="18" charset="-122"/>
                <a:cs typeface="OPPOSans R" panose="00020600040101010101" pitchFamily="18" charset="-122"/>
              </a:rPr>
              <a:t>簡單解釋下圖片內容</a:t>
            </a:r>
            <a:endParaRPr lang="zh-CN" altLang="en-US" sz="160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1" name="矩形 10"/>
          <p:cNvSpPr/>
          <p:nvPr/>
        </p:nvSpPr>
        <p:spPr>
          <a:xfrm>
            <a:off x="4102100" y="2959100"/>
            <a:ext cx="7480300" cy="2895600"/>
          </a:xfrm>
          <a:prstGeom prst="rect">
            <a:avLst/>
          </a:prstGeom>
          <a:noFill/>
          <a:ln w="0">
            <a:solidFill>
              <a:srgbClr val="014AE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2" name="内容占位符 6"/>
          <p:cNvSpPr>
            <a:spLocks noGrp="1"/>
          </p:cNvSpPr>
          <p:nvPr/>
        </p:nvSpPr>
        <p:spPr>
          <a:xfrm>
            <a:off x="523173" y="215053"/>
            <a:ext cx="5249545" cy="7620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0" fontAlgn="base" latinLnBrk="0" hangingPunct="0">
              <a:lnSpc>
                <a:spcPct val="100000"/>
              </a:lnSpc>
              <a:spcBef>
                <a:spcPts val="1000"/>
              </a:spcBef>
              <a:spcAft>
                <a:spcPct val="0"/>
              </a:spcAft>
              <a:buClrTx/>
              <a:buSzTx/>
              <a:buFontTx/>
              <a:buNone/>
              <a:defRPr/>
            </a:pPr>
            <a:r>
              <a:rPr kumimoji="0" lang="zh-CN" altLang="en-US"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rPr>
              <a:t>這是一頁內容頁，這裏輸入標題</a:t>
            </a:r>
            <a:endParaRPr kumimoji="0" lang="en-US" altLang="zh-CN" i="0" u="none" strike="noStrike" kern="1200" cap="none" spc="0" normalizeH="0" baseline="0" noProof="0" dirty="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82600" y="5065295"/>
            <a:ext cx="11214100" cy="830179"/>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4" name="内容占位符 6"/>
          <p:cNvSpPr>
            <a:spLocks noGrp="1"/>
          </p:cNvSpPr>
          <p:nvPr/>
        </p:nvSpPr>
        <p:spPr>
          <a:xfrm>
            <a:off x="523173" y="215053"/>
            <a:ext cx="5249545" cy="7620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0" fontAlgn="base" latinLnBrk="0" hangingPunct="0">
              <a:lnSpc>
                <a:spcPct val="100000"/>
              </a:lnSpc>
              <a:spcBef>
                <a:spcPts val="1000"/>
              </a:spcBef>
              <a:spcAft>
                <a:spcPct val="0"/>
              </a:spcAft>
              <a:buClrTx/>
              <a:buSzTx/>
              <a:buFontTx/>
              <a:buNone/>
              <a:defRPr/>
            </a:pPr>
            <a:r>
              <a:rPr kumimoji="0" lang="zh-CN" altLang="en-US"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rPr>
              <a:t>這是一頁內容頁，這裏輸入標題</a:t>
            </a:r>
            <a:endParaRPr kumimoji="0" lang="en-US" altLang="zh-CN" i="0" u="none" strike="noStrike" kern="1200" cap="none" spc="0" normalizeH="0" baseline="0" noProof="0" dirty="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5" name="矩形 4"/>
          <p:cNvSpPr>
            <a:spLocks noChangeAspect="1"/>
          </p:cNvSpPr>
          <p:nvPr/>
        </p:nvSpPr>
        <p:spPr>
          <a:xfrm>
            <a:off x="7038474" y="1075940"/>
            <a:ext cx="3681663" cy="4997333"/>
          </a:xfrm>
          <a:prstGeom prst="rect">
            <a:avLst/>
          </a:prstGeom>
          <a:blipFill dpi="0" rotWithShape="1">
            <a:blip r:embed="rId1"/>
            <a:srcRect/>
            <a:stretch>
              <a:fillRect l="-38037" r="-105315" b="-19522"/>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7" name="矩形 6"/>
          <p:cNvSpPr/>
          <p:nvPr/>
        </p:nvSpPr>
        <p:spPr>
          <a:xfrm>
            <a:off x="9938084" y="889000"/>
            <a:ext cx="372980" cy="626979"/>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8" name="矩形 7"/>
          <p:cNvSpPr/>
          <p:nvPr/>
        </p:nvSpPr>
        <p:spPr>
          <a:xfrm>
            <a:off x="482600" y="1407695"/>
            <a:ext cx="6555874" cy="3645568"/>
          </a:xfrm>
          <a:prstGeom prst="rect">
            <a:avLst/>
          </a:prstGeom>
          <a:solidFill>
            <a:schemeClr val="accent2">
              <a:alpha val="9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9" name="矩形 8"/>
          <p:cNvSpPr/>
          <p:nvPr/>
        </p:nvSpPr>
        <p:spPr>
          <a:xfrm>
            <a:off x="904776" y="1780674"/>
            <a:ext cx="500512" cy="469079"/>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sz="2800">
                <a:latin typeface="D-DIN" panose="020B0504030202030204" pitchFamily="34" charset="0"/>
              </a:rPr>
              <a:t>01</a:t>
            </a:r>
            <a:endParaRPr lang="zh-CN" altLang="en-US" sz="2800">
              <a:latin typeface="D-DIN" panose="020B0504030202030204" pitchFamily="34" charset="0"/>
            </a:endParaRPr>
          </a:p>
        </p:txBody>
      </p:sp>
      <p:sp>
        <p:nvSpPr>
          <p:cNvPr id="11" name="文本框 10"/>
          <p:cNvSpPr txBox="1"/>
          <p:nvPr/>
        </p:nvSpPr>
        <p:spPr>
          <a:xfrm>
            <a:off x="1479856" y="1674796"/>
            <a:ext cx="1670050" cy="95631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0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rPr>
              <a:t>這裏是小標題</a:t>
            </a:r>
            <a:endParaRPr lang="en-US" altLang="zh-CN" sz="20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endParaRPr>
          </a:p>
          <a:p>
            <a:pPr algn="just">
              <a:lnSpc>
                <a:spcPct val="120000"/>
              </a:lnSpc>
              <a:spcBef>
                <a:spcPts val="300"/>
              </a:spcBef>
              <a:spcAft>
                <a:spcPts val="300"/>
              </a:spcAft>
            </a:pPr>
            <a:endParaRPr lang="zh-CN" altLang="en-US" sz="20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2" name="文本框 11"/>
          <p:cNvSpPr txBox="1"/>
          <p:nvPr/>
        </p:nvSpPr>
        <p:spPr>
          <a:xfrm>
            <a:off x="1486395" y="2062141"/>
            <a:ext cx="4609605" cy="1250950"/>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4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這裏是正文內容，請闡述你的第一點內容，這裏是正文內容，請闡述你的第一點內容，這裏是正文內容，請闡述你的第一點內容</a:t>
            </a:r>
            <a:endParaRPr lang="zh-CN" altLang="en-US" sz="14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endParaRPr lang="zh-CN" altLang="en-US" sz="14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3" name="矩形 12"/>
          <p:cNvSpPr/>
          <p:nvPr/>
        </p:nvSpPr>
        <p:spPr>
          <a:xfrm>
            <a:off x="904775" y="3224463"/>
            <a:ext cx="539013" cy="469079"/>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r>
              <a:rPr lang="en-US" altLang="zh-CN" sz="2800">
                <a:latin typeface="D-DIN" panose="020B0504030202030204" pitchFamily="34" charset="0"/>
              </a:rPr>
              <a:t>02</a:t>
            </a:r>
            <a:endParaRPr lang="zh-CN" altLang="en-US" sz="2800">
              <a:latin typeface="D-DIN" panose="020B0504030202030204" pitchFamily="34" charset="0"/>
            </a:endParaRPr>
          </a:p>
        </p:txBody>
      </p:sp>
      <p:sp>
        <p:nvSpPr>
          <p:cNvPr id="14" name="文本框 13"/>
          <p:cNvSpPr txBox="1"/>
          <p:nvPr/>
        </p:nvSpPr>
        <p:spPr>
          <a:xfrm>
            <a:off x="1479856" y="3118585"/>
            <a:ext cx="1670050" cy="95631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20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rPr>
              <a:t>這裏是小標題</a:t>
            </a:r>
            <a:endParaRPr lang="en-US" altLang="zh-CN" sz="20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endParaRPr>
          </a:p>
          <a:p>
            <a:pPr algn="just">
              <a:lnSpc>
                <a:spcPct val="120000"/>
              </a:lnSpc>
              <a:spcBef>
                <a:spcPts val="300"/>
              </a:spcBef>
              <a:spcAft>
                <a:spcPts val="300"/>
              </a:spcAft>
            </a:pPr>
            <a:endParaRPr lang="zh-CN" altLang="en-US" sz="200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5" name="文本框 14"/>
          <p:cNvSpPr txBox="1"/>
          <p:nvPr/>
        </p:nvSpPr>
        <p:spPr>
          <a:xfrm>
            <a:off x="1486395" y="3505930"/>
            <a:ext cx="4609605" cy="1250950"/>
          </a:xfrm>
          <a:prstGeom prst="rect">
            <a:avLst/>
          </a:prstGeom>
          <a:noFill/>
        </p:spPr>
        <p:txBody>
          <a:bodyPr wrap="square" lIns="73440" tIns="70920" rIns="73440" bIns="70920" rtlCol="0">
            <a:spAutoFit/>
          </a:bodyPr>
          <a:lstStyle/>
          <a:p>
            <a:pPr algn="just">
              <a:lnSpc>
                <a:spcPct val="120000"/>
              </a:lnSpc>
              <a:spcBef>
                <a:spcPts val="300"/>
              </a:spcBef>
              <a:spcAft>
                <a:spcPts val="300"/>
              </a:spcAft>
            </a:pPr>
            <a:r>
              <a:rPr lang="zh-CN" altLang="en-US" sz="14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rPr>
              <a:t>這裏是正文內容，請闡述你的第二點內容，這裏是正文內容，請闡述你的第二點內容，這裏是正文內容，請闡述你的第二點內容</a:t>
            </a:r>
            <a:endParaRPr lang="zh-CN" altLang="en-US" sz="14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a:p>
            <a:pPr algn="just">
              <a:lnSpc>
                <a:spcPct val="120000"/>
              </a:lnSpc>
              <a:spcBef>
                <a:spcPts val="300"/>
              </a:spcBef>
              <a:spcAft>
                <a:spcPts val="300"/>
              </a:spcAft>
            </a:pPr>
            <a:endParaRPr lang="zh-CN" altLang="en-US" sz="1400">
              <a:solidFill>
                <a:schemeClr val="tx1">
                  <a:lumMod val="75000"/>
                  <a:lumOff val="2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7" name="等腰三角形 16"/>
          <p:cNvSpPr/>
          <p:nvPr/>
        </p:nvSpPr>
        <p:spPr>
          <a:xfrm rot="10800000">
            <a:off x="3286158" y="1849373"/>
            <a:ext cx="208848" cy="159722"/>
          </a:xfrm>
          <a:prstGeom prst="triangl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sp>
        <p:nvSpPr>
          <p:cNvPr id="18" name="等腰三角形 17"/>
          <p:cNvSpPr/>
          <p:nvPr/>
        </p:nvSpPr>
        <p:spPr>
          <a:xfrm rot="10800000">
            <a:off x="3304784" y="3269278"/>
            <a:ext cx="208848" cy="159722"/>
          </a:xfrm>
          <a:prstGeom prst="triangl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noAutofit/>
          </a:bodyPr>
          <a:lstStyle/>
          <a:p>
            <a:pPr algn="ctr"/>
            <a:endParaRPr lang="zh-CN" altLang="en-US"/>
          </a:p>
        </p:txBody>
      </p:sp>
      <p:cxnSp>
        <p:nvCxnSpPr>
          <p:cNvPr id="20" name="直接连接符 19"/>
          <p:cNvCxnSpPr>
            <a:stCxn id="6" idx="1"/>
          </p:cNvCxnSpPr>
          <p:nvPr/>
        </p:nvCxnSpPr>
        <p:spPr>
          <a:xfrm>
            <a:off x="482600" y="5480385"/>
            <a:ext cx="159886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135086" y="5269831"/>
            <a:ext cx="4616450" cy="435610"/>
          </a:xfrm>
          <a:prstGeom prst="rect">
            <a:avLst/>
          </a:prstGeom>
          <a:noFill/>
        </p:spPr>
        <p:txBody>
          <a:bodyPr wrap="none" lIns="73440" tIns="70920" rIns="73440" bIns="70920" rtlCol="0">
            <a:spAutoFit/>
          </a:bodyPr>
          <a:lstStyle/>
          <a:p>
            <a:pPr algn="just">
              <a:lnSpc>
                <a:spcPct val="120000"/>
              </a:lnSpc>
              <a:spcBef>
                <a:spcPts val="300"/>
              </a:spcBef>
              <a:spcAft>
                <a:spcPts val="300"/>
              </a:spcAft>
            </a:pPr>
            <a:r>
              <a:rPr lang="zh-CN" altLang="en-US" sz="1600">
                <a:solidFill>
                  <a:schemeClr val="bg1"/>
                </a:solidFill>
                <a:latin typeface="OPPOSans R" panose="00020600040101010101" pitchFamily="18" charset="-122"/>
                <a:ea typeface="OPPOSans R" panose="00020600040101010101" pitchFamily="18" charset="-122"/>
                <a:cs typeface="OPPOSans R" panose="00020600040101010101" pitchFamily="18" charset="-122"/>
              </a:rPr>
              <a:t>這裏同樣可以輸入結論性觀點或者對圖片進行解釋</a:t>
            </a:r>
            <a:endParaRPr lang="zh-CN" altLang="en-US" sz="160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23" name="直接连接符 22"/>
          <p:cNvCxnSpPr/>
          <p:nvPr/>
        </p:nvCxnSpPr>
        <p:spPr>
          <a:xfrm>
            <a:off x="6833939" y="5474368"/>
            <a:ext cx="2165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0854491" y="5474368"/>
            <a:ext cx="8422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sld>
</file>

<file path=ppt/tags/tag1.xml><?xml version="1.0" encoding="utf-8"?>
<p:tagLst xmlns:p="http://schemas.openxmlformats.org/presentationml/2006/main">
  <p:tag name="ISLIDE.ICON" val="#133776;"/>
</p:tagLst>
</file>

<file path=ppt/tags/tag2.xml><?xml version="1.0" encoding="utf-8"?>
<p:tagLst xmlns:p="http://schemas.openxmlformats.org/presentationml/2006/main">
  <p:tag name="ISLIDE.ICON" val="#40285;"/>
</p:tagLst>
</file>

<file path=ppt/tags/tag3.xml><?xml version="1.0" encoding="utf-8"?>
<p:tagLst xmlns:p="http://schemas.openxmlformats.org/presentationml/2006/main">
  <p:tag name="ISLIDE.PICTURE" val="#713770;"/>
</p:tagLst>
</file>

<file path=ppt/tags/tag4.xml><?xml version="1.0" encoding="utf-8"?>
<p:tagLst xmlns:p="http://schemas.openxmlformats.org/presentationml/2006/main">
  <p:tag name="ISLIDE.PICTURE" val="#660532;"/>
</p:tagLst>
</file>

<file path=ppt/tags/tag5.xml><?xml version="1.0" encoding="utf-8"?>
<p:tagLst xmlns:p="http://schemas.openxmlformats.org/presentationml/2006/main">
  <p:tag name="ISLIDE.ICON" val="#78804;"/>
</p:tagLst>
</file>

<file path=ppt/tags/tag6.xml><?xml version="1.0" encoding="utf-8"?>
<p:tagLst xmlns:p="http://schemas.openxmlformats.org/presentationml/2006/main">
  <p:tag name="ISLIDE.PICTURE" val="#713770;#663903;#685404;#718686;"/>
</p:tagLst>
</file>

<file path=ppt/tags/tag7.xml><?xml version="1.0" encoding="utf-8"?>
<p:tagLst xmlns:p="http://schemas.openxmlformats.org/presentationml/2006/main">
  <p:tag name="COMMONDATA" val="eyJoZGlkIjoiNDM4MDk4M2FhMDRmMmQyMDdjYzQ2N2EwNGM3YmI3NWYifQ=="/>
</p:tagLst>
</file>

<file path=ppt/theme/theme1.xml><?xml version="1.0" encoding="utf-8"?>
<a:theme xmlns:a="http://schemas.openxmlformats.org/drawingml/2006/main" name="bbei">
  <a:themeElements>
    <a:clrScheme name="Office">
      <a:dk1>
        <a:srgbClr val="000000"/>
      </a:dk1>
      <a:lt1>
        <a:srgbClr val="FFFFFF"/>
      </a:lt1>
      <a:dk2>
        <a:srgbClr val="778495"/>
      </a:dk2>
      <a:lt2>
        <a:srgbClr val="F0F0F0"/>
      </a:lt2>
      <a:accent1>
        <a:srgbClr val="014AE0"/>
      </a:accent1>
      <a:accent2>
        <a:srgbClr val="1587FD"/>
      </a:accent2>
      <a:accent3>
        <a:srgbClr val="2DD3FB"/>
      </a:accent3>
      <a:accent4>
        <a:srgbClr val="FA6766"/>
      </a:accent4>
      <a:accent5>
        <a:srgbClr val="F8B613"/>
      </a:accent5>
      <a:accent6>
        <a:srgbClr val="BD55F9"/>
      </a:accent6>
      <a:hlink>
        <a:srgbClr val="4472C4"/>
      </a:hlink>
      <a:folHlink>
        <a:srgbClr val="BFBFBF"/>
      </a:folHlink>
    </a:clrScheme>
    <a:fontScheme name="字体1号">
      <a:majorFont>
        <a:latin typeface="Arial Bold"/>
        <a:ea typeface="微软雅黑 Bold"/>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0">
          <a:noFill/>
        </a:ln>
      </a:spPr>
      <a:bodyPr rot="0" spcFirstLastPara="0" vertOverflow="overflow" horzOverflow="overflow" vert="horz" wrap="square" lIns="91440" tIns="90000" rIns="91440" bIns="9000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73440" tIns="70920" rIns="73440" bIns="70920" rtlCol="0">
        <a:spAutoFit/>
      </a:bodyPr>
      <a:lstStyle>
        <a:defPPr algn="just">
          <a:lnSpc>
            <a:spcPct val="120000"/>
          </a:lnSpc>
          <a:spcBef>
            <a:spcPts val="300"/>
          </a:spcBef>
          <a:spcAft>
            <a:spcPts val="300"/>
          </a:spcAft>
          <a:defRPr sz="160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3414</Words>
  <Application>WPS 演示</Application>
  <PresentationFormat>宽屏</PresentationFormat>
  <Paragraphs>330</Paragraphs>
  <Slides>20</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20</vt:i4>
      </vt:variant>
    </vt:vector>
  </HeadingPairs>
  <TitlesOfParts>
    <vt:vector size="37" baseType="lpstr">
      <vt:lpstr>Arial</vt:lpstr>
      <vt:lpstr>SimSun</vt:lpstr>
      <vt:lpstr>Wingdings</vt:lpstr>
      <vt:lpstr>Microsoft YaHei</vt:lpstr>
      <vt:lpstr>Arial</vt:lpstr>
      <vt:lpstr>Calibri</vt:lpstr>
      <vt:lpstr>D-DIN</vt:lpstr>
      <vt:lpstr>Game of Thrones</vt:lpstr>
      <vt:lpstr>OPPOSans R</vt:lpstr>
      <vt:lpstr>OPPOSans B</vt:lpstr>
      <vt:lpstr>OPPOSans H</vt:lpstr>
      <vt:lpstr>方正兰亭特黑简体</vt:lpstr>
      <vt:lpstr>OPPOSans M</vt:lpstr>
      <vt:lpstr>Arial Unicode MS</vt:lpstr>
      <vt:lpstr>SimHei</vt:lpstr>
      <vt:lpstr>WDBTH</vt:lpstr>
      <vt:lpstr>bbei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市直单位</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MKTGTOOL</dc:creator>
  <cp:lastModifiedBy>吴堃豪</cp:lastModifiedBy>
  <cp:revision>349</cp:revision>
  <cp:lastPrinted>2022-05-14T00:18:00Z</cp:lastPrinted>
  <dcterms:created xsi:type="dcterms:W3CDTF">2022-05-14T00:18:00Z</dcterms:created>
  <dcterms:modified xsi:type="dcterms:W3CDTF">2022-07-07T08:16:14Z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2052-11.1.0.11830</vt:lpwstr>
  </property>
  <property fmtid="{D5CDD505-2E9C-101B-9397-08002B2CF9AE}" pid="3" name="ICV">
    <vt:lpwstr>140F04664326402CA656196F7BA8AD3C</vt:lpwstr>
  </property>
</Properties>
</file>